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6" r:id="rId4"/>
    <p:sldMasterId id="2147483696" r:id="rId5"/>
    <p:sldMasterId id="2147483706" r:id="rId6"/>
    <p:sldMasterId id="2147483722" r:id="rId7"/>
    <p:sldMasterId id="2147483736" r:id="rId8"/>
    <p:sldMasterId id="2147483744" r:id="rId9"/>
    <p:sldMasterId id="2147483754" r:id="rId10"/>
    <p:sldMasterId id="2147483765" r:id="rId11"/>
    <p:sldMasterId id="2147483771" r:id="rId12"/>
    <p:sldMasterId id="2147483781" r:id="rId13"/>
    <p:sldMasterId id="2147483798" r:id="rId14"/>
    <p:sldMasterId id="2147483807" r:id="rId15"/>
    <p:sldMasterId id="2147483818" r:id="rId16"/>
    <p:sldMasterId id="2147483828" r:id="rId17"/>
    <p:sldMasterId id="2147483855" r:id="rId18"/>
  </p:sldMasterIdLst>
  <p:notesMasterIdLst>
    <p:notesMasterId r:id="rId134"/>
  </p:notesMasterIdLst>
  <p:sldIdLst>
    <p:sldId id="257" r:id="rId19"/>
    <p:sldId id="258" r:id="rId20"/>
    <p:sldId id="259" r:id="rId21"/>
    <p:sldId id="574" r:id="rId22"/>
    <p:sldId id="1538" r:id="rId23"/>
    <p:sldId id="1578" r:id="rId24"/>
    <p:sldId id="520" r:id="rId25"/>
    <p:sldId id="720" r:id="rId26"/>
    <p:sldId id="721" r:id="rId27"/>
    <p:sldId id="1535" r:id="rId28"/>
    <p:sldId id="301" r:id="rId29"/>
    <p:sldId id="530" r:id="rId30"/>
    <p:sldId id="481" r:id="rId31"/>
    <p:sldId id="501" r:id="rId32"/>
    <p:sldId id="1129" r:id="rId33"/>
    <p:sldId id="745" r:id="rId34"/>
    <p:sldId id="1546" r:id="rId35"/>
    <p:sldId id="1584" r:id="rId36"/>
    <p:sldId id="1586" r:id="rId37"/>
    <p:sldId id="280" r:id="rId38"/>
    <p:sldId id="1648" r:id="rId39"/>
    <p:sldId id="1520" r:id="rId40"/>
    <p:sldId id="1521" r:id="rId41"/>
    <p:sldId id="1585" r:id="rId42"/>
    <p:sldId id="1540" r:id="rId43"/>
    <p:sldId id="1541" r:id="rId44"/>
    <p:sldId id="1542" r:id="rId45"/>
    <p:sldId id="1544" r:id="rId46"/>
    <p:sldId id="1545" r:id="rId47"/>
    <p:sldId id="1579" r:id="rId48"/>
    <p:sldId id="1580" r:id="rId49"/>
    <p:sldId id="1133" r:id="rId50"/>
    <p:sldId id="1130" r:id="rId51"/>
    <p:sldId id="363" r:id="rId52"/>
    <p:sldId id="462" r:id="rId53"/>
    <p:sldId id="1527" r:id="rId54"/>
    <p:sldId id="1522" r:id="rId55"/>
    <p:sldId id="1523" r:id="rId56"/>
    <p:sldId id="1526" r:id="rId57"/>
    <p:sldId id="1524" r:id="rId58"/>
    <p:sldId id="1528" r:id="rId59"/>
    <p:sldId id="1530" r:id="rId60"/>
    <p:sldId id="1529" r:id="rId61"/>
    <p:sldId id="1531" r:id="rId62"/>
    <p:sldId id="1532" r:id="rId63"/>
    <p:sldId id="1533" r:id="rId64"/>
    <p:sldId id="1525" r:id="rId65"/>
    <p:sldId id="1537" r:id="rId66"/>
    <p:sldId id="1534" r:id="rId67"/>
    <p:sldId id="1581" r:id="rId68"/>
    <p:sldId id="1539" r:id="rId69"/>
    <p:sldId id="1582" r:id="rId70"/>
    <p:sldId id="1583" r:id="rId71"/>
    <p:sldId id="1573" r:id="rId72"/>
    <p:sldId id="1572" r:id="rId73"/>
    <p:sldId id="1571" r:id="rId74"/>
    <p:sldId id="1587" r:id="rId75"/>
    <p:sldId id="1588" r:id="rId76"/>
    <p:sldId id="752" r:id="rId77"/>
    <p:sldId id="1589" r:id="rId78"/>
    <p:sldId id="1434" r:id="rId79"/>
    <p:sldId id="1590" r:id="rId80"/>
    <p:sldId id="1591" r:id="rId81"/>
    <p:sldId id="1592" r:id="rId82"/>
    <p:sldId id="1593" r:id="rId83"/>
    <p:sldId id="1645" r:id="rId84"/>
    <p:sldId id="1646" r:id="rId85"/>
    <p:sldId id="1595" r:id="rId86"/>
    <p:sldId id="1596" r:id="rId87"/>
    <p:sldId id="1594" r:id="rId88"/>
    <p:sldId id="1597" r:id="rId89"/>
    <p:sldId id="1598" r:id="rId90"/>
    <p:sldId id="1599" r:id="rId91"/>
    <p:sldId id="1600" r:id="rId92"/>
    <p:sldId id="1601" r:id="rId93"/>
    <p:sldId id="1602" r:id="rId94"/>
    <p:sldId id="1604" r:id="rId95"/>
    <p:sldId id="1605" r:id="rId96"/>
    <p:sldId id="1606" r:id="rId97"/>
    <p:sldId id="1607" r:id="rId98"/>
    <p:sldId id="1609" r:id="rId99"/>
    <p:sldId id="1610" r:id="rId100"/>
    <p:sldId id="1611" r:id="rId101"/>
    <p:sldId id="1612" r:id="rId102"/>
    <p:sldId id="1613" r:id="rId103"/>
    <p:sldId id="1614" r:id="rId104"/>
    <p:sldId id="1615" r:id="rId105"/>
    <p:sldId id="1616" r:id="rId106"/>
    <p:sldId id="1617" r:id="rId107"/>
    <p:sldId id="1618" r:id="rId108"/>
    <p:sldId id="1619" r:id="rId109"/>
    <p:sldId id="1621" r:id="rId110"/>
    <p:sldId id="1622" r:id="rId111"/>
    <p:sldId id="1624" r:id="rId112"/>
    <p:sldId id="1626" r:id="rId113"/>
    <p:sldId id="1627" r:id="rId114"/>
    <p:sldId id="1628" r:id="rId115"/>
    <p:sldId id="1630" r:id="rId116"/>
    <p:sldId id="1631" r:id="rId117"/>
    <p:sldId id="1633" r:id="rId118"/>
    <p:sldId id="1649" r:id="rId119"/>
    <p:sldId id="1634" r:id="rId120"/>
    <p:sldId id="1650" r:id="rId121"/>
    <p:sldId id="571" r:id="rId122"/>
    <p:sldId id="1635" r:id="rId123"/>
    <p:sldId id="1636" r:id="rId124"/>
    <p:sldId id="1637" r:id="rId125"/>
    <p:sldId id="1638" r:id="rId126"/>
    <p:sldId id="1641" r:id="rId127"/>
    <p:sldId id="1642" r:id="rId128"/>
    <p:sldId id="1643" r:id="rId129"/>
    <p:sldId id="1644" r:id="rId130"/>
    <p:sldId id="718" r:id="rId131"/>
    <p:sldId id="1640" r:id="rId132"/>
    <p:sldId id="256" r:id="rId13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1C1C1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slide" Target="slides/slide100.xml"/><Relationship Id="rId126" Type="http://schemas.openxmlformats.org/officeDocument/2006/relationships/slide" Target="slides/slide108.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slide" Target="slides/slide106.xml"/><Relationship Id="rId129" Type="http://schemas.openxmlformats.org/officeDocument/2006/relationships/slide" Target="slides/slide111.xml"/><Relationship Id="rId137"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viewProps" Target="viewProp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3C72E-5F6F-4452-BDE2-C2CDDB6B288E}" type="doc">
      <dgm:prSet loTypeId="urn:microsoft.com/office/officeart/2005/8/layout/arrow3" loCatId="relationship" qsTypeId="urn:microsoft.com/office/officeart/2005/8/quickstyle/simple1" qsCatId="simple" csTypeId="urn:microsoft.com/office/officeart/2005/8/colors/accent6_2" csCatId="accent6" phldr="1"/>
      <dgm:spPr/>
      <dgm:t>
        <a:bodyPr/>
        <a:lstStyle/>
        <a:p>
          <a:endParaRPr lang="es-CO"/>
        </a:p>
      </dgm:t>
    </dgm:pt>
    <dgm:pt modelId="{9894C993-83B7-45CB-969E-974A73FF82C9}">
      <dgm:prSet phldrT="[Texto]" custT="1"/>
      <dgm:spPr/>
      <dgm:t>
        <a:bodyPr/>
        <a:lstStyle/>
        <a:p>
          <a:r>
            <a:rPr lang="es-CO" sz="3200" dirty="0">
              <a:latin typeface="Arial Narrow" pitchFamily="34" charset="0"/>
            </a:rPr>
            <a:t>Planificación</a:t>
          </a:r>
        </a:p>
      </dgm:t>
    </dgm:pt>
    <dgm:pt modelId="{7D51C10F-48E0-4AD5-A77A-2F7F71D64048}" type="parTrans" cxnId="{05F765C8-59C7-4C4C-97E2-843E8A907893}">
      <dgm:prSet/>
      <dgm:spPr/>
      <dgm:t>
        <a:bodyPr/>
        <a:lstStyle/>
        <a:p>
          <a:endParaRPr lang="es-CO" sz="3200">
            <a:latin typeface="Arial Narrow" pitchFamily="34" charset="0"/>
          </a:endParaRPr>
        </a:p>
      </dgm:t>
    </dgm:pt>
    <dgm:pt modelId="{7171E5AD-866F-44B6-8921-B26DC9D94AED}" type="sibTrans" cxnId="{05F765C8-59C7-4C4C-97E2-843E8A907893}">
      <dgm:prSet/>
      <dgm:spPr/>
      <dgm:t>
        <a:bodyPr/>
        <a:lstStyle/>
        <a:p>
          <a:endParaRPr lang="es-CO" sz="3200">
            <a:latin typeface="Arial Narrow" pitchFamily="34" charset="0"/>
          </a:endParaRPr>
        </a:p>
      </dgm:t>
    </dgm:pt>
    <dgm:pt modelId="{D2395FF7-51F4-4D90-AF79-17ED3E06DA14}">
      <dgm:prSet phldrT="[Texto]" custT="1"/>
      <dgm:spPr/>
      <dgm:t>
        <a:bodyPr/>
        <a:lstStyle/>
        <a:p>
          <a:r>
            <a:rPr lang="es-CO" sz="3200" dirty="0">
              <a:latin typeface="Arial Narrow" pitchFamily="34" charset="0"/>
            </a:rPr>
            <a:t>Ejecución</a:t>
          </a:r>
        </a:p>
      </dgm:t>
    </dgm:pt>
    <dgm:pt modelId="{DDBF34A5-438B-4442-9BEB-23E468178867}" type="parTrans" cxnId="{74E9D0FA-CDF3-421F-8668-9186EC121876}">
      <dgm:prSet/>
      <dgm:spPr/>
      <dgm:t>
        <a:bodyPr/>
        <a:lstStyle/>
        <a:p>
          <a:endParaRPr lang="es-CO" sz="3200">
            <a:latin typeface="Arial Narrow" pitchFamily="34" charset="0"/>
          </a:endParaRPr>
        </a:p>
      </dgm:t>
    </dgm:pt>
    <dgm:pt modelId="{688ED94E-29A9-4D05-8C8A-144977AD394F}" type="sibTrans" cxnId="{74E9D0FA-CDF3-421F-8668-9186EC121876}">
      <dgm:prSet/>
      <dgm:spPr/>
      <dgm:t>
        <a:bodyPr/>
        <a:lstStyle/>
        <a:p>
          <a:endParaRPr lang="es-CO" sz="3200">
            <a:latin typeface="Arial Narrow" pitchFamily="34" charset="0"/>
          </a:endParaRPr>
        </a:p>
      </dgm:t>
    </dgm:pt>
    <dgm:pt modelId="{07B0DD30-05D4-4D28-9666-21C74E5E283C}" type="pres">
      <dgm:prSet presAssocID="{C283C72E-5F6F-4452-BDE2-C2CDDB6B288E}" presName="compositeShape" presStyleCnt="0">
        <dgm:presLayoutVars>
          <dgm:chMax val="2"/>
          <dgm:dir/>
          <dgm:resizeHandles val="exact"/>
        </dgm:presLayoutVars>
      </dgm:prSet>
      <dgm:spPr/>
      <dgm:t>
        <a:bodyPr/>
        <a:lstStyle/>
        <a:p>
          <a:endParaRPr lang="es-CO"/>
        </a:p>
      </dgm:t>
    </dgm:pt>
    <dgm:pt modelId="{4E6FC27D-BFDF-48EF-9E5B-095DCFA4D674}" type="pres">
      <dgm:prSet presAssocID="{C283C72E-5F6F-4452-BDE2-C2CDDB6B288E}" presName="divider" presStyleLbl="fgShp" presStyleIdx="0" presStyleCnt="1"/>
      <dgm:spPr/>
    </dgm:pt>
    <dgm:pt modelId="{088F984B-C48A-4DA3-AB46-35CF33FF3FCF}" type="pres">
      <dgm:prSet presAssocID="{9894C993-83B7-45CB-969E-974A73FF82C9}" presName="downArrow" presStyleLbl="node1" presStyleIdx="0" presStyleCnt="2"/>
      <dgm:spPr/>
    </dgm:pt>
    <dgm:pt modelId="{CDC04DCE-9419-4470-A8B0-E685C0BD2CAA}" type="pres">
      <dgm:prSet presAssocID="{9894C993-83B7-45CB-969E-974A73FF82C9}" presName="downArrowText" presStyleLbl="revTx" presStyleIdx="0" presStyleCnt="2" custScaleX="125320">
        <dgm:presLayoutVars>
          <dgm:bulletEnabled val="1"/>
        </dgm:presLayoutVars>
      </dgm:prSet>
      <dgm:spPr/>
      <dgm:t>
        <a:bodyPr/>
        <a:lstStyle/>
        <a:p>
          <a:endParaRPr lang="es-CO"/>
        </a:p>
      </dgm:t>
    </dgm:pt>
    <dgm:pt modelId="{1B3ED4BD-5811-4DED-AD95-6FD3DF689D3F}" type="pres">
      <dgm:prSet presAssocID="{D2395FF7-51F4-4D90-AF79-17ED3E06DA14}" presName="upArrow" presStyleLbl="node1" presStyleIdx="1" presStyleCnt="2"/>
      <dgm:spPr/>
    </dgm:pt>
    <dgm:pt modelId="{854D885A-B76B-4E64-9106-EE663AC62AD1}" type="pres">
      <dgm:prSet presAssocID="{D2395FF7-51F4-4D90-AF79-17ED3E06DA14}" presName="upArrowText" presStyleLbl="revTx" presStyleIdx="1" presStyleCnt="2">
        <dgm:presLayoutVars>
          <dgm:bulletEnabled val="1"/>
        </dgm:presLayoutVars>
      </dgm:prSet>
      <dgm:spPr/>
      <dgm:t>
        <a:bodyPr/>
        <a:lstStyle/>
        <a:p>
          <a:endParaRPr lang="es-CO"/>
        </a:p>
      </dgm:t>
    </dgm:pt>
  </dgm:ptLst>
  <dgm:cxnLst>
    <dgm:cxn modelId="{70D4D870-AD91-48EF-A41D-B7FAAE8EFD78}" type="presOf" srcId="{C283C72E-5F6F-4452-BDE2-C2CDDB6B288E}" destId="{07B0DD30-05D4-4D28-9666-21C74E5E283C}" srcOrd="0" destOrd="0" presId="urn:microsoft.com/office/officeart/2005/8/layout/arrow3"/>
    <dgm:cxn modelId="{05F765C8-59C7-4C4C-97E2-843E8A907893}" srcId="{C283C72E-5F6F-4452-BDE2-C2CDDB6B288E}" destId="{9894C993-83B7-45CB-969E-974A73FF82C9}" srcOrd="0" destOrd="0" parTransId="{7D51C10F-48E0-4AD5-A77A-2F7F71D64048}" sibTransId="{7171E5AD-866F-44B6-8921-B26DC9D94AED}"/>
    <dgm:cxn modelId="{74E9D0FA-CDF3-421F-8668-9186EC121876}" srcId="{C283C72E-5F6F-4452-BDE2-C2CDDB6B288E}" destId="{D2395FF7-51F4-4D90-AF79-17ED3E06DA14}" srcOrd="1" destOrd="0" parTransId="{DDBF34A5-438B-4442-9BEB-23E468178867}" sibTransId="{688ED94E-29A9-4D05-8C8A-144977AD394F}"/>
    <dgm:cxn modelId="{A4D8B4E6-1C57-4A68-8904-94D2182FC920}" type="presOf" srcId="{9894C993-83B7-45CB-969E-974A73FF82C9}" destId="{CDC04DCE-9419-4470-A8B0-E685C0BD2CAA}" srcOrd="0" destOrd="0" presId="urn:microsoft.com/office/officeart/2005/8/layout/arrow3"/>
    <dgm:cxn modelId="{D5F6DAF2-6495-4AC8-B73B-FE25CE1EB0AB}" type="presOf" srcId="{D2395FF7-51F4-4D90-AF79-17ED3E06DA14}" destId="{854D885A-B76B-4E64-9106-EE663AC62AD1}" srcOrd="0" destOrd="0" presId="urn:microsoft.com/office/officeart/2005/8/layout/arrow3"/>
    <dgm:cxn modelId="{27F0E7BA-83D6-45C6-BCA6-4F98D3CFD639}" type="presParOf" srcId="{07B0DD30-05D4-4D28-9666-21C74E5E283C}" destId="{4E6FC27D-BFDF-48EF-9E5B-095DCFA4D674}" srcOrd="0" destOrd="0" presId="urn:microsoft.com/office/officeart/2005/8/layout/arrow3"/>
    <dgm:cxn modelId="{3F74FA1D-5173-4303-AA18-7F382E21D8CF}" type="presParOf" srcId="{07B0DD30-05D4-4D28-9666-21C74E5E283C}" destId="{088F984B-C48A-4DA3-AB46-35CF33FF3FCF}" srcOrd="1" destOrd="0" presId="urn:microsoft.com/office/officeart/2005/8/layout/arrow3"/>
    <dgm:cxn modelId="{A1097217-8F64-43B2-945B-F2BE35F30248}" type="presParOf" srcId="{07B0DD30-05D4-4D28-9666-21C74E5E283C}" destId="{CDC04DCE-9419-4470-A8B0-E685C0BD2CAA}" srcOrd="2" destOrd="0" presId="urn:microsoft.com/office/officeart/2005/8/layout/arrow3"/>
    <dgm:cxn modelId="{1DDE022E-795F-42F1-9FDB-7D113273D771}" type="presParOf" srcId="{07B0DD30-05D4-4D28-9666-21C74E5E283C}" destId="{1B3ED4BD-5811-4DED-AD95-6FD3DF689D3F}" srcOrd="3" destOrd="0" presId="urn:microsoft.com/office/officeart/2005/8/layout/arrow3"/>
    <dgm:cxn modelId="{4CA85F8A-8365-42B9-B293-D727F2AE4AD3}" type="presParOf" srcId="{07B0DD30-05D4-4D28-9666-21C74E5E283C}" destId="{854D885A-B76B-4E64-9106-EE663AC62AD1}"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FC27D-BFDF-48EF-9E5B-095DCFA4D674}">
      <dsp:nvSpPr>
        <dsp:cNvPr id="0" name=""/>
        <dsp:cNvSpPr/>
      </dsp:nvSpPr>
      <dsp:spPr>
        <a:xfrm rot="21300000">
          <a:off x="19357" y="1516077"/>
          <a:ext cx="6269244" cy="717923"/>
        </a:xfrm>
        <a:prstGeom prst="mathMinus">
          <a:avLst/>
        </a:prstGeom>
        <a:solidFill>
          <a:schemeClr val="accent6">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8F984B-C48A-4DA3-AB46-35CF33FF3FCF}">
      <dsp:nvSpPr>
        <dsp:cNvPr id="0" name=""/>
        <dsp:cNvSpPr/>
      </dsp:nvSpPr>
      <dsp:spPr>
        <a:xfrm>
          <a:off x="756955" y="187503"/>
          <a:ext cx="1892387" cy="1500031"/>
        </a:xfrm>
        <a:prstGeom prst="downArrow">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04DCE-9419-4470-A8B0-E685C0BD2CAA}">
      <dsp:nvSpPr>
        <dsp:cNvPr id="0" name=""/>
        <dsp:cNvSpPr/>
      </dsp:nvSpPr>
      <dsp:spPr>
        <a:xfrm>
          <a:off x="3087670" y="0"/>
          <a:ext cx="2529642" cy="157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CO" sz="3200" kern="1200" dirty="0">
              <a:latin typeface="Arial Narrow" pitchFamily="34" charset="0"/>
            </a:rPr>
            <a:t>Planificación</a:t>
          </a:r>
        </a:p>
      </dsp:txBody>
      <dsp:txXfrm>
        <a:off x="3087670" y="0"/>
        <a:ext cx="2529642" cy="1575033"/>
      </dsp:txXfrm>
    </dsp:sp>
    <dsp:sp modelId="{1B3ED4BD-5811-4DED-AD95-6FD3DF689D3F}">
      <dsp:nvSpPr>
        <dsp:cNvPr id="0" name=""/>
        <dsp:cNvSpPr/>
      </dsp:nvSpPr>
      <dsp:spPr>
        <a:xfrm>
          <a:off x="3658616" y="2062543"/>
          <a:ext cx="1892387" cy="1500031"/>
        </a:xfrm>
        <a:prstGeom prst="upArrow">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D885A-B76B-4E64-9106-EE663AC62AD1}">
      <dsp:nvSpPr>
        <dsp:cNvPr id="0" name=""/>
        <dsp:cNvSpPr/>
      </dsp:nvSpPr>
      <dsp:spPr>
        <a:xfrm>
          <a:off x="946193" y="2175045"/>
          <a:ext cx="2018546" cy="157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CO" sz="3200" kern="1200" dirty="0">
              <a:latin typeface="Arial Narrow" pitchFamily="34" charset="0"/>
            </a:rPr>
            <a:t>Ejecución</a:t>
          </a:r>
        </a:p>
      </dsp:txBody>
      <dsp:txXfrm>
        <a:off x="946193" y="2175045"/>
        <a:ext cx="2018546" cy="1575033"/>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50654-B8A9-4272-ABDF-24D11117FAC1}" type="datetimeFigureOut">
              <a:rPr lang="es-CO" smtClean="0"/>
              <a:t>19/08/2022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4F20C-285F-4D32-BB40-AB09C322701B}" type="slidenum">
              <a:rPr lang="es-CO" smtClean="0"/>
              <a:t>‹Nº›</a:t>
            </a:fld>
            <a:endParaRPr lang="es-CO"/>
          </a:p>
        </p:txBody>
      </p:sp>
    </p:spTree>
    <p:extLst>
      <p:ext uri="{BB962C8B-B14F-4D97-AF65-F5344CB8AC3E}">
        <p14:creationId xmlns:p14="http://schemas.microsoft.com/office/powerpoint/2010/main" val="373395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812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a:t>ISSAI: Normas para Entidades fiscalizadoras superiores</a:t>
            </a:r>
          </a:p>
        </p:txBody>
      </p:sp>
    </p:spTree>
    <p:extLst>
      <p:ext uri="{BB962C8B-B14F-4D97-AF65-F5344CB8AC3E}">
        <p14:creationId xmlns:p14="http://schemas.microsoft.com/office/powerpoint/2010/main" val="344676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a:t>ISSAI: Normas para Entidades fiscalizadoras superiores</a:t>
            </a:r>
          </a:p>
        </p:txBody>
      </p:sp>
    </p:spTree>
    <p:extLst>
      <p:ext uri="{BB962C8B-B14F-4D97-AF65-F5344CB8AC3E}">
        <p14:creationId xmlns:p14="http://schemas.microsoft.com/office/powerpoint/2010/main" val="197936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a:t>ISSAI: Normas para Entidades fiscalizadoras superiores</a:t>
            </a:r>
          </a:p>
        </p:txBody>
      </p:sp>
    </p:spTree>
    <p:extLst>
      <p:ext uri="{BB962C8B-B14F-4D97-AF65-F5344CB8AC3E}">
        <p14:creationId xmlns:p14="http://schemas.microsoft.com/office/powerpoint/2010/main" val="74072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18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22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98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01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621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35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75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42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52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064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56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73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3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62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665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788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499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19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7778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631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501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910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2194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944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4369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0098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693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La exposición de</a:t>
            </a:r>
            <a:r>
              <a:rPr lang="es-CO" sz="1200" kern="1200" baseline="0" dirty="0">
                <a:solidFill>
                  <a:schemeClr val="tx1"/>
                </a:solidFill>
                <a:effectLst/>
                <a:latin typeface="+mn-lt"/>
                <a:ea typeface="+mn-ea"/>
                <a:cs typeface="+mn-cs"/>
              </a:rPr>
              <a:t> motivos del proyecto de acto legislativo se desarrolla en 3 aspectos:</a:t>
            </a:r>
          </a:p>
          <a:p>
            <a:pPr marL="0" indent="0">
              <a:buNone/>
            </a:pPr>
            <a:r>
              <a:rPr lang="es-CO" sz="1200" kern="1200" baseline="0" dirty="0">
                <a:solidFill>
                  <a:schemeClr val="tx1"/>
                </a:solidFill>
                <a:effectLst/>
                <a:latin typeface="+mn-lt"/>
                <a:ea typeface="+mn-ea"/>
                <a:cs typeface="+mn-cs"/>
              </a:rPr>
              <a:t>1. La inclusión de un nuevo modelo de control fiscal: el control fiscal concomitante y preventivo, complementario al control posterior y selectivo.</a:t>
            </a:r>
          </a:p>
          <a:p>
            <a:pPr marL="0" indent="0">
              <a:buNone/>
            </a:pPr>
            <a:r>
              <a:rPr lang="es-CO" sz="1200" kern="1200" baseline="0" dirty="0">
                <a:solidFill>
                  <a:schemeClr val="tx1"/>
                </a:solidFill>
                <a:effectLst/>
                <a:latin typeface="+mn-lt"/>
                <a:ea typeface="+mn-ea"/>
                <a:cs typeface="+mn-cs"/>
              </a:rPr>
              <a:t>2. La unificación de competencias de la CGR y las contralorías territoriales</a:t>
            </a:r>
          </a:p>
          <a:p>
            <a:pPr marL="0" indent="0">
              <a:buNone/>
            </a:pPr>
            <a:r>
              <a:rPr lang="es-CO" sz="1200" kern="1200" baseline="0" dirty="0">
                <a:solidFill>
                  <a:schemeClr val="tx1"/>
                </a:solidFill>
                <a:effectLst/>
                <a:latin typeface="+mn-lt"/>
                <a:ea typeface="+mn-ea"/>
                <a:cs typeface="+mn-cs"/>
              </a:rPr>
              <a:t>3. La asignación de funciones jurisdiccionales a la CGR para la determinación de la responsabilidad fiscal y el fortalecimiento del cobro coactivo</a:t>
            </a:r>
            <a:endParaRPr lang="es-CO" sz="1200" kern="1200" dirty="0">
              <a:solidFill>
                <a:schemeClr val="tx1"/>
              </a:solidFill>
              <a:effectLst/>
              <a:latin typeface="+mn-lt"/>
              <a:ea typeface="+mn-ea"/>
              <a:cs typeface="+mn-cs"/>
            </a:endParaRP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CONTROL CONCOMITANTE Y PREVENTIVO</a:t>
            </a:r>
          </a:p>
          <a:p>
            <a:r>
              <a:rPr lang="es-CO" sz="1200" kern="1200" dirty="0">
                <a:solidFill>
                  <a:schemeClr val="tx1"/>
                </a:solidFill>
                <a:effectLst/>
                <a:latin typeface="+mn-lt"/>
                <a:ea typeface="+mn-ea"/>
                <a:cs typeface="+mn-cs"/>
              </a:rPr>
              <a:t>Se plantea la dualidad momento y forma, el concepto de momento se refiere al lapso que media entre la administración del recurso y el ejercicio de control sobre ésta, es decir responde a la pregunta: ¿cuándo se realiza el control con referencia a la actividad de la administración?</a:t>
            </a:r>
          </a:p>
          <a:p>
            <a:r>
              <a:rPr lang="es-CO" sz="1200" kern="1200" dirty="0">
                <a:solidFill>
                  <a:schemeClr val="tx1"/>
                </a:solidFill>
                <a:effectLst/>
                <a:latin typeface="+mn-lt"/>
                <a:ea typeface="+mn-ea"/>
                <a:cs typeface="+mn-cs"/>
              </a:rPr>
              <a:t>El control concomitante debe entenderse con referencia al momento en que puede intervenir el órgano de control fiscal, el cual estará determinado por la identificación de un riesgo o daño inminente sobre el patrimonio público, que se realiza en desarrollo de la vigilancia de la gestión fiscal. Esa circunstancia entonces activa el control, aun cuando se trate de operaciones o procesos en ejecución.</a:t>
            </a:r>
          </a:p>
          <a:p>
            <a:r>
              <a:rPr lang="es-CO" sz="1200" kern="1200" dirty="0">
                <a:solidFill>
                  <a:schemeClr val="tx1"/>
                </a:solidFill>
                <a:effectLst/>
                <a:latin typeface="+mn-lt"/>
                <a:ea typeface="+mn-ea"/>
                <a:cs typeface="+mn-cs"/>
              </a:rPr>
              <a:t>El modelo de control propuesto debe asociarse a un concepto de forma, que es consustancial a la finalidad del mismo, esto es, el control preventivo, puesto que la concomitancia solo tiene sentido si contribuye a una adecuada gestión del riesgo.</a:t>
            </a:r>
          </a:p>
          <a:p>
            <a:r>
              <a:rPr lang="es-CO" sz="1200" b="1" kern="1200" dirty="0">
                <a:solidFill>
                  <a:schemeClr val="tx1"/>
                </a:solidFill>
                <a:effectLst/>
                <a:latin typeface="+mn-lt"/>
                <a:ea typeface="+mn-ea"/>
                <a:cs typeface="+mn-cs"/>
              </a:rPr>
              <a:t>Cómo se materializa?</a:t>
            </a:r>
            <a:endParaRPr lang="es-CO"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medidas preventivas siempre se tomarán frente al riesgo actual, que se encuentre técnicamente probado</a:t>
            </a:r>
          </a:p>
          <a:p>
            <a:pPr lvl="0"/>
            <a:r>
              <a:rPr lang="es-CO" sz="1200" kern="1200" dirty="0">
                <a:solidFill>
                  <a:schemeClr val="tx1"/>
                </a:solidFill>
                <a:effectLst/>
                <a:latin typeface="+mn-lt"/>
                <a:ea typeface="+mn-ea"/>
                <a:cs typeface="+mn-cs"/>
              </a:rPr>
              <a:t>El riesgo es cierto y el daño potencial</a:t>
            </a:r>
          </a:p>
          <a:p>
            <a:pPr lvl="0"/>
            <a:r>
              <a:rPr lang="es-CO" sz="1200" kern="1200" dirty="0">
                <a:solidFill>
                  <a:schemeClr val="tx1"/>
                </a:solidFill>
                <a:effectLst/>
                <a:latin typeface="+mn-lt"/>
                <a:ea typeface="+mn-ea"/>
                <a:cs typeface="+mn-cs"/>
              </a:rPr>
              <a:t>Actuación oportuna del ente de control realizando seguimiento a las fuentes y uso del recurso público en tiempo real.</a:t>
            </a:r>
          </a:p>
          <a:p>
            <a:pPr lvl="0"/>
            <a:r>
              <a:rPr lang="es-CO" sz="1200" kern="1200" dirty="0">
                <a:solidFill>
                  <a:schemeClr val="tx1"/>
                </a:solidFill>
                <a:effectLst/>
                <a:latin typeface="+mn-lt"/>
                <a:ea typeface="+mn-ea"/>
                <a:cs typeface="+mn-cs"/>
              </a:rPr>
              <a:t>Participación de la ciudadanía a través de denuncias fiscales</a:t>
            </a:r>
          </a:p>
          <a:p>
            <a:pPr lvl="0"/>
            <a:r>
              <a:rPr lang="es-CO" sz="1200" kern="1200" dirty="0">
                <a:solidFill>
                  <a:schemeClr val="tx1"/>
                </a:solidFill>
                <a:effectLst/>
                <a:latin typeface="+mn-lt"/>
                <a:ea typeface="+mn-ea"/>
                <a:cs typeface="+mn-cs"/>
              </a:rPr>
              <a:t>La prevención no se efectuará al universo total de las actividades de la administración pública, sino que estará focalizado en riesgos.</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22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65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31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indent="0">
              <a:buNone/>
            </a:pPr>
            <a:endParaRPr lang="es-CO"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2DC4CC2-29CD-C24D-BD73-075769EA7509}"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4375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CO"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74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C4CC2-29CD-C24D-BD73-075769EA75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63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7274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98F50E3-552D-4ED6-9070-43F59617569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B62C24C9-7935-4D7D-A355-BB69D3A92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5F7E155F-1F00-473F-9AA9-E123F8B0C341}"/>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54D87EDD-F321-4761-8185-9BFA1D44C3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99BD9AA7-5000-4EFD-A108-2B8F60F42494}"/>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56516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7DDA2E-3A54-4059-BB22-E29172366FB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04A4D5D7-3EF5-42FD-AA57-300B8E24668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95E306CF-408E-400D-965C-517DF3B7EDD6}"/>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7C1A8643-23EC-4C84-8C7A-D9F9677467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5115023A-8942-45B6-91A5-D418AA96BEBA}"/>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4010253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56" tIns="34274" rIns="68556" bIns="34274" anchor="t" anchorCtr="0"/>
          <a:lstStyle>
            <a:lvl1pPr marL="609347" lvl="0" indent="-39777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720" lvl="1"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074" lvl="2"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438" lvl="3"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784" lvl="4"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6131" lvl="5"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493" lvl="6"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849" lvl="7"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4222" lvl="8"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56" tIns="34274" rIns="68556" bIns="34274" anchor="t" anchorCtr="0"/>
          <a:lstStyle>
            <a:lvl1pPr marL="609347" lvl="0" indent="-39777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720" lvl="1"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074" lvl="2"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438" lvl="3"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784" lvl="4"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6131" lvl="5"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493" lvl="6"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849" lvl="7"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4222" lvl="8" indent="-39777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697"/>
            <a:ext cx="5743600" cy="858400"/>
          </a:xfrm>
          <a:prstGeom prst="rect">
            <a:avLst/>
          </a:prstGeom>
          <a:noFill/>
          <a:ln>
            <a:noFill/>
          </a:ln>
        </p:spPr>
        <p:txBody>
          <a:bodyPr spcFirstLastPara="1" wrap="square" lIns="68556" tIns="34274" rIns="68556" bIns="34274"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04" tIns="45699" rIns="91404" bIns="45699" anchor="ctr" anchorCtr="0">
            <a:noAutofit/>
          </a:bodyPr>
          <a:lstStyle/>
          <a:p>
            <a:pPr defTabSz="914060">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08012901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56" tIns="34274" rIns="68556" bIns="34274" anchor="t" anchorCtr="0"/>
          <a:lstStyle>
            <a:lvl1pPr marL="609347" lvl="0" indent="-91403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720" lvl="1" indent="-91403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074" lvl="2" indent="-91403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438" lvl="3" indent="-91403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784" lvl="4" indent="-91403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6131" lvl="5" indent="-91403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493" lvl="6" indent="-91403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849" lvl="7" indent="-91403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4222" lvl="8" indent="-91403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56" tIns="34274" rIns="68556" bIns="34274" anchor="t" anchorCtr="0"/>
          <a:lstStyle>
            <a:lvl1pPr marL="609347" lvl="0" indent="-39777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720" lvl="1"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074" lvl="2"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438" lvl="3"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784" lvl="4"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6131" lvl="5"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493" lvl="6"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849" lvl="7"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4222" lvl="8"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56" tIns="34274" rIns="68556" bIns="34274" anchor="t" anchorCtr="0"/>
          <a:lstStyle>
            <a:lvl1pPr marL="609347" lvl="0" indent="-91403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720" lvl="1" indent="-91403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074" lvl="2" indent="-91403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438" lvl="3" indent="-91403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784" lvl="4" indent="-91403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6131" lvl="5" indent="-91403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493" lvl="6" indent="-91403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849" lvl="7" indent="-91403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4222" lvl="8" indent="-91403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56" tIns="34274" rIns="68556"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56" tIns="34274" rIns="68556" bIns="34274" anchor="t" anchorCtr="0"/>
          <a:lstStyle>
            <a:lvl1pPr marL="609347" lvl="0" indent="-91403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720" lvl="1" indent="-91403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074" lvl="2" indent="-91403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438" lvl="3" indent="-91403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784" lvl="4" indent="-91403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6131" lvl="5" indent="-91403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493" lvl="6" indent="-91403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849" lvl="7" indent="-91403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4222" lvl="8" indent="-91403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56" tIns="34274" rIns="68556" bIns="34274" anchor="t" anchorCtr="0"/>
          <a:lstStyle>
            <a:lvl1pPr marL="609347" lvl="0" indent="-39777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720" lvl="1"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074" lvl="2"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438" lvl="3"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784" lvl="4"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6131" lvl="5"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493" lvl="6"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849" lvl="7"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4222" lvl="8"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56" tIns="34274" rIns="68556" bIns="34274" anchor="t" anchorCtr="0"/>
          <a:lstStyle>
            <a:lvl1pPr marL="609347" lvl="0" indent="-39777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720" lvl="1"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074" lvl="2"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438" lvl="3"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784" lvl="4"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6131" lvl="5"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493" lvl="6"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849" lvl="7"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4222" lvl="8" indent="-39777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04" tIns="45699" rIns="91404" bIns="45699" anchor="ctr" anchorCtr="0">
            <a:noAutofit/>
          </a:bodyPr>
          <a:lstStyle/>
          <a:p>
            <a:pPr defTabSz="914060">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1513406782"/>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63" tIns="121863" rIns="121863" bIns="121863" anchor="ctr" anchorCtr="0">
            <a:noAutofit/>
          </a:bodyPr>
          <a:lstStyle/>
          <a:p>
            <a:pPr algn="r" defTabSz="914060">
              <a:buSzPts val="700"/>
            </a:pPr>
            <a:fld id="{00000000-1234-1234-1234-123412341234}" type="slidenum">
              <a:rPr lang="es-CO" sz="900">
                <a:solidFill>
                  <a:srgbClr val="0054BC"/>
                </a:solidFill>
                <a:latin typeface="Work Sans"/>
                <a:ea typeface="Work Sans"/>
                <a:cs typeface="Work Sans"/>
                <a:sym typeface="Work Sans"/>
              </a:rPr>
              <a:pPr algn="r" defTabSz="914060">
                <a:buSzPts val="700"/>
              </a:pPr>
              <a:t>‹Nº›</a:t>
            </a:fld>
            <a:endParaRPr sz="90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63" tIns="121863" rIns="121863" bIns="121863" anchor="ctr" anchorCtr="0">
            <a:noAutofit/>
          </a:bodyPr>
          <a:lstStyle/>
          <a:p>
            <a:pPr algn="r" defTabSz="914060">
              <a:buSzPts val="700"/>
            </a:pPr>
            <a:fld id="{00000000-1234-1234-1234-123412341234}" type="slidenum">
              <a:rPr lang="es-CO" sz="900">
                <a:solidFill>
                  <a:srgbClr val="FFFFFF"/>
                </a:solidFill>
                <a:latin typeface="Work Sans"/>
                <a:ea typeface="Work Sans"/>
                <a:cs typeface="Work Sans"/>
                <a:sym typeface="Work Sans"/>
              </a:rPr>
              <a:pPr algn="r" defTabSz="914060">
                <a:buSzPts val="700"/>
              </a:pPr>
              <a:t>‹Nº›</a:t>
            </a:fld>
            <a:endParaRPr sz="90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63" tIns="60915" rIns="121863" bIns="60915" anchor="ctr" anchorCtr="0">
            <a:noAutofit/>
          </a:bodyPr>
          <a:lstStyle/>
          <a:p>
            <a:pPr algn="ctr" defTabSz="914060"/>
            <a:endParaRPr sz="2400">
              <a:solidFill>
                <a:srgbClr val="FFFFFF"/>
              </a:solidFill>
              <a:cs typeface="Arial"/>
              <a:sym typeface="Arial"/>
            </a:endParaRPr>
          </a:p>
        </p:txBody>
      </p:sp>
      <p:sp>
        <p:nvSpPr>
          <p:cNvPr id="15" name="Google Shape;15;p2"/>
          <p:cNvSpPr txBox="1"/>
          <p:nvPr/>
        </p:nvSpPr>
        <p:spPr>
          <a:xfrm>
            <a:off x="1464645" y="6474856"/>
            <a:ext cx="5723905" cy="454400"/>
          </a:xfrm>
          <a:prstGeom prst="rect">
            <a:avLst/>
          </a:prstGeom>
          <a:noFill/>
          <a:ln>
            <a:noFill/>
          </a:ln>
        </p:spPr>
        <p:txBody>
          <a:bodyPr spcFirstLastPara="1" wrap="square" lIns="121863" tIns="121863" rIns="121863" bIns="121863" anchor="t" anchorCtr="0">
            <a:noAutofit/>
          </a:bodyPr>
          <a:lstStyle/>
          <a:p>
            <a:pPr defTabSz="914060">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60"/>
              <a:endParaRPr lang="en-US" sz="240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10894078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63" tIns="121863" rIns="121863" bIns="121863" anchor="ctr" anchorCtr="0">
            <a:noAutofit/>
          </a:bodyPr>
          <a:lstStyle/>
          <a:p>
            <a:pPr algn="r" defTabSz="914060">
              <a:buSzPts val="700"/>
            </a:pPr>
            <a:fld id="{00000000-1234-1234-1234-123412341234}" type="slidenum">
              <a:rPr lang="es-CO" sz="900">
                <a:solidFill>
                  <a:srgbClr val="0054BC"/>
                </a:solidFill>
                <a:latin typeface="Work Sans"/>
                <a:ea typeface="Work Sans"/>
                <a:cs typeface="Work Sans"/>
                <a:sym typeface="Work Sans"/>
              </a:rPr>
              <a:pPr algn="r" defTabSz="914060">
                <a:buSzPts val="700"/>
              </a:pPr>
              <a:t>‹Nº›</a:t>
            </a:fld>
            <a:endParaRPr sz="90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63" tIns="121863" rIns="121863" bIns="121863" anchor="ctr" anchorCtr="0">
            <a:noAutofit/>
          </a:bodyPr>
          <a:lstStyle/>
          <a:p>
            <a:pPr algn="r" defTabSz="914060">
              <a:buSzPts val="700"/>
            </a:pPr>
            <a:fld id="{00000000-1234-1234-1234-123412341234}" type="slidenum">
              <a:rPr lang="es-CO" sz="900">
                <a:solidFill>
                  <a:srgbClr val="FFFFFF"/>
                </a:solidFill>
                <a:latin typeface="Work Sans"/>
                <a:ea typeface="Work Sans"/>
                <a:cs typeface="Work Sans"/>
                <a:sym typeface="Work Sans"/>
              </a:rPr>
              <a:pPr algn="r" defTabSz="914060">
                <a:buSzPts val="700"/>
              </a:pPr>
              <a:t>‹Nº›</a:t>
            </a:fld>
            <a:endParaRPr sz="90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63" tIns="60915" rIns="121863" bIns="60915" anchor="ctr" anchorCtr="0">
            <a:noAutofit/>
          </a:bodyPr>
          <a:lstStyle/>
          <a:p>
            <a:pPr algn="ctr" defTabSz="914060"/>
            <a:endParaRPr sz="2400">
              <a:solidFill>
                <a:srgbClr val="FFFFFF"/>
              </a:solidFil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63" tIns="121863" rIns="121863" bIns="121863" anchor="t" anchorCtr="0">
            <a:noAutofit/>
          </a:bodyPr>
          <a:lstStyle/>
          <a:p>
            <a:pPr defTabSz="914060">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60"/>
              <a:endParaRPr lang="en-US" sz="240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65405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56" tIns="34274" rIns="68556"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04" tIns="45699" rIns="91404" bIns="45699" anchor="ctr" anchorCtr="0">
            <a:noAutofit/>
          </a:bodyPr>
          <a:lstStyle/>
          <a:p>
            <a:pPr defTabSz="914060">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400"/>
              <a:buNone/>
              <a:defRPr sz="1300" b="1">
                <a:solidFill>
                  <a:srgbClr val="0054BC"/>
                </a:solidFill>
                <a:latin typeface="Work Sans"/>
                <a:ea typeface="Work Sans"/>
                <a:cs typeface="Work Sans"/>
                <a:sym typeface="Work Sans"/>
              </a:defRPr>
            </a:lvl1pPr>
            <a:lvl2pPr marL="1218720" lvl="1" indent="-423163" algn="l">
              <a:lnSpc>
                <a:spcPct val="90000"/>
              </a:lnSpc>
              <a:spcBef>
                <a:spcPts val="533"/>
              </a:spcBef>
              <a:spcAft>
                <a:spcPts val="0"/>
              </a:spcAft>
              <a:buClr>
                <a:srgbClr val="0054BC"/>
              </a:buClr>
              <a:buSzPts val="1400"/>
              <a:buChar char="•"/>
              <a:defRPr>
                <a:solidFill>
                  <a:srgbClr val="0054BC"/>
                </a:solidFill>
              </a:defRPr>
            </a:lvl2pPr>
            <a:lvl3pPr marL="1828074" lvl="2" indent="-423163" algn="l">
              <a:lnSpc>
                <a:spcPct val="90000"/>
              </a:lnSpc>
              <a:spcBef>
                <a:spcPts val="533"/>
              </a:spcBef>
              <a:spcAft>
                <a:spcPts val="0"/>
              </a:spcAft>
              <a:buClr>
                <a:srgbClr val="0054BC"/>
              </a:buClr>
              <a:buSzPts val="1400"/>
              <a:buChar char="•"/>
              <a:defRPr>
                <a:solidFill>
                  <a:srgbClr val="0054BC"/>
                </a:solidFill>
              </a:defRPr>
            </a:lvl3pPr>
            <a:lvl4pPr marL="2437438" lvl="3" indent="-423163" algn="l">
              <a:lnSpc>
                <a:spcPct val="90000"/>
              </a:lnSpc>
              <a:spcBef>
                <a:spcPts val="533"/>
              </a:spcBef>
              <a:spcAft>
                <a:spcPts val="0"/>
              </a:spcAft>
              <a:buClr>
                <a:srgbClr val="0054BC"/>
              </a:buClr>
              <a:buSzPts val="1400"/>
              <a:buChar char="•"/>
              <a:defRPr>
                <a:solidFill>
                  <a:srgbClr val="0054BC"/>
                </a:solidFill>
              </a:defRPr>
            </a:lvl4pPr>
            <a:lvl5pPr marL="3046784" lvl="4" indent="-423163" algn="l">
              <a:lnSpc>
                <a:spcPct val="90000"/>
              </a:lnSpc>
              <a:spcBef>
                <a:spcPts val="533"/>
              </a:spcBef>
              <a:spcAft>
                <a:spcPts val="0"/>
              </a:spcAft>
              <a:buClr>
                <a:srgbClr val="0054BC"/>
              </a:buClr>
              <a:buSzPts val="1400"/>
              <a:buChar char="•"/>
              <a:defRPr>
                <a:solidFill>
                  <a:srgbClr val="0054BC"/>
                </a:solidFill>
              </a:defRPr>
            </a:lvl5pPr>
            <a:lvl6pPr marL="3656131" lvl="5" indent="-423163" algn="l">
              <a:lnSpc>
                <a:spcPct val="90000"/>
              </a:lnSpc>
              <a:spcBef>
                <a:spcPts val="533"/>
              </a:spcBef>
              <a:spcAft>
                <a:spcPts val="0"/>
              </a:spcAft>
              <a:buClr>
                <a:srgbClr val="0054BC"/>
              </a:buClr>
              <a:buSzPts val="1400"/>
              <a:buChar char="•"/>
              <a:defRPr>
                <a:solidFill>
                  <a:srgbClr val="0054BC"/>
                </a:solidFill>
              </a:defRPr>
            </a:lvl6pPr>
            <a:lvl7pPr marL="4265493" lvl="6" indent="-423163" algn="l">
              <a:lnSpc>
                <a:spcPct val="90000"/>
              </a:lnSpc>
              <a:spcBef>
                <a:spcPts val="533"/>
              </a:spcBef>
              <a:spcAft>
                <a:spcPts val="0"/>
              </a:spcAft>
              <a:buClr>
                <a:srgbClr val="0054BC"/>
              </a:buClr>
              <a:buSzPts val="1400"/>
              <a:buChar char="•"/>
              <a:defRPr>
                <a:solidFill>
                  <a:srgbClr val="0054BC"/>
                </a:solidFill>
              </a:defRPr>
            </a:lvl7pPr>
            <a:lvl8pPr marL="4874849" lvl="7" indent="-423163" algn="l">
              <a:lnSpc>
                <a:spcPct val="90000"/>
              </a:lnSpc>
              <a:spcBef>
                <a:spcPts val="533"/>
              </a:spcBef>
              <a:spcAft>
                <a:spcPts val="0"/>
              </a:spcAft>
              <a:buClr>
                <a:srgbClr val="0054BC"/>
              </a:buClr>
              <a:buSzPts val="1400"/>
              <a:buChar char="•"/>
              <a:defRPr>
                <a:solidFill>
                  <a:srgbClr val="0054BC"/>
                </a:solidFill>
              </a:defRPr>
            </a:lvl8pPr>
            <a:lvl9pPr marL="5484222" lvl="8" indent="-423163"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0054BC"/>
              </a:buClr>
              <a:buSzPts val="1000"/>
              <a:buNone/>
              <a:defRPr sz="1300">
                <a:solidFill>
                  <a:srgbClr val="0054BC"/>
                </a:solidFill>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56" tIns="34274" rIns="68556" bIns="34274" anchor="t" anchorCtr="0"/>
          <a:lstStyle>
            <a:lvl1pPr marL="609347" lvl="0" indent="-304672"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720" lvl="1" indent="-389317" algn="l">
              <a:lnSpc>
                <a:spcPct val="90000"/>
              </a:lnSpc>
              <a:spcBef>
                <a:spcPts val="533"/>
              </a:spcBef>
              <a:spcAft>
                <a:spcPts val="0"/>
              </a:spcAft>
              <a:buClr>
                <a:srgbClr val="0054BC"/>
              </a:buClr>
              <a:buSzPts val="1000"/>
              <a:buChar char="•"/>
              <a:defRPr sz="1300">
                <a:solidFill>
                  <a:srgbClr val="0054BC"/>
                </a:solidFill>
              </a:defRPr>
            </a:lvl2pPr>
            <a:lvl3pPr marL="1828074" lvl="2" indent="-389317" algn="l">
              <a:lnSpc>
                <a:spcPct val="90000"/>
              </a:lnSpc>
              <a:spcBef>
                <a:spcPts val="533"/>
              </a:spcBef>
              <a:spcAft>
                <a:spcPts val="0"/>
              </a:spcAft>
              <a:buClr>
                <a:srgbClr val="0054BC"/>
              </a:buClr>
              <a:buSzPts val="1000"/>
              <a:buChar char="•"/>
              <a:defRPr sz="1300">
                <a:solidFill>
                  <a:srgbClr val="0054BC"/>
                </a:solidFill>
              </a:defRPr>
            </a:lvl3pPr>
            <a:lvl4pPr marL="2437438" lvl="3" indent="-389317" algn="l">
              <a:lnSpc>
                <a:spcPct val="90000"/>
              </a:lnSpc>
              <a:spcBef>
                <a:spcPts val="533"/>
              </a:spcBef>
              <a:spcAft>
                <a:spcPts val="0"/>
              </a:spcAft>
              <a:buClr>
                <a:srgbClr val="0054BC"/>
              </a:buClr>
              <a:buSzPts val="1000"/>
              <a:buChar char="•"/>
              <a:defRPr sz="1300">
                <a:solidFill>
                  <a:srgbClr val="0054BC"/>
                </a:solidFill>
              </a:defRPr>
            </a:lvl4pPr>
            <a:lvl5pPr marL="3046784" lvl="4" indent="-389317" algn="l">
              <a:lnSpc>
                <a:spcPct val="90000"/>
              </a:lnSpc>
              <a:spcBef>
                <a:spcPts val="533"/>
              </a:spcBef>
              <a:spcAft>
                <a:spcPts val="0"/>
              </a:spcAft>
              <a:buClr>
                <a:srgbClr val="0054BC"/>
              </a:buClr>
              <a:buSzPts val="1000"/>
              <a:buChar char="•"/>
              <a:defRPr sz="1300">
                <a:solidFill>
                  <a:srgbClr val="0054BC"/>
                </a:solidFill>
              </a:defRPr>
            </a:lvl5pPr>
            <a:lvl6pPr marL="3656131" lvl="5" indent="-389317" algn="l">
              <a:lnSpc>
                <a:spcPct val="90000"/>
              </a:lnSpc>
              <a:spcBef>
                <a:spcPts val="533"/>
              </a:spcBef>
              <a:spcAft>
                <a:spcPts val="0"/>
              </a:spcAft>
              <a:buClr>
                <a:srgbClr val="0054BC"/>
              </a:buClr>
              <a:buSzPts val="1000"/>
              <a:buChar char="•"/>
              <a:defRPr sz="1300">
                <a:solidFill>
                  <a:srgbClr val="0054BC"/>
                </a:solidFill>
              </a:defRPr>
            </a:lvl6pPr>
            <a:lvl7pPr marL="4265493" lvl="6" indent="-389317" algn="l">
              <a:lnSpc>
                <a:spcPct val="90000"/>
              </a:lnSpc>
              <a:spcBef>
                <a:spcPts val="533"/>
              </a:spcBef>
              <a:spcAft>
                <a:spcPts val="0"/>
              </a:spcAft>
              <a:buClr>
                <a:srgbClr val="0054BC"/>
              </a:buClr>
              <a:buSzPts val="1000"/>
              <a:buChar char="•"/>
              <a:defRPr sz="1300">
                <a:solidFill>
                  <a:srgbClr val="0054BC"/>
                </a:solidFill>
              </a:defRPr>
            </a:lvl7pPr>
            <a:lvl8pPr marL="4874849" lvl="7" indent="-389317" algn="l">
              <a:lnSpc>
                <a:spcPct val="90000"/>
              </a:lnSpc>
              <a:spcBef>
                <a:spcPts val="533"/>
              </a:spcBef>
              <a:spcAft>
                <a:spcPts val="0"/>
              </a:spcAft>
              <a:buClr>
                <a:srgbClr val="0054BC"/>
              </a:buClr>
              <a:buSzPts val="1000"/>
              <a:buChar char="•"/>
              <a:defRPr sz="1300">
                <a:solidFill>
                  <a:srgbClr val="0054BC"/>
                </a:solidFill>
              </a:defRPr>
            </a:lvl8pPr>
            <a:lvl9pPr marL="5484222" lvl="8" indent="-389317" algn="l">
              <a:lnSpc>
                <a:spcPct val="90000"/>
              </a:lnSpc>
              <a:spcBef>
                <a:spcPts val="533"/>
              </a:spcBef>
              <a:spcAft>
                <a:spcPts val="0"/>
              </a:spcAft>
              <a:buClr>
                <a:srgbClr val="0054BC"/>
              </a:buClr>
              <a:buSzPts val="1000"/>
              <a:buChar char="•"/>
              <a:defRPr sz="1300">
                <a:solidFill>
                  <a:srgbClr val="0054BC"/>
                </a:solidFill>
              </a:defRPr>
            </a:lvl9pPr>
          </a:lstStyle>
          <a:p>
            <a:endParaRPr/>
          </a:p>
        </p:txBody>
      </p:sp>
    </p:spTree>
    <p:extLst>
      <p:ext uri="{BB962C8B-B14F-4D97-AF65-F5344CB8AC3E}">
        <p14:creationId xmlns:p14="http://schemas.microsoft.com/office/powerpoint/2010/main" val="354475991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7182" indent="0" algn="ctr">
              <a:buNone/>
              <a:defRPr sz="2000"/>
            </a:lvl2pPr>
            <a:lvl3pPr marL="914364" indent="0" algn="ctr">
              <a:buNone/>
              <a:defRPr sz="1800"/>
            </a:lvl3pPr>
            <a:lvl4pPr marL="1371546" indent="0" algn="ctr">
              <a:buNone/>
              <a:defRPr sz="1600"/>
            </a:lvl4pPr>
            <a:lvl5pPr marL="1828728" indent="0" algn="ctr">
              <a:buNone/>
              <a:defRPr sz="1600"/>
            </a:lvl5pPr>
            <a:lvl6pPr marL="2285910" indent="0" algn="ctr">
              <a:buNone/>
              <a:defRPr sz="1600"/>
            </a:lvl6pPr>
            <a:lvl7pPr marL="2743091" indent="0" algn="ctr">
              <a:buNone/>
              <a:defRPr sz="1600"/>
            </a:lvl7pPr>
            <a:lvl8pPr marL="3200273" indent="0" algn="ctr">
              <a:buNone/>
              <a:defRPr sz="1600"/>
            </a:lvl8pPr>
            <a:lvl9pPr marL="3657455"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defTabSz="914377">
              <a:buClrTx/>
              <a:buSzTx/>
              <a:defRPr/>
            </a:pPr>
            <a:fld id="{E8CB67FC-6B98-4D98-9605-877107F2AD1D}" type="datetimeFigureOut">
              <a:rPr lang="es-CO" smtClean="0">
                <a:solidFill>
                  <a:prstClr val="black">
                    <a:tint val="75000"/>
                  </a:prstClr>
                </a:solidFill>
                <a:latin typeface="Calibri"/>
                <a:ea typeface="+mn-ea"/>
                <a:cs typeface="+mn-cs"/>
              </a:rPr>
              <a:pPr defTabSz="914377">
                <a:buClrTx/>
                <a:buSzTx/>
                <a:defRPr/>
              </a:pPr>
              <a:t>19/08/2022</a:t>
            </a:fld>
            <a:endParaRPr lang="es-CO">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914377">
              <a:buClrTx/>
              <a:buSzTx/>
              <a:defRPr/>
            </a:pPr>
            <a:endParaRPr lang="es-CO">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914377">
              <a:buClrTx/>
              <a:buSzTx/>
              <a:defRPr/>
            </a:pPr>
            <a:fld id="{307FDCAA-485C-45BD-B19E-658D5A4523AE}" type="slidenum">
              <a:rPr lang="es-CO" smtClean="0">
                <a:solidFill>
                  <a:prstClr val="black">
                    <a:tint val="75000"/>
                  </a:prstClr>
                </a:solidFill>
                <a:latin typeface="Calibri"/>
                <a:ea typeface="+mn-ea"/>
                <a:cs typeface="+mn-cs"/>
              </a:rPr>
              <a:pPr defTabSz="914377">
                <a:buClrTx/>
                <a:buSzTx/>
                <a:defRPr/>
              </a:pPr>
              <a:t>‹Nº›</a:t>
            </a:fld>
            <a:endParaRPr lang="es-CO">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832301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7" name="Imagen 6">
            <a:extLst>
              <a:ext uri="{FF2B5EF4-FFF2-40B4-BE49-F238E27FC236}">
                <a16:creationId xmlns:a16="http://schemas.microsoft.com/office/drawing/2014/main" xmlns="" id="{6121A71E-E610-A645-9217-E94A990E0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0840" y="2831400"/>
            <a:ext cx="6255920" cy="1195200"/>
          </a:xfrm>
          <a:prstGeom prst="rect">
            <a:avLst/>
          </a:prstGeom>
        </p:spPr>
      </p:pic>
      <p:pic>
        <p:nvPicPr>
          <p:cNvPr id="8" name="Imagen 7">
            <a:extLst>
              <a:ext uri="{FF2B5EF4-FFF2-40B4-BE49-F238E27FC236}">
                <a16:creationId xmlns:a16="http://schemas.microsoft.com/office/drawing/2014/main" xmlns="" id="{631C068F-2230-474C-942A-68B5E4845CC1}"/>
              </a:ext>
            </a:extLst>
          </p:cNvPr>
          <p:cNvPicPr>
            <a:picLocks noChangeAspect="1"/>
          </p:cNvPicPr>
          <p:nvPr userDrawn="1"/>
        </p:nvPicPr>
        <p:blipFill>
          <a:blip r:embed="rId3"/>
          <a:stretch>
            <a:fillRect/>
          </a:stretch>
        </p:blipFill>
        <p:spPr>
          <a:xfrm>
            <a:off x="5056473" y="2831400"/>
            <a:ext cx="0" cy="0"/>
          </a:xfrm>
          <a:prstGeom prst="rect">
            <a:avLst/>
          </a:prstGeom>
        </p:spPr>
      </p:pic>
      <p:sp>
        <p:nvSpPr>
          <p:cNvPr id="9" name="Google Shape;21;p3"/>
          <p:cNvSpPr txBox="1"/>
          <p:nvPr userDrawn="1"/>
        </p:nvSpPr>
        <p:spPr>
          <a:xfrm>
            <a:off x="-1" y="6474856"/>
            <a:ext cx="8643756" cy="45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800" b="0" i="0" u="none" strike="noStrike" cap="none" dirty="0">
                <a:solidFill>
                  <a:schemeClr val="lt1"/>
                </a:solidFill>
                <a:latin typeface="Work Sans"/>
                <a:ea typeface="Work Sans"/>
                <a:cs typeface="Work Sans"/>
                <a:sym typeface="Work Sans"/>
              </a:rPr>
              <a:t>Esta presentación es propiedad intelectual controlada y producida por Función Pública.</a:t>
            </a:r>
            <a:endParaRPr sz="800" b="0" i="0" u="none" strike="noStrike" cap="none" dirty="0">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2147748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4" y="3404467"/>
            <a:ext cx="6346933" cy="17712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400"/>
              <a:buNone/>
              <a:defRPr sz="2000">
                <a:solidFill>
                  <a:srgbClr val="FFFFFF"/>
                </a:solidFill>
              </a:defRPr>
            </a:lvl1pPr>
            <a:lvl2pPr marL="1219170" lvl="1" indent="-423323" algn="l">
              <a:lnSpc>
                <a:spcPct val="90000"/>
              </a:lnSpc>
              <a:spcBef>
                <a:spcPts val="533"/>
              </a:spcBef>
              <a:spcAft>
                <a:spcPts val="0"/>
              </a:spcAft>
              <a:buClr>
                <a:srgbClr val="FFFFFF"/>
              </a:buClr>
              <a:buSzPts val="1400"/>
              <a:buChar char="•"/>
              <a:defRPr>
                <a:solidFill>
                  <a:srgbClr val="FFFFFF"/>
                </a:solidFill>
              </a:defRPr>
            </a:lvl2pPr>
            <a:lvl3pPr marL="1828754" lvl="2" indent="-423323" algn="l">
              <a:lnSpc>
                <a:spcPct val="90000"/>
              </a:lnSpc>
              <a:spcBef>
                <a:spcPts val="533"/>
              </a:spcBef>
              <a:spcAft>
                <a:spcPts val="0"/>
              </a:spcAft>
              <a:buClr>
                <a:srgbClr val="FFFFFF"/>
              </a:buClr>
              <a:buSzPts val="1400"/>
              <a:buChar char="•"/>
              <a:defRPr>
                <a:solidFill>
                  <a:srgbClr val="FFFFFF"/>
                </a:solidFill>
              </a:defRPr>
            </a:lvl3pPr>
            <a:lvl4pPr marL="2438339" lvl="3" indent="-423323" algn="l">
              <a:lnSpc>
                <a:spcPct val="90000"/>
              </a:lnSpc>
              <a:spcBef>
                <a:spcPts val="533"/>
              </a:spcBef>
              <a:spcAft>
                <a:spcPts val="0"/>
              </a:spcAft>
              <a:buClr>
                <a:srgbClr val="FFFFFF"/>
              </a:buClr>
              <a:buSzPts val="1400"/>
              <a:buChar char="•"/>
              <a:defRPr>
                <a:solidFill>
                  <a:srgbClr val="FFFFFF"/>
                </a:solidFill>
              </a:defRPr>
            </a:lvl4pPr>
            <a:lvl5pPr marL="3047924" lvl="4" indent="-423323" algn="l">
              <a:lnSpc>
                <a:spcPct val="90000"/>
              </a:lnSpc>
              <a:spcBef>
                <a:spcPts val="533"/>
              </a:spcBef>
              <a:spcAft>
                <a:spcPts val="0"/>
              </a:spcAft>
              <a:buClr>
                <a:srgbClr val="FFFFFF"/>
              </a:buClr>
              <a:buSzPts val="1400"/>
              <a:buChar char="•"/>
              <a:defRPr>
                <a:solidFill>
                  <a:srgbClr val="FFFFFF"/>
                </a:solidFill>
              </a:defRPr>
            </a:lvl5pPr>
            <a:lvl6pPr marL="3657509" lvl="5" indent="-423323" algn="l">
              <a:lnSpc>
                <a:spcPct val="90000"/>
              </a:lnSpc>
              <a:spcBef>
                <a:spcPts val="533"/>
              </a:spcBef>
              <a:spcAft>
                <a:spcPts val="0"/>
              </a:spcAft>
              <a:buClr>
                <a:srgbClr val="FFFFFF"/>
              </a:buClr>
              <a:buSzPts val="1400"/>
              <a:buChar char="•"/>
              <a:defRPr>
                <a:solidFill>
                  <a:srgbClr val="FFFFFF"/>
                </a:solidFill>
              </a:defRPr>
            </a:lvl6pPr>
            <a:lvl7pPr marL="4267093" lvl="6" indent="-423323" algn="l">
              <a:lnSpc>
                <a:spcPct val="90000"/>
              </a:lnSpc>
              <a:spcBef>
                <a:spcPts val="533"/>
              </a:spcBef>
              <a:spcAft>
                <a:spcPts val="0"/>
              </a:spcAft>
              <a:buClr>
                <a:srgbClr val="FFFFFF"/>
              </a:buClr>
              <a:buSzPts val="1400"/>
              <a:buChar char="•"/>
              <a:defRPr>
                <a:solidFill>
                  <a:srgbClr val="FFFFFF"/>
                </a:solidFill>
              </a:defRPr>
            </a:lvl7pPr>
            <a:lvl8pPr marL="4876678" lvl="7" indent="-423323" algn="l">
              <a:lnSpc>
                <a:spcPct val="90000"/>
              </a:lnSpc>
              <a:spcBef>
                <a:spcPts val="533"/>
              </a:spcBef>
              <a:spcAft>
                <a:spcPts val="0"/>
              </a:spcAft>
              <a:buClr>
                <a:srgbClr val="FFFFFF"/>
              </a:buClr>
              <a:buSzPts val="1400"/>
              <a:buChar char="•"/>
              <a:defRPr>
                <a:solidFill>
                  <a:srgbClr val="FFFFFF"/>
                </a:solidFill>
              </a:defRPr>
            </a:lvl8pPr>
            <a:lvl9pPr marL="5486263" lvl="8" indent="-423323"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931427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En blanco" type="blank">
  <p:cSld name="En blanco">
    <p:bg>
      <p:bgRef idx="1001">
        <a:schemeClr val="bg1"/>
      </p:bgRef>
    </p:bg>
    <p:spTree>
      <p:nvGrpSpPr>
        <p:cNvPr id="1" name="Shape 92"/>
        <p:cNvGrpSpPr/>
        <p:nvPr/>
      </p:nvGrpSpPr>
      <p:grpSpPr>
        <a:xfrm>
          <a:off x="0" y="0"/>
          <a:ext cx="0" cy="0"/>
          <a:chOff x="0" y="0"/>
          <a:chExt cx="0" cy="0"/>
        </a:xfrm>
      </p:grpSpPr>
      <p:sp>
        <p:nvSpPr>
          <p:cNvPr id="6" name="Google Shape;69;p9">
            <a:extLst>
              <a:ext uri="{FF2B5EF4-FFF2-40B4-BE49-F238E27FC236}">
                <a16:creationId xmlns:a16="http://schemas.microsoft.com/office/drawing/2014/main" xmlns="" id="{2878297F-D1F8-3A48-B1CC-2D20ABA28118}"/>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800" b="0" i="0" u="none" strike="noStrike" cap="none" dirty="0">
                <a:solidFill>
                  <a:srgbClr val="0066CD"/>
                </a:solidFill>
                <a:latin typeface="Work Sans Light"/>
                <a:ea typeface="Work Sans Light"/>
                <a:cs typeface="Work Sans Light"/>
                <a:sym typeface="Work Sans Light"/>
              </a:rPr>
              <a:t>Función Pública</a:t>
            </a:r>
            <a:endParaRPr sz="800" b="0" i="0" u="none" strike="noStrike" cap="none" dirty="0">
              <a:solidFill>
                <a:srgbClr val="0066CD"/>
              </a:solidFill>
              <a:latin typeface="Work Sans Light"/>
              <a:ea typeface="Work Sans Light"/>
              <a:cs typeface="Work Sans Light"/>
              <a:sym typeface="Work Sans Light"/>
            </a:endParaRPr>
          </a:p>
        </p:txBody>
      </p:sp>
      <p:sp>
        <p:nvSpPr>
          <p:cNvPr id="4" name="Google Shape;21;p3"/>
          <p:cNvSpPr txBox="1"/>
          <p:nvPr userDrawn="1"/>
        </p:nvSpPr>
        <p:spPr>
          <a:xfrm>
            <a:off x="0" y="6474856"/>
            <a:ext cx="12192000" cy="45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800" b="0" i="0" u="none" strike="noStrike" cap="none" dirty="0">
                <a:solidFill>
                  <a:srgbClr val="0054BC"/>
                </a:solidFill>
                <a:latin typeface="Work Sans"/>
                <a:ea typeface="Work Sans"/>
                <a:cs typeface="Work Sans"/>
                <a:sym typeface="Work Sans"/>
              </a:rPr>
              <a:t>Esta presentación es propiedad intelectual controlada y producida por Función Pública.</a:t>
            </a:r>
            <a:endParaRPr sz="800" b="0" i="0" u="none" strike="noStrike" cap="none" dirty="0">
              <a:solidFill>
                <a:srgbClr val="0054BC"/>
              </a:solidFill>
              <a:latin typeface="Work Sans"/>
              <a:ea typeface="Work Sans"/>
              <a:cs typeface="Work Sans"/>
              <a:sym typeface="Work Sans"/>
            </a:endParaRPr>
          </a:p>
        </p:txBody>
      </p:sp>
    </p:spTree>
    <p:extLst>
      <p:ext uri="{BB962C8B-B14F-4D97-AF65-F5344CB8AC3E}">
        <p14:creationId xmlns:p14="http://schemas.microsoft.com/office/powerpoint/2010/main" val="94609514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apositiva de título 1" preserve="1">
  <p:cSld name="1_Diapositiva de título 1">
    <p:bg>
      <p:bgPr>
        <a:solidFill>
          <a:srgbClr val="FFAB00"/>
        </a:solidFill>
        <a:effectLst/>
      </p:bgPr>
    </p:bg>
    <p:spTree>
      <p:nvGrpSpPr>
        <p:cNvPr id="1" name="Shape 17"/>
        <p:cNvGrpSpPr/>
        <p:nvPr/>
      </p:nvGrpSpPr>
      <p:grpSpPr>
        <a:xfrm>
          <a:off x="0" y="0"/>
          <a:ext cx="0" cy="0"/>
          <a:chOff x="0" y="0"/>
          <a:chExt cx="0" cy="0"/>
        </a:xfrm>
      </p:grpSpPr>
      <p:sp>
        <p:nvSpPr>
          <p:cNvPr id="21" name="Google Shape;21;p3"/>
          <p:cNvSpPr txBox="1"/>
          <p:nvPr/>
        </p:nvSpPr>
        <p:spPr>
          <a:xfrm>
            <a:off x="0" y="6474856"/>
            <a:ext cx="8491363" cy="454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800" b="0" i="0" u="none" strike="noStrike" cap="none" dirty="0">
                <a:solidFill>
                  <a:schemeClr val="lt1"/>
                </a:solidFill>
                <a:latin typeface="Work Sans"/>
                <a:ea typeface="Work Sans"/>
                <a:cs typeface="Work Sans"/>
                <a:sym typeface="Work Sans"/>
              </a:rPr>
              <a:t>Esta presentación es propiedad intelectual controlada y producida por Función Pública.</a:t>
            </a:r>
            <a:endParaRPr sz="800" b="0" i="0" u="none" strike="noStrike" cap="none" dirty="0">
              <a:solidFill>
                <a:schemeClr val="lt1"/>
              </a:solidFill>
              <a:latin typeface="Work Sans"/>
              <a:ea typeface="Work Sans"/>
              <a:cs typeface="Work Sans"/>
              <a:sym typeface="Work Sans"/>
            </a:endParaRPr>
          </a:p>
        </p:txBody>
      </p:sp>
      <p:grpSp>
        <p:nvGrpSpPr>
          <p:cNvPr id="9" name="Grupo 8">
            <a:extLst>
              <a:ext uri="{FF2B5EF4-FFF2-40B4-BE49-F238E27FC236}">
                <a16:creationId xmlns:a16="http://schemas.microsoft.com/office/drawing/2014/main" xmlns="" id="{DA1EA076-2D5E-8F43-82EF-40C497B36141}"/>
              </a:ext>
            </a:extLst>
          </p:cNvPr>
          <p:cNvGrpSpPr/>
          <p:nvPr userDrawn="1"/>
        </p:nvGrpSpPr>
        <p:grpSpPr>
          <a:xfrm>
            <a:off x="5215237" y="-140678"/>
            <a:ext cx="6976763" cy="7139355"/>
            <a:chOff x="5494962" y="355985"/>
            <a:chExt cx="6697038" cy="6853110"/>
          </a:xfrm>
        </p:grpSpPr>
        <p:sp>
          <p:nvSpPr>
            <p:cNvPr id="10" name="Google Shape;20;p3">
              <a:extLst>
                <a:ext uri="{FF2B5EF4-FFF2-40B4-BE49-F238E27FC236}">
                  <a16:creationId xmlns:a16="http://schemas.microsoft.com/office/drawing/2014/main" xmlns="" id="{F73B593B-BFC5-1041-8337-25557BD7ED6F}"/>
                </a:ext>
              </a:extLst>
            </p:cNvPr>
            <p:cNvSpPr/>
            <p:nvPr/>
          </p:nvSpPr>
          <p:spPr>
            <a:xfrm>
              <a:off x="8639735" y="355985"/>
              <a:ext cx="3552265" cy="6853110"/>
            </a:xfrm>
            <a:prstGeom prst="rect">
              <a:avLst/>
            </a:prstGeom>
            <a:solidFill>
              <a:srgbClr val="DCEAFB"/>
            </a:solidFill>
            <a:ln>
              <a:noFill/>
            </a:ln>
          </p:spPr>
          <p:txBody>
            <a:bodyPr spcFirstLastPara="1" wrap="square" lIns="68533" tIns="34257" rIns="68533" bIns="34257" anchor="ctr" anchorCtr="0">
              <a:noAutofit/>
            </a:bodyPr>
            <a:lstStyle/>
            <a:p>
              <a:pPr algn="ctr"/>
              <a:endParaRPr sz="1400">
                <a:solidFill>
                  <a:schemeClr val="lt1"/>
                </a:solidFill>
              </a:endParaRPr>
            </a:p>
          </p:txBody>
        </p:sp>
        <p:pic>
          <p:nvPicPr>
            <p:cNvPr id="11" name="Imagen 10">
              <a:extLst>
                <a:ext uri="{FF2B5EF4-FFF2-40B4-BE49-F238E27FC236}">
                  <a16:creationId xmlns:a16="http://schemas.microsoft.com/office/drawing/2014/main" xmlns="" id="{7A6C232E-74A4-AF48-9B6F-4F6B0E7AF6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62" y="1944065"/>
              <a:ext cx="4352654" cy="831579"/>
            </a:xfrm>
            <a:prstGeom prst="rect">
              <a:avLst/>
            </a:prstGeom>
          </p:spPr>
        </p:pic>
      </p:grpSp>
      <p:sp>
        <p:nvSpPr>
          <p:cNvPr id="12" name="CuadroTexto 9">
            <a:extLst>
              <a:ext uri="{FF2B5EF4-FFF2-40B4-BE49-F238E27FC236}">
                <a16:creationId xmlns:a16="http://schemas.microsoft.com/office/drawing/2014/main" xmlns="" id="{6508292A-5721-0448-A5F3-C720366B6098}"/>
              </a:ext>
            </a:extLst>
          </p:cNvPr>
          <p:cNvSpPr txBox="1"/>
          <p:nvPr userDrawn="1"/>
        </p:nvSpPr>
        <p:spPr>
          <a:xfrm>
            <a:off x="2322896" y="2523913"/>
            <a:ext cx="5936755" cy="3370666"/>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s-ES" sz="6400" b="1" dirty="0">
                <a:solidFill>
                  <a:schemeClr val="bg1"/>
                </a:solidFill>
                <a:latin typeface="Work Sans SemiBold" pitchFamily="2" charset="77"/>
                <a:ea typeface="MS PGothic" pitchFamily="34" charset="-128"/>
                <a:cs typeface="Calibri" pitchFamily="34" charset="0"/>
              </a:rPr>
              <a:t>Gracias</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es-ES_tradnl" sz="16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Carrera 6 No 12-62, Bogotá D.C., Colombia</a:t>
            </a:r>
          </a:p>
          <a:p>
            <a:pPr marL="380990" marR="0" lvl="0" indent="-380990" defTabSz="121917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6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7395656 Fax: 7395657</a:t>
            </a:r>
          </a:p>
          <a:p>
            <a:pPr marL="380990" marR="0" lvl="0" indent="-380990" defTabSz="121917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CO" sz="16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Línea gratuita de atención al usuario: 018000 917770</a:t>
            </a:r>
          </a:p>
          <a:p>
            <a:pPr marL="380990" marR="0" lvl="0" indent="-380990" defTabSz="121917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8"/>
              <a:tabLst/>
              <a:defRPr/>
            </a:pPr>
            <a:r>
              <a:rPr kumimoji="0" lang="es-ES_tradnl" sz="16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www.funcionpublica.gov.co</a:t>
            </a:r>
          </a:p>
          <a:p>
            <a:pPr marL="380990" marR="0" lvl="0" indent="-380990" defTabSz="121917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6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eva@funcionpublica.gov.co</a:t>
            </a:r>
          </a:p>
        </p:txBody>
      </p:sp>
    </p:spTree>
    <p:extLst>
      <p:ext uri="{BB962C8B-B14F-4D97-AF65-F5344CB8AC3E}">
        <p14:creationId xmlns:p14="http://schemas.microsoft.com/office/powerpoint/2010/main" val="197457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69819E6-AF25-492B-AFA9-D60462D707F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691329AF-2CDC-46A3-B6AB-08395DEB6E6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78EF559C-999E-4911-B8A5-672D14137CA9}"/>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CD38BCC3-5A0C-4CB1-9E83-1869B1667C0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B875D050-0E5C-4321-A149-69D5F037077C}"/>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32233572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1CAB1A67-9E9E-490B-99D2-B95F0C1478E5}" type="datetimeFigureOut">
              <a:rPr lang="es-CO" smtClean="0"/>
              <a:pPr/>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7046B7E-95DA-4B9A-B9E4-0CAF65B162A1}" type="slidenum">
              <a:rPr lang="es-CO" smtClean="0"/>
              <a:pPr/>
              <a:t>‹Nº›</a:t>
            </a:fld>
            <a:endParaRPr lang="es-CO"/>
          </a:p>
        </p:txBody>
      </p:sp>
    </p:spTree>
    <p:extLst>
      <p:ext uri="{BB962C8B-B14F-4D97-AF65-F5344CB8AC3E}">
        <p14:creationId xmlns:p14="http://schemas.microsoft.com/office/powerpoint/2010/main" val="1713971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3"/>
            <a:ext cx="6336800"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FFFFFF"/>
              </a:buClr>
              <a:buSzPts val="1400"/>
              <a:buNone/>
              <a:defRPr sz="2000">
                <a:solidFill>
                  <a:srgbClr val="FFFFFF"/>
                </a:solidFill>
              </a:defRPr>
            </a:lvl1pPr>
            <a:lvl2pPr marL="1219110" lvl="1" indent="-423301" algn="l">
              <a:lnSpc>
                <a:spcPct val="90000"/>
              </a:lnSpc>
              <a:spcBef>
                <a:spcPts val="533"/>
              </a:spcBef>
              <a:spcAft>
                <a:spcPts val="0"/>
              </a:spcAft>
              <a:buClr>
                <a:srgbClr val="FFFFFF"/>
              </a:buClr>
              <a:buSzPts val="1400"/>
              <a:buChar char="•"/>
              <a:defRPr>
                <a:solidFill>
                  <a:srgbClr val="FFFFFF"/>
                </a:solidFill>
              </a:defRPr>
            </a:lvl2pPr>
            <a:lvl3pPr marL="1828664" lvl="2" indent="-423301" algn="l">
              <a:lnSpc>
                <a:spcPct val="90000"/>
              </a:lnSpc>
              <a:spcBef>
                <a:spcPts val="533"/>
              </a:spcBef>
              <a:spcAft>
                <a:spcPts val="0"/>
              </a:spcAft>
              <a:buClr>
                <a:srgbClr val="FFFFFF"/>
              </a:buClr>
              <a:buSzPts val="1400"/>
              <a:buChar char="•"/>
              <a:defRPr>
                <a:solidFill>
                  <a:srgbClr val="FFFFFF"/>
                </a:solidFill>
              </a:defRPr>
            </a:lvl3pPr>
            <a:lvl4pPr marL="2438218" lvl="3" indent="-423301" algn="l">
              <a:lnSpc>
                <a:spcPct val="90000"/>
              </a:lnSpc>
              <a:spcBef>
                <a:spcPts val="533"/>
              </a:spcBef>
              <a:spcAft>
                <a:spcPts val="0"/>
              </a:spcAft>
              <a:buClr>
                <a:srgbClr val="FFFFFF"/>
              </a:buClr>
              <a:buSzPts val="1400"/>
              <a:buChar char="•"/>
              <a:defRPr>
                <a:solidFill>
                  <a:srgbClr val="FFFFFF"/>
                </a:solidFill>
              </a:defRPr>
            </a:lvl4pPr>
            <a:lvl5pPr marL="3047772" lvl="4" indent="-423301" algn="l">
              <a:lnSpc>
                <a:spcPct val="90000"/>
              </a:lnSpc>
              <a:spcBef>
                <a:spcPts val="533"/>
              </a:spcBef>
              <a:spcAft>
                <a:spcPts val="0"/>
              </a:spcAft>
              <a:buClr>
                <a:srgbClr val="FFFFFF"/>
              </a:buClr>
              <a:buSzPts val="1400"/>
              <a:buChar char="•"/>
              <a:defRPr>
                <a:solidFill>
                  <a:srgbClr val="FFFFFF"/>
                </a:solidFill>
              </a:defRPr>
            </a:lvl5pPr>
            <a:lvl6pPr marL="3657327" lvl="5" indent="-423301" algn="l">
              <a:lnSpc>
                <a:spcPct val="90000"/>
              </a:lnSpc>
              <a:spcBef>
                <a:spcPts val="533"/>
              </a:spcBef>
              <a:spcAft>
                <a:spcPts val="0"/>
              </a:spcAft>
              <a:buClr>
                <a:srgbClr val="FFFFFF"/>
              </a:buClr>
              <a:buSzPts val="1400"/>
              <a:buChar char="•"/>
              <a:defRPr>
                <a:solidFill>
                  <a:srgbClr val="FFFFFF"/>
                </a:solidFill>
              </a:defRPr>
            </a:lvl6pPr>
            <a:lvl7pPr marL="4266880" lvl="6" indent="-423301" algn="l">
              <a:lnSpc>
                <a:spcPct val="90000"/>
              </a:lnSpc>
              <a:spcBef>
                <a:spcPts val="533"/>
              </a:spcBef>
              <a:spcAft>
                <a:spcPts val="0"/>
              </a:spcAft>
              <a:buClr>
                <a:srgbClr val="FFFFFF"/>
              </a:buClr>
              <a:buSzPts val="1400"/>
              <a:buChar char="•"/>
              <a:defRPr>
                <a:solidFill>
                  <a:srgbClr val="FFFFFF"/>
                </a:solidFill>
              </a:defRPr>
            </a:lvl7pPr>
            <a:lvl8pPr marL="4876435" lvl="7" indent="-423301" algn="l">
              <a:lnSpc>
                <a:spcPct val="90000"/>
              </a:lnSpc>
              <a:spcBef>
                <a:spcPts val="533"/>
              </a:spcBef>
              <a:spcAft>
                <a:spcPts val="0"/>
              </a:spcAft>
              <a:buClr>
                <a:srgbClr val="FFFFFF"/>
              </a:buClr>
              <a:buSzPts val="1400"/>
              <a:buChar char="•"/>
              <a:defRPr>
                <a:solidFill>
                  <a:srgbClr val="FFFFFF"/>
                </a:solidFill>
              </a:defRPr>
            </a:lvl8pPr>
            <a:lvl9pPr marL="5485990" lvl="8" indent="-423301"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249446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4"/>
            <a:ext cx="7085868" cy="4743532"/>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7" y="2321489"/>
            <a:ext cx="3135999"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276975671"/>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1" tIns="34274" rIns="68571" bIns="34274" anchor="t" anchorCtr="0"/>
          <a:lstStyle>
            <a:lvl1pPr marL="609555" lvl="0" indent="-304776"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3"/>
            <a:ext cx="57436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14421988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152810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71" tIns="34274" rIns="68571" bIns="34274" anchor="t" anchorCtr="0"/>
          <a:lstStyle>
            <a:lvl1pPr marL="609555" lvl="0" indent="-39790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71" tIns="34274" rIns="68571" bIns="34274" anchor="t" anchorCtr="0"/>
          <a:lstStyle>
            <a:lvl1pPr marL="609555" lvl="0" indent="-39790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700"/>
            <a:ext cx="5743600"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934135402"/>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9"/>
            <a:ext cx="104632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67995513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endParaRPr sz="2400">
              <a:solidFill>
                <a:srgbClr val="FFFFFF"/>
              </a:solidFill>
            </a:endParaRPr>
          </a:p>
        </p:txBody>
      </p:sp>
      <p:sp>
        <p:nvSpPr>
          <p:cNvPr id="15" name="Google Shape;15;p2"/>
          <p:cNvSpPr txBox="1"/>
          <p:nvPr/>
        </p:nvSpPr>
        <p:spPr>
          <a:xfrm>
            <a:off x="1464633" y="6474856"/>
            <a:ext cx="5723905" cy="454400"/>
          </a:xfrm>
          <a:prstGeom prst="rect">
            <a:avLst/>
          </a:prstGeom>
          <a:noFill/>
          <a:ln>
            <a:noFill/>
          </a:ln>
        </p:spPr>
        <p:txBody>
          <a:bodyPr spcFirstLastPara="1" wrap="square" lIns="121895" tIns="121895" rIns="121895" bIns="121895" anchor="t" anchorCtr="0">
            <a:noAutofit/>
          </a:bodyPr>
          <a:lstStyle/>
          <a:p>
            <a:pPr>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110861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95" tIns="121895" rIns="121895" bIns="121895" anchor="t" anchorCtr="0">
            <a:noAutofit/>
          </a:bodyPr>
          <a:lstStyle/>
          <a:p>
            <a:pPr>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306275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71" tIns="34274" rIns="68571"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10" lvl="1" indent="-423301" algn="l">
              <a:lnSpc>
                <a:spcPct val="90000"/>
              </a:lnSpc>
              <a:spcBef>
                <a:spcPts val="533"/>
              </a:spcBef>
              <a:spcAft>
                <a:spcPts val="0"/>
              </a:spcAft>
              <a:buClr>
                <a:srgbClr val="0054BC"/>
              </a:buClr>
              <a:buSzPts val="1400"/>
              <a:buChar char="•"/>
              <a:defRPr>
                <a:solidFill>
                  <a:srgbClr val="0054BC"/>
                </a:solidFill>
              </a:defRPr>
            </a:lvl2pPr>
            <a:lvl3pPr marL="1828664" lvl="2" indent="-423301" algn="l">
              <a:lnSpc>
                <a:spcPct val="90000"/>
              </a:lnSpc>
              <a:spcBef>
                <a:spcPts val="533"/>
              </a:spcBef>
              <a:spcAft>
                <a:spcPts val="0"/>
              </a:spcAft>
              <a:buClr>
                <a:srgbClr val="0054BC"/>
              </a:buClr>
              <a:buSzPts val="1400"/>
              <a:buChar char="•"/>
              <a:defRPr>
                <a:solidFill>
                  <a:srgbClr val="0054BC"/>
                </a:solidFill>
              </a:defRPr>
            </a:lvl3pPr>
            <a:lvl4pPr marL="2438218" lvl="3" indent="-423301" algn="l">
              <a:lnSpc>
                <a:spcPct val="90000"/>
              </a:lnSpc>
              <a:spcBef>
                <a:spcPts val="533"/>
              </a:spcBef>
              <a:spcAft>
                <a:spcPts val="0"/>
              </a:spcAft>
              <a:buClr>
                <a:srgbClr val="0054BC"/>
              </a:buClr>
              <a:buSzPts val="1400"/>
              <a:buChar char="•"/>
              <a:defRPr>
                <a:solidFill>
                  <a:srgbClr val="0054BC"/>
                </a:solidFill>
              </a:defRPr>
            </a:lvl4pPr>
            <a:lvl5pPr marL="3047772" lvl="4" indent="-423301" algn="l">
              <a:lnSpc>
                <a:spcPct val="90000"/>
              </a:lnSpc>
              <a:spcBef>
                <a:spcPts val="533"/>
              </a:spcBef>
              <a:spcAft>
                <a:spcPts val="0"/>
              </a:spcAft>
              <a:buClr>
                <a:srgbClr val="0054BC"/>
              </a:buClr>
              <a:buSzPts val="1400"/>
              <a:buChar char="•"/>
              <a:defRPr>
                <a:solidFill>
                  <a:srgbClr val="0054BC"/>
                </a:solidFill>
              </a:defRPr>
            </a:lvl5pPr>
            <a:lvl6pPr marL="3657327" lvl="5" indent="-423301" algn="l">
              <a:lnSpc>
                <a:spcPct val="90000"/>
              </a:lnSpc>
              <a:spcBef>
                <a:spcPts val="533"/>
              </a:spcBef>
              <a:spcAft>
                <a:spcPts val="0"/>
              </a:spcAft>
              <a:buClr>
                <a:srgbClr val="0054BC"/>
              </a:buClr>
              <a:buSzPts val="1400"/>
              <a:buChar char="•"/>
              <a:defRPr>
                <a:solidFill>
                  <a:srgbClr val="0054BC"/>
                </a:solidFill>
              </a:defRPr>
            </a:lvl6pPr>
            <a:lvl7pPr marL="4266880" lvl="6" indent="-423301" algn="l">
              <a:lnSpc>
                <a:spcPct val="90000"/>
              </a:lnSpc>
              <a:spcBef>
                <a:spcPts val="533"/>
              </a:spcBef>
              <a:spcAft>
                <a:spcPts val="0"/>
              </a:spcAft>
              <a:buClr>
                <a:srgbClr val="0054BC"/>
              </a:buClr>
              <a:buSzPts val="1400"/>
              <a:buChar char="•"/>
              <a:defRPr>
                <a:solidFill>
                  <a:srgbClr val="0054BC"/>
                </a:solidFill>
              </a:defRPr>
            </a:lvl7pPr>
            <a:lvl8pPr marL="4876435" lvl="7" indent="-423301" algn="l">
              <a:lnSpc>
                <a:spcPct val="90000"/>
              </a:lnSpc>
              <a:spcBef>
                <a:spcPts val="533"/>
              </a:spcBef>
              <a:spcAft>
                <a:spcPts val="0"/>
              </a:spcAft>
              <a:buClr>
                <a:srgbClr val="0054BC"/>
              </a:buClr>
              <a:buSzPts val="1400"/>
              <a:buChar char="•"/>
              <a:defRPr>
                <a:solidFill>
                  <a:srgbClr val="0054BC"/>
                </a:solidFill>
              </a:defRPr>
            </a:lvl8pPr>
            <a:lvl9pPr marL="5485990" lvl="8" indent="-423301"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273197953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3"/>
            <a:ext cx="6336800"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FFFFFF"/>
              </a:buClr>
              <a:buSzPts val="1400"/>
              <a:buNone/>
              <a:defRPr sz="2000">
                <a:solidFill>
                  <a:srgbClr val="FFFFFF"/>
                </a:solidFill>
              </a:defRPr>
            </a:lvl1pPr>
            <a:lvl2pPr marL="1219110" lvl="1" indent="-423301" algn="l">
              <a:lnSpc>
                <a:spcPct val="90000"/>
              </a:lnSpc>
              <a:spcBef>
                <a:spcPts val="533"/>
              </a:spcBef>
              <a:spcAft>
                <a:spcPts val="0"/>
              </a:spcAft>
              <a:buClr>
                <a:srgbClr val="FFFFFF"/>
              </a:buClr>
              <a:buSzPts val="1400"/>
              <a:buChar char="•"/>
              <a:defRPr>
                <a:solidFill>
                  <a:srgbClr val="FFFFFF"/>
                </a:solidFill>
              </a:defRPr>
            </a:lvl2pPr>
            <a:lvl3pPr marL="1828664" lvl="2" indent="-423301" algn="l">
              <a:lnSpc>
                <a:spcPct val="90000"/>
              </a:lnSpc>
              <a:spcBef>
                <a:spcPts val="533"/>
              </a:spcBef>
              <a:spcAft>
                <a:spcPts val="0"/>
              </a:spcAft>
              <a:buClr>
                <a:srgbClr val="FFFFFF"/>
              </a:buClr>
              <a:buSzPts val="1400"/>
              <a:buChar char="•"/>
              <a:defRPr>
                <a:solidFill>
                  <a:srgbClr val="FFFFFF"/>
                </a:solidFill>
              </a:defRPr>
            </a:lvl3pPr>
            <a:lvl4pPr marL="2438218" lvl="3" indent="-423301" algn="l">
              <a:lnSpc>
                <a:spcPct val="90000"/>
              </a:lnSpc>
              <a:spcBef>
                <a:spcPts val="533"/>
              </a:spcBef>
              <a:spcAft>
                <a:spcPts val="0"/>
              </a:spcAft>
              <a:buClr>
                <a:srgbClr val="FFFFFF"/>
              </a:buClr>
              <a:buSzPts val="1400"/>
              <a:buChar char="•"/>
              <a:defRPr>
                <a:solidFill>
                  <a:srgbClr val="FFFFFF"/>
                </a:solidFill>
              </a:defRPr>
            </a:lvl4pPr>
            <a:lvl5pPr marL="3047772" lvl="4" indent="-423301" algn="l">
              <a:lnSpc>
                <a:spcPct val="90000"/>
              </a:lnSpc>
              <a:spcBef>
                <a:spcPts val="533"/>
              </a:spcBef>
              <a:spcAft>
                <a:spcPts val="0"/>
              </a:spcAft>
              <a:buClr>
                <a:srgbClr val="FFFFFF"/>
              </a:buClr>
              <a:buSzPts val="1400"/>
              <a:buChar char="•"/>
              <a:defRPr>
                <a:solidFill>
                  <a:srgbClr val="FFFFFF"/>
                </a:solidFill>
              </a:defRPr>
            </a:lvl5pPr>
            <a:lvl6pPr marL="3657327" lvl="5" indent="-423301" algn="l">
              <a:lnSpc>
                <a:spcPct val="90000"/>
              </a:lnSpc>
              <a:spcBef>
                <a:spcPts val="533"/>
              </a:spcBef>
              <a:spcAft>
                <a:spcPts val="0"/>
              </a:spcAft>
              <a:buClr>
                <a:srgbClr val="FFFFFF"/>
              </a:buClr>
              <a:buSzPts val="1400"/>
              <a:buChar char="•"/>
              <a:defRPr>
                <a:solidFill>
                  <a:srgbClr val="FFFFFF"/>
                </a:solidFill>
              </a:defRPr>
            </a:lvl6pPr>
            <a:lvl7pPr marL="4266880" lvl="6" indent="-423301" algn="l">
              <a:lnSpc>
                <a:spcPct val="90000"/>
              </a:lnSpc>
              <a:spcBef>
                <a:spcPts val="533"/>
              </a:spcBef>
              <a:spcAft>
                <a:spcPts val="0"/>
              </a:spcAft>
              <a:buClr>
                <a:srgbClr val="FFFFFF"/>
              </a:buClr>
              <a:buSzPts val="1400"/>
              <a:buChar char="•"/>
              <a:defRPr>
                <a:solidFill>
                  <a:srgbClr val="FFFFFF"/>
                </a:solidFill>
              </a:defRPr>
            </a:lvl7pPr>
            <a:lvl8pPr marL="4876435" lvl="7" indent="-423301" algn="l">
              <a:lnSpc>
                <a:spcPct val="90000"/>
              </a:lnSpc>
              <a:spcBef>
                <a:spcPts val="533"/>
              </a:spcBef>
              <a:spcAft>
                <a:spcPts val="0"/>
              </a:spcAft>
              <a:buClr>
                <a:srgbClr val="FFFFFF"/>
              </a:buClr>
              <a:buSzPts val="1400"/>
              <a:buChar char="•"/>
              <a:defRPr>
                <a:solidFill>
                  <a:srgbClr val="FFFFFF"/>
                </a:solidFill>
              </a:defRPr>
            </a:lvl8pPr>
            <a:lvl9pPr marL="5485990" lvl="8" indent="-423301"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2797605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CuadroTexto 3"/>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5" name="Rectángulo 4"/>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6"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17573398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ítulo de presentación">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t="1687" r="2345" b="-1243"/>
          <a:stretch/>
        </p:blipFill>
        <p:spPr>
          <a:xfrm>
            <a:off x="0" y="0"/>
            <a:ext cx="4175760" cy="4257040"/>
          </a:xfrm>
          <a:prstGeom prst="rect">
            <a:avLst/>
          </a:prstGeom>
        </p:spPr>
      </p:pic>
      <p:sp>
        <p:nvSpPr>
          <p:cNvPr id="2" name="Título 1"/>
          <p:cNvSpPr>
            <a:spLocks noGrp="1"/>
          </p:cNvSpPr>
          <p:nvPr>
            <p:ph type="title" hasCustomPrompt="1"/>
          </p:nvPr>
        </p:nvSpPr>
        <p:spPr>
          <a:xfrm>
            <a:off x="2631731" y="1457597"/>
            <a:ext cx="7182196" cy="3314081"/>
          </a:xfrm>
        </p:spPr>
        <p:txBody>
          <a:bodyPr>
            <a:noAutofit/>
          </a:bodyPr>
          <a:lstStyle>
            <a:lvl1pPr>
              <a:defRPr sz="8000" b="1" i="0">
                <a:solidFill>
                  <a:schemeClr val="tx1">
                    <a:lumMod val="75000"/>
                    <a:lumOff val="25000"/>
                  </a:schemeClr>
                </a:solidFill>
                <a:latin typeface="Arial" charset="0"/>
                <a:ea typeface="Arial" charset="0"/>
                <a:cs typeface="Arial" charset="0"/>
              </a:defRPr>
            </a:lvl1pPr>
          </a:lstStyle>
          <a:p>
            <a:r>
              <a:rPr lang="es-ES_tradnl" dirty="0"/>
              <a:t>El título de tu presentación aquí.</a:t>
            </a:r>
          </a:p>
        </p:txBody>
      </p:sp>
      <p:sp>
        <p:nvSpPr>
          <p:cNvPr id="6" name="Marcador de texto 5"/>
          <p:cNvSpPr>
            <a:spLocks noGrp="1"/>
          </p:cNvSpPr>
          <p:nvPr>
            <p:ph type="body" sz="quarter" idx="10" hasCustomPrompt="1"/>
          </p:nvPr>
        </p:nvSpPr>
        <p:spPr>
          <a:xfrm>
            <a:off x="2631731" y="4902223"/>
            <a:ext cx="7182196" cy="888980"/>
          </a:xfrm>
        </p:spPr>
        <p:txBody>
          <a:bodyPr/>
          <a:lstStyle>
            <a:lvl1pPr marL="0" indent="0">
              <a:buNone/>
              <a:defRPr>
                <a:solidFill>
                  <a:srgbClr val="EB903F"/>
                </a:solidFill>
                <a:latin typeface="Arial" charset="0"/>
                <a:ea typeface="Arial" charset="0"/>
                <a:cs typeface="Arial" charset="0"/>
              </a:defRPr>
            </a:lvl1pPr>
            <a:lvl2pPr marL="456927" indent="0" algn="l">
              <a:buNone/>
              <a:defRPr/>
            </a:lvl2pPr>
          </a:lstStyle>
          <a:p>
            <a:pPr lvl="0"/>
            <a:r>
              <a:rPr lang="es-ES_tradnl" dirty="0"/>
              <a:t>Texto descriptivo aquí si lo hay o nombre de la dirección o dependencia</a:t>
            </a:r>
          </a:p>
        </p:txBody>
      </p:sp>
      <p:sp>
        <p:nvSpPr>
          <p:cNvPr id="13" name="CuadroTexto 12"/>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pic>
        <p:nvPicPr>
          <p:cNvPr id="8" name="Imagen 7"/>
          <p:cNvPicPr>
            <a:picLocks noChangeAspect="1"/>
          </p:cNvPicPr>
          <p:nvPr userDrawn="1"/>
        </p:nvPicPr>
        <p:blipFill rotWithShape="1">
          <a:blip r:embed="rId3">
            <a:extLst>
              <a:ext uri="{28A0092B-C50C-407E-A947-70E740481C1C}">
                <a14:useLocalDpi xmlns:a14="http://schemas.microsoft.com/office/drawing/2010/main" val="0"/>
              </a:ext>
            </a:extLst>
          </a:blip>
          <a:srcRect r="39133"/>
          <a:stretch/>
        </p:blipFill>
        <p:spPr>
          <a:xfrm>
            <a:off x="6445529" y="5890704"/>
            <a:ext cx="2199627" cy="743037"/>
          </a:xfrm>
          <a:prstGeom prst="rect">
            <a:avLst/>
          </a:prstGeom>
        </p:spPr>
      </p:pic>
      <p:pic>
        <p:nvPicPr>
          <p:cNvPr id="7" name="Imagen 1" descr="logo_60_anos_60_anos_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899" y="1"/>
            <a:ext cx="2340864" cy="2340864"/>
          </a:xfrm>
          <a:prstGeom prst="rect">
            <a:avLst/>
          </a:prstGeom>
        </p:spPr>
      </p:pic>
      <p:sp>
        <p:nvSpPr>
          <p:cNvPr id="9" name="Marcador de texto 5"/>
          <p:cNvSpPr>
            <a:spLocks noGrp="1"/>
          </p:cNvSpPr>
          <p:nvPr>
            <p:ph type="body" sz="quarter" idx="11" hasCustomPrompt="1"/>
          </p:nvPr>
        </p:nvSpPr>
        <p:spPr>
          <a:xfrm>
            <a:off x="2631759" y="5913121"/>
            <a:ext cx="1318479" cy="541811"/>
          </a:xfrm>
        </p:spPr>
        <p:txBody>
          <a:bodyPr/>
          <a:lstStyle>
            <a:lvl1pPr marL="0" indent="0">
              <a:buNone/>
              <a:defRPr>
                <a:solidFill>
                  <a:schemeClr val="accent5">
                    <a:lumMod val="50000"/>
                  </a:schemeClr>
                </a:solidFill>
                <a:latin typeface="Arial" charset="0"/>
                <a:ea typeface="Arial" charset="0"/>
                <a:cs typeface="Arial" charset="0"/>
              </a:defRPr>
            </a:lvl1pPr>
            <a:lvl2pPr marL="456927" indent="0" algn="l">
              <a:buNone/>
              <a:defRPr/>
            </a:lvl2pPr>
          </a:lstStyle>
          <a:p>
            <a:pPr lvl="0"/>
            <a:r>
              <a:rPr lang="es-ES_tradnl" dirty="0"/>
              <a:t>Fecha </a:t>
            </a:r>
          </a:p>
        </p:txBody>
      </p:sp>
      <p:pic>
        <p:nvPicPr>
          <p:cNvPr id="102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45159" y="5978028"/>
            <a:ext cx="3546844" cy="64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4203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dice o agenda">
    <p:spTree>
      <p:nvGrpSpPr>
        <p:cNvPr id="1" name=""/>
        <p:cNvGrpSpPr/>
        <p:nvPr/>
      </p:nvGrpSpPr>
      <p:grpSpPr>
        <a:xfrm>
          <a:off x="0" y="0"/>
          <a:ext cx="0" cy="0"/>
          <a:chOff x="0" y="0"/>
          <a:chExt cx="0" cy="0"/>
        </a:xfrm>
      </p:grpSpPr>
      <p:sp>
        <p:nvSpPr>
          <p:cNvPr id="10" name="Marcador de texto 9"/>
          <p:cNvSpPr>
            <a:spLocks noGrp="1"/>
          </p:cNvSpPr>
          <p:nvPr>
            <p:ph type="body" sz="quarter" idx="10" hasCustomPrompt="1"/>
          </p:nvPr>
        </p:nvSpPr>
        <p:spPr>
          <a:xfrm>
            <a:off x="1297239" y="2154775"/>
            <a:ext cx="4388676" cy="1536700"/>
          </a:xfrm>
        </p:spPr>
        <p:txBody>
          <a:bodyPr>
            <a:normAutofit/>
          </a:bodyPr>
          <a:lstStyle>
            <a:lvl1pPr marL="0" indent="0">
              <a:buNone/>
              <a:defRPr sz="3200" b="1" i="0">
                <a:solidFill>
                  <a:srgbClr val="EB903F"/>
                </a:solidFill>
                <a:latin typeface="Arial" charset="0"/>
                <a:ea typeface="Arial" charset="0"/>
                <a:cs typeface="Arial" charset="0"/>
              </a:defRPr>
            </a:lvl1pPr>
          </a:lstStyle>
          <a:p>
            <a:pPr lvl="0"/>
            <a:r>
              <a:rPr lang="es-ES_tradnl" dirty="0"/>
              <a:t>1. </a:t>
            </a:r>
            <a:r>
              <a:rPr lang="es-ES_tradnl" dirty="0" err="1"/>
              <a:t>Items</a:t>
            </a:r>
            <a:r>
              <a:rPr lang="es-ES_tradnl" dirty="0"/>
              <a:t> del índice aquí.</a:t>
            </a:r>
          </a:p>
        </p:txBody>
      </p:sp>
      <p:sp>
        <p:nvSpPr>
          <p:cNvPr id="11" name="Marcador de texto 9"/>
          <p:cNvSpPr>
            <a:spLocks noGrp="1"/>
          </p:cNvSpPr>
          <p:nvPr>
            <p:ph type="body" sz="quarter" idx="11" hasCustomPrompt="1"/>
          </p:nvPr>
        </p:nvSpPr>
        <p:spPr>
          <a:xfrm>
            <a:off x="1297239" y="4183079"/>
            <a:ext cx="4388676" cy="1536700"/>
          </a:xfrm>
        </p:spPr>
        <p:txBody>
          <a:bodyPr>
            <a:normAutofit/>
          </a:bodyPr>
          <a:lstStyle>
            <a:lvl1pPr marL="0" indent="0">
              <a:buNone/>
              <a:defRPr sz="3200" b="1" i="0">
                <a:solidFill>
                  <a:schemeClr val="tx1">
                    <a:lumMod val="75000"/>
                    <a:lumOff val="25000"/>
                  </a:schemeClr>
                </a:solidFill>
                <a:latin typeface="Arial" charset="0"/>
                <a:ea typeface="Arial" charset="0"/>
                <a:cs typeface="Arial" charset="0"/>
              </a:defRPr>
            </a:lvl1pPr>
          </a:lstStyle>
          <a:p>
            <a:pPr lvl="0"/>
            <a:r>
              <a:rPr lang="es-ES_tradnl" dirty="0"/>
              <a:t>2. </a:t>
            </a:r>
            <a:r>
              <a:rPr lang="es-ES_tradnl" dirty="0" err="1"/>
              <a:t>Items</a:t>
            </a:r>
            <a:r>
              <a:rPr lang="es-ES_tradnl" dirty="0"/>
              <a:t> del índice aquí.</a:t>
            </a:r>
          </a:p>
        </p:txBody>
      </p:sp>
      <p:sp>
        <p:nvSpPr>
          <p:cNvPr id="12" name="Marcador de texto 9"/>
          <p:cNvSpPr>
            <a:spLocks noGrp="1"/>
          </p:cNvSpPr>
          <p:nvPr>
            <p:ph type="body" sz="quarter" idx="12" hasCustomPrompt="1"/>
          </p:nvPr>
        </p:nvSpPr>
        <p:spPr>
          <a:xfrm>
            <a:off x="6949440" y="2154775"/>
            <a:ext cx="4404360" cy="1536700"/>
          </a:xfrm>
        </p:spPr>
        <p:txBody>
          <a:bodyPr>
            <a:normAutofit/>
          </a:bodyPr>
          <a:lstStyle>
            <a:lvl1pPr marL="0" indent="0">
              <a:buNone/>
              <a:defRPr sz="3200" b="1" i="0">
                <a:solidFill>
                  <a:schemeClr val="tx1">
                    <a:lumMod val="75000"/>
                    <a:lumOff val="25000"/>
                  </a:schemeClr>
                </a:solidFill>
                <a:latin typeface="Arial" charset="0"/>
                <a:ea typeface="Arial" charset="0"/>
                <a:cs typeface="Arial" charset="0"/>
              </a:defRPr>
            </a:lvl1pPr>
          </a:lstStyle>
          <a:p>
            <a:pPr lvl="0"/>
            <a:r>
              <a:rPr lang="es-ES_tradnl" dirty="0"/>
              <a:t>3. </a:t>
            </a:r>
            <a:r>
              <a:rPr lang="es-ES_tradnl" dirty="0" err="1"/>
              <a:t>Items</a:t>
            </a:r>
            <a:r>
              <a:rPr lang="es-ES_tradnl" dirty="0"/>
              <a:t> del índice aquí.</a:t>
            </a:r>
          </a:p>
        </p:txBody>
      </p:sp>
      <p:sp>
        <p:nvSpPr>
          <p:cNvPr id="13" name="Marcador de texto 9"/>
          <p:cNvSpPr>
            <a:spLocks noGrp="1"/>
          </p:cNvSpPr>
          <p:nvPr>
            <p:ph type="body" sz="quarter" idx="13" hasCustomPrompt="1"/>
          </p:nvPr>
        </p:nvSpPr>
        <p:spPr>
          <a:xfrm>
            <a:off x="6949440" y="4183079"/>
            <a:ext cx="4404360" cy="1536700"/>
          </a:xfrm>
        </p:spPr>
        <p:txBody>
          <a:bodyPr>
            <a:normAutofit/>
          </a:bodyPr>
          <a:lstStyle>
            <a:lvl1pPr marL="0" indent="0">
              <a:buNone/>
              <a:defRPr sz="3200" b="1" i="0">
                <a:solidFill>
                  <a:srgbClr val="EB903F"/>
                </a:solidFill>
                <a:latin typeface="Arial" charset="0"/>
                <a:ea typeface="Arial" charset="0"/>
                <a:cs typeface="Arial" charset="0"/>
              </a:defRPr>
            </a:lvl1pPr>
          </a:lstStyle>
          <a:p>
            <a:pPr lvl="0"/>
            <a:r>
              <a:rPr lang="es-ES_tradnl" dirty="0"/>
              <a:t>4. </a:t>
            </a:r>
            <a:r>
              <a:rPr lang="es-ES_tradnl" dirty="0" err="1"/>
              <a:t>Items</a:t>
            </a:r>
            <a:r>
              <a:rPr lang="es-ES_tradnl" dirty="0"/>
              <a:t> del índice aquí.</a:t>
            </a:r>
          </a:p>
        </p:txBody>
      </p:sp>
      <p:sp>
        <p:nvSpPr>
          <p:cNvPr id="14" name="Título 13"/>
          <p:cNvSpPr>
            <a:spLocks noGrp="1"/>
          </p:cNvSpPr>
          <p:nvPr>
            <p:ph type="title" hasCustomPrompt="1"/>
          </p:nvPr>
        </p:nvSpPr>
        <p:spPr>
          <a:xfrm>
            <a:off x="838230" y="412233"/>
            <a:ext cx="10346473" cy="1325563"/>
          </a:xfrm>
        </p:spPr>
        <p:txBody>
          <a:bodyPr>
            <a:normAutofit/>
          </a:bodyPr>
          <a:lstStyle>
            <a:lvl1pPr algn="r">
              <a:defRPr sz="6000" b="1" i="0">
                <a:solidFill>
                  <a:schemeClr val="tx1">
                    <a:lumMod val="75000"/>
                    <a:lumOff val="25000"/>
                  </a:schemeClr>
                </a:solidFill>
                <a:latin typeface="Arial" charset="0"/>
                <a:ea typeface="Arial" charset="0"/>
                <a:cs typeface="Arial" charset="0"/>
              </a:defRPr>
            </a:lvl1pPr>
          </a:lstStyle>
          <a:p>
            <a:r>
              <a:rPr lang="es-ES_tradnl" dirty="0"/>
              <a:t>Tu índice </a:t>
            </a:r>
            <a:r>
              <a:rPr lang="es-ES_tradnl"/>
              <a:t>o agenda</a:t>
            </a:r>
            <a:endParaRPr lang="es-ES_tradnl" dirty="0"/>
          </a:p>
        </p:txBody>
      </p:sp>
      <p:sp>
        <p:nvSpPr>
          <p:cNvPr id="17" name="CuadroTexto 16"/>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9" name="Rectángulo 8"/>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15"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pic>
        <p:nvPicPr>
          <p:cNvPr id="16" name="Imagen 3"/>
          <p:cNvPicPr>
            <a:picLocks noChangeAspect="1"/>
          </p:cNvPicPr>
          <p:nvPr userDrawn="1"/>
        </p:nvPicPr>
        <p:blipFill rotWithShape="1">
          <a:blip r:embed="rId3">
            <a:extLst>
              <a:ext uri="{28A0092B-C50C-407E-A947-70E740481C1C}">
                <a14:useLocalDpi xmlns:a14="http://schemas.microsoft.com/office/drawing/2010/main" val="0"/>
              </a:ext>
            </a:extLst>
          </a:blip>
          <a:srcRect t="1687" r="2345" b="91470"/>
          <a:stretch/>
        </p:blipFill>
        <p:spPr>
          <a:xfrm>
            <a:off x="-182880" y="9896"/>
            <a:ext cx="4175760" cy="292608"/>
          </a:xfrm>
          <a:prstGeom prst="rect">
            <a:avLst/>
          </a:prstGeom>
        </p:spPr>
      </p:pic>
    </p:spTree>
    <p:extLst>
      <p:ext uri="{BB962C8B-B14F-4D97-AF65-F5344CB8AC3E}">
        <p14:creationId xmlns:p14="http://schemas.microsoft.com/office/powerpoint/2010/main" val="2542679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ícono y text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normAutofit/>
          </a:bodyPr>
          <a:lstStyle>
            <a:lvl1pPr>
              <a:defRPr sz="6000" b="1" i="0">
                <a:solidFill>
                  <a:schemeClr val="tx1">
                    <a:lumMod val="75000"/>
                    <a:lumOff val="25000"/>
                  </a:schemeClr>
                </a:solidFill>
                <a:latin typeface="Arial" charset="0"/>
                <a:ea typeface="Arial" charset="0"/>
                <a:cs typeface="Arial" charset="0"/>
              </a:defRPr>
            </a:lvl1pPr>
          </a:lstStyle>
          <a:p>
            <a:r>
              <a:rPr lang="es-ES" dirty="0"/>
              <a:t>Tu título aquí.</a:t>
            </a:r>
            <a:endParaRPr lang="es-ES_tradnl" dirty="0"/>
          </a:p>
        </p:txBody>
      </p:sp>
      <p:sp>
        <p:nvSpPr>
          <p:cNvPr id="3" name="Marcador de contenido 2"/>
          <p:cNvSpPr>
            <a:spLocks noGrp="1"/>
          </p:cNvSpPr>
          <p:nvPr>
            <p:ph sz="half" idx="1" hasCustomPrompt="1"/>
          </p:nvPr>
        </p:nvSpPr>
        <p:spPr>
          <a:xfrm>
            <a:off x="838200" y="1825625"/>
            <a:ext cx="5181600" cy="4351339"/>
          </a:xfrm>
        </p:spPr>
        <p:txBody>
          <a:bodyPr anchor="ctr"/>
          <a:lstStyle>
            <a:lvl1pPr algn="ctr">
              <a:defRPr baseline="0">
                <a:solidFill>
                  <a:schemeClr val="bg1">
                    <a:lumMod val="7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Tu ícono aquí.</a:t>
            </a:r>
          </a:p>
        </p:txBody>
      </p:sp>
      <p:sp>
        <p:nvSpPr>
          <p:cNvPr id="12" name="Marcador de texto 11"/>
          <p:cNvSpPr>
            <a:spLocks noGrp="1"/>
          </p:cNvSpPr>
          <p:nvPr>
            <p:ph type="body" sz="quarter" idx="10" hasCustomPrompt="1"/>
          </p:nvPr>
        </p:nvSpPr>
        <p:spPr>
          <a:xfrm>
            <a:off x="6234575" y="1825625"/>
            <a:ext cx="5119255" cy="4351339"/>
          </a:xfrm>
        </p:spPr>
        <p:txBody>
          <a:bodyPr/>
          <a:lstStyle>
            <a:lvl1pPr marL="0" indent="0">
              <a:buNone/>
              <a:defRPr>
                <a:solidFill>
                  <a:schemeClr val="tx1">
                    <a:lumMod val="75000"/>
                    <a:lumOff val="25000"/>
                  </a:schemeClr>
                </a:solidFill>
                <a:latin typeface="Arial" charset="0"/>
                <a:ea typeface="Arial" charset="0"/>
                <a:cs typeface="Arial" charset="0"/>
              </a:defRPr>
            </a:lvl1pPr>
          </a:lstStyle>
          <a:p>
            <a:pPr lvl="0"/>
            <a:r>
              <a:rPr lang="es-ES_tradnl" dirty="0"/>
              <a:t>Tu texto aquí.</a:t>
            </a:r>
          </a:p>
        </p:txBody>
      </p:sp>
      <p:sp>
        <p:nvSpPr>
          <p:cNvPr id="15" name="CuadroTexto 14"/>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7" name="Rectángulo 6"/>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8"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pic>
        <p:nvPicPr>
          <p:cNvPr id="9" name="Imagen 3"/>
          <p:cNvPicPr>
            <a:picLocks noChangeAspect="1"/>
          </p:cNvPicPr>
          <p:nvPr userDrawn="1"/>
        </p:nvPicPr>
        <p:blipFill rotWithShape="1">
          <a:blip r:embed="rId3">
            <a:extLst>
              <a:ext uri="{28A0092B-C50C-407E-A947-70E740481C1C}">
                <a14:useLocalDpi xmlns:a14="http://schemas.microsoft.com/office/drawing/2010/main" val="0"/>
              </a:ext>
            </a:extLst>
          </a:blip>
          <a:srcRect t="1687" r="2345" b="91470"/>
          <a:stretch/>
        </p:blipFill>
        <p:spPr>
          <a:xfrm>
            <a:off x="-182880" y="9896"/>
            <a:ext cx="4175760" cy="292608"/>
          </a:xfrm>
          <a:prstGeom prst="rect">
            <a:avLst/>
          </a:prstGeom>
        </p:spPr>
      </p:pic>
    </p:spTree>
    <p:extLst>
      <p:ext uri="{BB962C8B-B14F-4D97-AF65-F5344CB8AC3E}">
        <p14:creationId xmlns:p14="http://schemas.microsoft.com/office/powerpoint/2010/main" val="4897154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Nombre de sección">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1799065" y="2352909"/>
            <a:ext cx="9039923" cy="1765883"/>
          </a:xfrm>
        </p:spPr>
        <p:txBody>
          <a:bodyPr>
            <a:noAutofit/>
          </a:bodyPr>
          <a:lstStyle>
            <a:lvl1pPr>
              <a:defRPr sz="6000" b="1" i="0" baseline="0">
                <a:solidFill>
                  <a:schemeClr val="tx1">
                    <a:lumMod val="75000"/>
                    <a:lumOff val="25000"/>
                  </a:schemeClr>
                </a:solidFill>
                <a:latin typeface="Arial" charset="0"/>
                <a:ea typeface="Arial" charset="0"/>
                <a:cs typeface="Arial" charset="0"/>
              </a:defRPr>
            </a:lvl1pPr>
          </a:lstStyle>
          <a:p>
            <a:r>
              <a:rPr lang="es-ES_tradnl" dirty="0"/>
              <a:t>El título de la sección de tu presentación aquí.</a:t>
            </a:r>
          </a:p>
        </p:txBody>
      </p:sp>
      <p:pic>
        <p:nvPicPr>
          <p:cNvPr id="8" name="Imagen 7"/>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8285386" y="4719511"/>
            <a:ext cx="2553631" cy="1074128"/>
          </a:xfrm>
          <a:prstGeom prst="rect">
            <a:avLst/>
          </a:prstGeom>
        </p:spPr>
      </p:pic>
      <p:sp>
        <p:nvSpPr>
          <p:cNvPr id="10" name="CuadroTexto 9"/>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1060735" y="924563"/>
            <a:ext cx="2466799" cy="1037604"/>
          </a:xfrm>
          <a:prstGeom prst="rect">
            <a:avLst/>
          </a:prstGeom>
        </p:spPr>
      </p:pic>
      <p:sp>
        <p:nvSpPr>
          <p:cNvPr id="12" name="Rectángulo 11"/>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9" name="Imagen 1" descr="logo_60_anos_60_anos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28312587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íconos y texto">
    <p:spTree>
      <p:nvGrpSpPr>
        <p:cNvPr id="1" name=""/>
        <p:cNvGrpSpPr/>
        <p:nvPr/>
      </p:nvGrpSpPr>
      <p:grpSpPr>
        <a:xfrm>
          <a:off x="0" y="0"/>
          <a:ext cx="0" cy="0"/>
          <a:chOff x="0" y="0"/>
          <a:chExt cx="0" cy="0"/>
        </a:xfrm>
      </p:grpSpPr>
      <p:pic>
        <p:nvPicPr>
          <p:cNvPr id="28" name="Imagen 27"/>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4" t="60097" r="27535" b="17335"/>
          <a:stretch/>
        </p:blipFill>
        <p:spPr>
          <a:xfrm>
            <a:off x="28" y="4"/>
            <a:ext cx="1728439" cy="727029"/>
          </a:xfrm>
          <a:prstGeom prst="rect">
            <a:avLst/>
          </a:prstGeom>
        </p:spPr>
      </p:pic>
      <p:sp>
        <p:nvSpPr>
          <p:cNvPr id="11" name="CuadroTexto 10"/>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12" name="Título 11"/>
          <p:cNvSpPr>
            <a:spLocks noGrp="1"/>
          </p:cNvSpPr>
          <p:nvPr>
            <p:ph type="title" hasCustomPrompt="1"/>
          </p:nvPr>
        </p:nvSpPr>
        <p:spPr>
          <a:xfrm>
            <a:off x="838201" y="387429"/>
            <a:ext cx="10335323" cy="1325563"/>
          </a:xfrm>
        </p:spPr>
        <p:txBody>
          <a:bodyPr/>
          <a:lstStyle>
            <a:lvl1pPr>
              <a:defRPr b="1" i="0">
                <a:solidFill>
                  <a:schemeClr val="tx1">
                    <a:lumMod val="75000"/>
                    <a:lumOff val="25000"/>
                  </a:schemeClr>
                </a:solidFill>
                <a:latin typeface="Arial" charset="0"/>
                <a:ea typeface="Arial" charset="0"/>
                <a:cs typeface="Arial" charset="0"/>
              </a:defRPr>
            </a:lvl1pPr>
          </a:lstStyle>
          <a:p>
            <a:r>
              <a:rPr lang="es-ES_tradnl"/>
              <a:t>Título </a:t>
            </a:r>
            <a:r>
              <a:rPr lang="es-ES_tradnl" dirty="0"/>
              <a:t>de </a:t>
            </a:r>
            <a:r>
              <a:rPr lang="es-ES_tradnl"/>
              <a:t>tu dispositiva</a:t>
            </a:r>
            <a:endParaRPr lang="es-ES_tradnl" dirty="0"/>
          </a:p>
        </p:txBody>
      </p:sp>
      <p:sp>
        <p:nvSpPr>
          <p:cNvPr id="14" name="Marcador de imagen 13"/>
          <p:cNvSpPr>
            <a:spLocks noGrp="1"/>
          </p:cNvSpPr>
          <p:nvPr>
            <p:ph type="pic" sz="quarter" idx="10" hasCustomPrompt="1"/>
          </p:nvPr>
        </p:nvSpPr>
        <p:spPr>
          <a:xfrm>
            <a:off x="859152" y="1839455"/>
            <a:ext cx="2229741" cy="2046288"/>
          </a:xfrm>
        </p:spPr>
        <p:txBody>
          <a:bodyPr>
            <a:normAutofit/>
          </a:bodyPr>
          <a:lstStyle>
            <a:lvl1pPr>
              <a:defRPr sz="2400" b="0" i="0" baseline="0">
                <a:solidFill>
                  <a:schemeClr val="bg1">
                    <a:lumMod val="6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Un ícono aquí.</a:t>
            </a:r>
          </a:p>
        </p:txBody>
      </p:sp>
      <p:sp>
        <p:nvSpPr>
          <p:cNvPr id="15" name="Marcador de imagen 13"/>
          <p:cNvSpPr>
            <a:spLocks noGrp="1"/>
          </p:cNvSpPr>
          <p:nvPr>
            <p:ph type="pic" sz="quarter" idx="11" hasCustomPrompt="1"/>
          </p:nvPr>
        </p:nvSpPr>
        <p:spPr>
          <a:xfrm>
            <a:off x="3546592" y="1839455"/>
            <a:ext cx="2229741" cy="2046288"/>
          </a:xfrm>
        </p:spPr>
        <p:txBody>
          <a:bodyPr>
            <a:normAutofit/>
          </a:bodyPr>
          <a:lstStyle>
            <a:lvl1pPr>
              <a:defRPr sz="2400" b="0" i="0" baseline="0">
                <a:solidFill>
                  <a:schemeClr val="bg1">
                    <a:lumMod val="6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Un ícono aquí.</a:t>
            </a:r>
          </a:p>
        </p:txBody>
      </p:sp>
      <p:sp>
        <p:nvSpPr>
          <p:cNvPr id="16" name="Marcador de imagen 13"/>
          <p:cNvSpPr>
            <a:spLocks noGrp="1"/>
          </p:cNvSpPr>
          <p:nvPr>
            <p:ph type="pic" sz="quarter" idx="12" hasCustomPrompt="1"/>
          </p:nvPr>
        </p:nvSpPr>
        <p:spPr>
          <a:xfrm>
            <a:off x="6234036" y="1839455"/>
            <a:ext cx="2229741" cy="2046288"/>
          </a:xfrm>
        </p:spPr>
        <p:txBody>
          <a:bodyPr>
            <a:normAutofit/>
          </a:bodyPr>
          <a:lstStyle>
            <a:lvl1pPr>
              <a:defRPr sz="2400" b="0" i="0" baseline="0">
                <a:solidFill>
                  <a:schemeClr val="bg1">
                    <a:lumMod val="6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Un ícono aquí.</a:t>
            </a:r>
          </a:p>
        </p:txBody>
      </p:sp>
      <p:sp>
        <p:nvSpPr>
          <p:cNvPr id="17" name="Marcador de imagen 13"/>
          <p:cNvSpPr>
            <a:spLocks noGrp="1"/>
          </p:cNvSpPr>
          <p:nvPr>
            <p:ph type="pic" sz="quarter" idx="13" hasCustomPrompt="1"/>
          </p:nvPr>
        </p:nvSpPr>
        <p:spPr>
          <a:xfrm>
            <a:off x="8782560" y="1839455"/>
            <a:ext cx="2229741" cy="2046288"/>
          </a:xfrm>
        </p:spPr>
        <p:txBody>
          <a:bodyPr>
            <a:normAutofit/>
          </a:bodyPr>
          <a:lstStyle>
            <a:lvl1pPr>
              <a:defRPr sz="2400" b="0" i="0" baseline="0">
                <a:solidFill>
                  <a:schemeClr val="bg1">
                    <a:lumMod val="6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Un ícono aquí.</a:t>
            </a:r>
          </a:p>
        </p:txBody>
      </p:sp>
      <p:sp>
        <p:nvSpPr>
          <p:cNvPr id="19" name="Marcador de texto 18"/>
          <p:cNvSpPr>
            <a:spLocks noGrp="1"/>
          </p:cNvSpPr>
          <p:nvPr>
            <p:ph type="body" sz="quarter" idx="14" hasCustomPrompt="1"/>
          </p:nvPr>
        </p:nvSpPr>
        <p:spPr>
          <a:xfrm>
            <a:off x="838201" y="4145601"/>
            <a:ext cx="2251075" cy="435323"/>
          </a:xfrm>
        </p:spPr>
        <p:txBody>
          <a:bodyPr>
            <a:normAutofit/>
          </a:bodyPr>
          <a:lstStyle>
            <a:lvl1pPr marL="0" indent="0">
              <a:buNone/>
              <a:defRPr sz="2400" b="1" i="0" baseline="0">
                <a:solidFill>
                  <a:srgbClr val="EB903F"/>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Nombre </a:t>
            </a:r>
            <a:r>
              <a:rPr lang="es-ES_tradnl" dirty="0" err="1"/>
              <a:t>item</a:t>
            </a:r>
            <a:endParaRPr lang="es-ES_tradnl" dirty="0"/>
          </a:p>
        </p:txBody>
      </p:sp>
      <p:sp>
        <p:nvSpPr>
          <p:cNvPr id="21" name="Marcador de texto 20"/>
          <p:cNvSpPr>
            <a:spLocks noGrp="1"/>
          </p:cNvSpPr>
          <p:nvPr>
            <p:ph type="body" sz="quarter" idx="15" hasCustomPrompt="1"/>
          </p:nvPr>
        </p:nvSpPr>
        <p:spPr>
          <a:xfrm>
            <a:off x="838201" y="4761649"/>
            <a:ext cx="2251075" cy="1427163"/>
          </a:xfrm>
        </p:spPr>
        <p:txBody>
          <a:bodyPr>
            <a:normAutofit/>
          </a:bodyPr>
          <a:lstStyle>
            <a:lvl1pPr marL="0" indent="0">
              <a:buNone/>
              <a:defRPr sz="1600" b="0"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texto complementario aquí.</a:t>
            </a:r>
          </a:p>
        </p:txBody>
      </p:sp>
      <p:sp>
        <p:nvSpPr>
          <p:cNvPr id="22" name="Marcador de texto 18"/>
          <p:cNvSpPr>
            <a:spLocks noGrp="1"/>
          </p:cNvSpPr>
          <p:nvPr>
            <p:ph type="body" sz="quarter" idx="16" hasCustomPrompt="1"/>
          </p:nvPr>
        </p:nvSpPr>
        <p:spPr>
          <a:xfrm>
            <a:off x="3546593" y="4145601"/>
            <a:ext cx="2251075" cy="435323"/>
          </a:xfrm>
        </p:spPr>
        <p:txBody>
          <a:bodyPr>
            <a:normAutofit/>
          </a:bodyPr>
          <a:lstStyle>
            <a:lvl1pPr marL="0" indent="0">
              <a:buNone/>
              <a:defRPr sz="2400" b="1" i="0" baseline="0">
                <a:solidFill>
                  <a:srgbClr val="EB903F"/>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Nombre </a:t>
            </a:r>
            <a:r>
              <a:rPr lang="es-ES_tradnl" dirty="0" err="1"/>
              <a:t>item</a:t>
            </a:r>
            <a:endParaRPr lang="es-ES_tradnl" dirty="0"/>
          </a:p>
        </p:txBody>
      </p:sp>
      <p:sp>
        <p:nvSpPr>
          <p:cNvPr id="23" name="Marcador de texto 20"/>
          <p:cNvSpPr>
            <a:spLocks noGrp="1"/>
          </p:cNvSpPr>
          <p:nvPr>
            <p:ph type="body" sz="quarter" idx="17" hasCustomPrompt="1"/>
          </p:nvPr>
        </p:nvSpPr>
        <p:spPr>
          <a:xfrm>
            <a:off x="3546593" y="4761649"/>
            <a:ext cx="2251075" cy="1427163"/>
          </a:xfrm>
        </p:spPr>
        <p:txBody>
          <a:bodyPr>
            <a:normAutofit/>
          </a:bodyPr>
          <a:lstStyle>
            <a:lvl1pPr marL="0" indent="0">
              <a:buNone/>
              <a:defRPr sz="1600" b="0"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a:t>
            </a:r>
            <a:r>
              <a:rPr lang="es-ES_tradnl"/>
              <a:t>texto complementario aquí.</a:t>
            </a:r>
            <a:endParaRPr lang="es-ES_tradnl" dirty="0"/>
          </a:p>
        </p:txBody>
      </p:sp>
      <p:sp>
        <p:nvSpPr>
          <p:cNvPr id="24" name="Marcador de texto 18"/>
          <p:cNvSpPr>
            <a:spLocks noGrp="1"/>
          </p:cNvSpPr>
          <p:nvPr>
            <p:ph type="body" sz="quarter" idx="18" hasCustomPrompt="1"/>
          </p:nvPr>
        </p:nvSpPr>
        <p:spPr>
          <a:xfrm>
            <a:off x="6212701" y="4145601"/>
            <a:ext cx="2251075" cy="435323"/>
          </a:xfrm>
        </p:spPr>
        <p:txBody>
          <a:bodyPr>
            <a:normAutofit/>
          </a:bodyPr>
          <a:lstStyle>
            <a:lvl1pPr marL="0" indent="0">
              <a:buNone/>
              <a:defRPr sz="2400" b="1" i="0" baseline="0">
                <a:solidFill>
                  <a:srgbClr val="EB903F"/>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Nombre </a:t>
            </a:r>
            <a:r>
              <a:rPr lang="es-ES_tradnl" dirty="0" err="1"/>
              <a:t>item</a:t>
            </a:r>
            <a:endParaRPr lang="es-ES_tradnl" dirty="0"/>
          </a:p>
        </p:txBody>
      </p:sp>
      <p:sp>
        <p:nvSpPr>
          <p:cNvPr id="25" name="Marcador de texto 20"/>
          <p:cNvSpPr>
            <a:spLocks noGrp="1"/>
          </p:cNvSpPr>
          <p:nvPr>
            <p:ph type="body" sz="quarter" idx="19" hasCustomPrompt="1"/>
          </p:nvPr>
        </p:nvSpPr>
        <p:spPr>
          <a:xfrm>
            <a:off x="6212701" y="4761649"/>
            <a:ext cx="2251075" cy="1427163"/>
          </a:xfrm>
        </p:spPr>
        <p:txBody>
          <a:bodyPr>
            <a:normAutofit/>
          </a:bodyPr>
          <a:lstStyle>
            <a:lvl1pPr marL="0" indent="0">
              <a:buNone/>
              <a:defRPr sz="1600" b="0"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a:t>
            </a:r>
            <a:r>
              <a:rPr lang="es-ES_tradnl"/>
              <a:t>texto complementario aquí.</a:t>
            </a:r>
            <a:endParaRPr lang="es-ES_tradnl" dirty="0"/>
          </a:p>
        </p:txBody>
      </p:sp>
      <p:sp>
        <p:nvSpPr>
          <p:cNvPr id="26" name="Marcador de texto 18"/>
          <p:cNvSpPr>
            <a:spLocks noGrp="1"/>
          </p:cNvSpPr>
          <p:nvPr>
            <p:ph type="body" sz="quarter" idx="20" hasCustomPrompt="1"/>
          </p:nvPr>
        </p:nvSpPr>
        <p:spPr>
          <a:xfrm>
            <a:off x="8782561" y="4145601"/>
            <a:ext cx="2251075" cy="435323"/>
          </a:xfrm>
        </p:spPr>
        <p:txBody>
          <a:bodyPr>
            <a:normAutofit/>
          </a:bodyPr>
          <a:lstStyle>
            <a:lvl1pPr marL="0" indent="0">
              <a:buNone/>
              <a:defRPr sz="2400" b="1" i="0" baseline="0">
                <a:solidFill>
                  <a:srgbClr val="EB903F"/>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Nombre </a:t>
            </a:r>
            <a:r>
              <a:rPr lang="es-ES_tradnl" dirty="0" err="1"/>
              <a:t>item</a:t>
            </a:r>
            <a:endParaRPr lang="es-ES_tradnl" dirty="0"/>
          </a:p>
        </p:txBody>
      </p:sp>
      <p:sp>
        <p:nvSpPr>
          <p:cNvPr id="27" name="Marcador de texto 20"/>
          <p:cNvSpPr>
            <a:spLocks noGrp="1"/>
          </p:cNvSpPr>
          <p:nvPr>
            <p:ph type="body" sz="quarter" idx="21" hasCustomPrompt="1"/>
          </p:nvPr>
        </p:nvSpPr>
        <p:spPr>
          <a:xfrm>
            <a:off x="8782561" y="4761649"/>
            <a:ext cx="2251075" cy="1427163"/>
          </a:xfrm>
        </p:spPr>
        <p:txBody>
          <a:bodyPr>
            <a:normAutofit/>
          </a:bodyPr>
          <a:lstStyle>
            <a:lvl1pPr marL="0" indent="0">
              <a:buNone/>
              <a:defRPr sz="1600" b="0"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a:t>
            </a:r>
            <a:r>
              <a:rPr lang="es-ES_tradnl"/>
              <a:t>texto complementario aquí.</a:t>
            </a:r>
            <a:endParaRPr lang="es-ES_tradnl" dirty="0"/>
          </a:p>
        </p:txBody>
      </p:sp>
      <p:sp>
        <p:nvSpPr>
          <p:cNvPr id="18" name="Rectángulo 17"/>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20" name="Imagen 1" descr="logo_60_anos_60_anos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4718083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rase y fotografía">
    <p:spTree>
      <p:nvGrpSpPr>
        <p:cNvPr id="1" name=""/>
        <p:cNvGrpSpPr/>
        <p:nvPr/>
      </p:nvGrpSpPr>
      <p:grpSpPr>
        <a:xfrm>
          <a:off x="0" y="0"/>
          <a:ext cx="0" cy="0"/>
          <a:chOff x="0" y="0"/>
          <a:chExt cx="0" cy="0"/>
        </a:xfrm>
      </p:grpSpPr>
      <p:sp>
        <p:nvSpPr>
          <p:cNvPr id="10" name="Marcador de imagen 9"/>
          <p:cNvSpPr>
            <a:spLocks noGrp="1"/>
          </p:cNvSpPr>
          <p:nvPr>
            <p:ph type="pic" sz="quarter" idx="10" hasCustomPrompt="1"/>
          </p:nvPr>
        </p:nvSpPr>
        <p:spPr>
          <a:xfrm>
            <a:off x="6022851" y="0"/>
            <a:ext cx="5422900" cy="6858000"/>
          </a:xfrm>
        </p:spPr>
        <p:txBody>
          <a:bodyPr anchor="ctr"/>
          <a:lstStyle>
            <a:lvl1pPr marL="0" indent="0" algn="ctr">
              <a:buNone/>
              <a:defRPr b="0" i="0" baseline="0">
                <a:solidFill>
                  <a:schemeClr val="bg1">
                    <a:lumMod val="65000"/>
                  </a:schemeClr>
                </a:solidFill>
                <a:latin typeface="Arial" charset="0"/>
                <a:ea typeface="Arial" charset="0"/>
                <a:cs typeface="Arial" charset="0"/>
              </a:defRPr>
            </a:lvl1pPr>
          </a:lstStyle>
          <a:p>
            <a:r>
              <a:rPr lang="es-ES_tradnl" dirty="0"/>
              <a:t>Una fotografía que</a:t>
            </a:r>
          </a:p>
          <a:p>
            <a:r>
              <a:rPr lang="es-ES_tradnl" dirty="0"/>
              <a:t>apoye el texto aquí.</a:t>
            </a:r>
          </a:p>
        </p:txBody>
      </p:sp>
      <p:sp>
        <p:nvSpPr>
          <p:cNvPr id="7" name="CuadroTexto 6"/>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12" name="Título 11"/>
          <p:cNvSpPr>
            <a:spLocks noGrp="1"/>
          </p:cNvSpPr>
          <p:nvPr>
            <p:ph type="title" hasCustomPrompt="1"/>
          </p:nvPr>
        </p:nvSpPr>
        <p:spPr>
          <a:xfrm>
            <a:off x="715567" y="287067"/>
            <a:ext cx="4770863" cy="5957616"/>
          </a:xfrm>
        </p:spPr>
        <p:txBody>
          <a:bodyPr>
            <a:noAutofit/>
          </a:bodyPr>
          <a:lstStyle>
            <a:lvl1pPr>
              <a:defRPr sz="4400" b="1" i="0" baseline="0">
                <a:solidFill>
                  <a:schemeClr val="tx1">
                    <a:lumMod val="75000"/>
                    <a:lumOff val="25000"/>
                  </a:schemeClr>
                </a:solidFill>
                <a:latin typeface="Arial" charset="0"/>
                <a:ea typeface="Arial" charset="0"/>
                <a:cs typeface="Arial" charset="0"/>
              </a:defRPr>
            </a:lvl1pPr>
          </a:lstStyle>
          <a:p>
            <a:r>
              <a:rPr lang="es-ES_tradnl" dirty="0"/>
              <a:t>Este espacio es para una frase, </a:t>
            </a:r>
            <a:r>
              <a:rPr lang="es-ES_tradnl"/>
              <a:t>un texto importante,</a:t>
            </a:r>
            <a:br>
              <a:rPr lang="es-ES_tradnl"/>
            </a:br>
            <a:r>
              <a:rPr lang="es-ES_tradnl"/>
              <a:t>una </a:t>
            </a:r>
            <a:r>
              <a:rPr lang="es-ES_tradnl" dirty="0"/>
              <a:t>cifra que quieras resaltar en tu presentación.</a:t>
            </a:r>
          </a:p>
        </p:txBody>
      </p:sp>
      <p:pic>
        <p:nvPicPr>
          <p:cNvPr id="11" name="Imagen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14" t="60097" r="27535" b="17335"/>
          <a:stretch/>
        </p:blipFill>
        <p:spPr>
          <a:xfrm>
            <a:off x="28" y="4"/>
            <a:ext cx="1728439" cy="727029"/>
          </a:xfrm>
          <a:prstGeom prst="rect">
            <a:avLst/>
          </a:prstGeom>
        </p:spPr>
      </p:pic>
      <p:sp>
        <p:nvSpPr>
          <p:cNvPr id="9" name="Rectángulo 8"/>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8" name="Imagen 1" descr="logo_60_anos_60_anos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2224811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s fotografías y texto">
    <p:spTree>
      <p:nvGrpSpPr>
        <p:cNvPr id="1" name=""/>
        <p:cNvGrpSpPr/>
        <p:nvPr/>
      </p:nvGrpSpPr>
      <p:grpSpPr>
        <a:xfrm>
          <a:off x="0" y="0"/>
          <a:ext cx="0" cy="0"/>
          <a:chOff x="0" y="0"/>
          <a:chExt cx="0" cy="0"/>
        </a:xfrm>
      </p:grpSpPr>
      <p:sp>
        <p:nvSpPr>
          <p:cNvPr id="5" name="Marcador de imagen 9"/>
          <p:cNvSpPr>
            <a:spLocks noGrp="1"/>
          </p:cNvSpPr>
          <p:nvPr>
            <p:ph type="pic" sz="quarter" idx="10" hasCustomPrompt="1"/>
          </p:nvPr>
        </p:nvSpPr>
        <p:spPr>
          <a:xfrm>
            <a:off x="5835953" y="0"/>
            <a:ext cx="5597603" cy="6858000"/>
          </a:xfrm>
        </p:spPr>
        <p:txBody>
          <a:bodyPr anchor="ctr"/>
          <a:lstStyle>
            <a:lvl1pPr marL="0" indent="0" algn="ctr">
              <a:buNone/>
              <a:defRPr b="0" i="0" baseline="0">
                <a:solidFill>
                  <a:schemeClr val="bg1">
                    <a:lumMod val="65000"/>
                  </a:schemeClr>
                </a:solidFill>
                <a:latin typeface="Arial" charset="0"/>
                <a:ea typeface="Arial" charset="0"/>
                <a:cs typeface="Arial" charset="0"/>
              </a:defRPr>
            </a:lvl1pPr>
          </a:lstStyle>
          <a:p>
            <a:r>
              <a:rPr lang="es-ES_tradnl" dirty="0"/>
              <a:t>Una fotografía que</a:t>
            </a:r>
          </a:p>
          <a:p>
            <a:r>
              <a:rPr lang="es-ES_tradnl" dirty="0"/>
              <a:t>apoye el texto aquí.</a:t>
            </a:r>
          </a:p>
        </p:txBody>
      </p:sp>
      <p:sp>
        <p:nvSpPr>
          <p:cNvPr id="6" name="CuadroTexto 5"/>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7" name="Marcador de imagen 9"/>
          <p:cNvSpPr>
            <a:spLocks noGrp="1"/>
          </p:cNvSpPr>
          <p:nvPr>
            <p:ph type="pic" sz="quarter" idx="11" hasCustomPrompt="1"/>
          </p:nvPr>
        </p:nvSpPr>
        <p:spPr>
          <a:xfrm>
            <a:off x="-1" y="0"/>
            <a:ext cx="5711392" cy="6858000"/>
          </a:xfrm>
        </p:spPr>
        <p:txBody>
          <a:bodyPr anchor="ctr"/>
          <a:lstStyle>
            <a:lvl1pPr marL="0" indent="0" algn="ctr">
              <a:buNone/>
              <a:defRPr b="0" i="0" baseline="0">
                <a:solidFill>
                  <a:schemeClr val="bg1">
                    <a:lumMod val="65000"/>
                  </a:schemeClr>
                </a:solidFill>
                <a:latin typeface="Arial" charset="0"/>
                <a:ea typeface="Arial" charset="0"/>
                <a:cs typeface="Arial" charset="0"/>
              </a:defRPr>
            </a:lvl1pPr>
          </a:lstStyle>
          <a:p>
            <a:r>
              <a:rPr lang="es-ES_tradnl" dirty="0"/>
              <a:t>Una fotografía que</a:t>
            </a:r>
          </a:p>
          <a:p>
            <a:r>
              <a:rPr lang="es-ES_tradnl" dirty="0"/>
              <a:t>apoye el texto aquí.</a:t>
            </a:r>
          </a:p>
        </p:txBody>
      </p:sp>
      <p:sp>
        <p:nvSpPr>
          <p:cNvPr id="9" name="Marcador de texto 20"/>
          <p:cNvSpPr>
            <a:spLocks noGrp="1"/>
          </p:cNvSpPr>
          <p:nvPr>
            <p:ph type="body" sz="quarter" idx="15" hasCustomPrompt="1"/>
          </p:nvPr>
        </p:nvSpPr>
        <p:spPr>
          <a:xfrm>
            <a:off x="759029" y="504419"/>
            <a:ext cx="3557775" cy="1999488"/>
          </a:xfrm>
        </p:spPr>
        <p:txBody>
          <a:bodyPr>
            <a:noAutofit/>
          </a:bodyPr>
          <a:lstStyle>
            <a:lvl1pPr marL="0" indent="0">
              <a:buNone/>
              <a:defRPr sz="3200" b="1"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texto complementario aquí.</a:t>
            </a:r>
          </a:p>
        </p:txBody>
      </p:sp>
      <p:sp>
        <p:nvSpPr>
          <p:cNvPr id="10" name="Marcador de texto 20"/>
          <p:cNvSpPr>
            <a:spLocks noGrp="1"/>
          </p:cNvSpPr>
          <p:nvPr>
            <p:ph type="body" sz="quarter" idx="16" hasCustomPrompt="1"/>
          </p:nvPr>
        </p:nvSpPr>
        <p:spPr>
          <a:xfrm>
            <a:off x="6613418" y="504419"/>
            <a:ext cx="3557775" cy="1999488"/>
          </a:xfrm>
        </p:spPr>
        <p:txBody>
          <a:bodyPr>
            <a:noAutofit/>
          </a:bodyPr>
          <a:lstStyle>
            <a:lvl1pPr marL="0" indent="0">
              <a:buNone/>
              <a:defRPr sz="3200" b="1" i="0" baseline="0">
                <a:solidFill>
                  <a:schemeClr val="tx1">
                    <a:lumMod val="75000"/>
                    <a:lumOff val="25000"/>
                  </a:schemeClr>
                </a:solidFill>
                <a:latin typeface="Arial" charset="0"/>
                <a:ea typeface="Arial" charset="0"/>
                <a:cs typeface="Arial" charset="0"/>
              </a:defRPr>
            </a:lvl1pPr>
            <a:lvl2pPr marL="456927" indent="0">
              <a:buNone/>
              <a:defRPr/>
            </a:lvl2pPr>
            <a:lvl3pPr marL="913878" indent="0">
              <a:buNone/>
              <a:defRPr/>
            </a:lvl3pPr>
            <a:lvl4pPr marL="1370818" indent="0">
              <a:buNone/>
              <a:defRPr/>
            </a:lvl4pPr>
            <a:lvl5pPr marL="1827757" indent="0">
              <a:buNone/>
              <a:defRPr/>
            </a:lvl5pPr>
          </a:lstStyle>
          <a:p>
            <a:pPr lvl="0"/>
            <a:r>
              <a:rPr lang="es-ES_tradnl" dirty="0"/>
              <a:t>Descripción o texto complementario aquí.</a:t>
            </a:r>
          </a:p>
        </p:txBody>
      </p:sp>
      <p:sp>
        <p:nvSpPr>
          <p:cNvPr id="8" name="Rectángulo 7"/>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11"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431455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áficas y text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594624"/>
          </a:xfrm>
        </p:spPr>
        <p:txBody>
          <a:bodyPr anchor="b">
            <a:normAutofit/>
          </a:bodyPr>
          <a:lstStyle>
            <a:lvl1pPr>
              <a:defRPr sz="3600" b="1" baseline="0">
                <a:solidFill>
                  <a:schemeClr val="tx1">
                    <a:lumMod val="75000"/>
                    <a:lumOff val="25000"/>
                  </a:schemeClr>
                </a:solidFill>
                <a:latin typeface="Arial" charset="0"/>
                <a:ea typeface="Arial" charset="0"/>
                <a:cs typeface="Arial" charset="0"/>
              </a:defRPr>
            </a:lvl1pPr>
          </a:lstStyle>
          <a:p>
            <a:r>
              <a:rPr lang="es-ES" dirty="0"/>
              <a:t>Título de tu diapositiva aquí</a:t>
            </a:r>
            <a:endParaRPr lang="es-ES_tradnl" dirty="0"/>
          </a:p>
        </p:txBody>
      </p:sp>
      <p:sp>
        <p:nvSpPr>
          <p:cNvPr id="4" name="Marcador de texto 3"/>
          <p:cNvSpPr>
            <a:spLocks noGrp="1"/>
          </p:cNvSpPr>
          <p:nvPr>
            <p:ph type="body" sz="half" idx="2" hasCustomPrompt="1"/>
          </p:nvPr>
        </p:nvSpPr>
        <p:spPr>
          <a:xfrm>
            <a:off x="839788" y="2286000"/>
            <a:ext cx="3932237" cy="4114800"/>
          </a:xfrm>
        </p:spPr>
        <p:txBody>
          <a:bodyPr/>
          <a:lstStyle>
            <a:lvl1pPr marL="0" indent="0">
              <a:buNone/>
              <a:defRPr sz="1600" baseline="0">
                <a:solidFill>
                  <a:schemeClr val="tx1">
                    <a:lumMod val="75000"/>
                    <a:lumOff val="25000"/>
                  </a:schemeClr>
                </a:solidFill>
                <a:latin typeface="Arial" charset="0"/>
                <a:ea typeface="Arial" charset="0"/>
                <a:cs typeface="Arial" charset="0"/>
              </a:defRPr>
            </a:lvl1pPr>
            <a:lvl2pPr marL="456927" indent="0">
              <a:buNone/>
              <a:defRPr sz="1500"/>
            </a:lvl2pPr>
            <a:lvl3pPr marL="913878" indent="0">
              <a:buNone/>
              <a:defRPr sz="1200"/>
            </a:lvl3pPr>
            <a:lvl4pPr marL="1370818" indent="0">
              <a:buNone/>
              <a:defRPr sz="1100"/>
            </a:lvl4pPr>
            <a:lvl5pPr marL="1827757" indent="0">
              <a:buNone/>
              <a:defRPr sz="1100"/>
            </a:lvl5pPr>
            <a:lvl6pPr marL="2284710" indent="0">
              <a:buNone/>
              <a:defRPr sz="1100"/>
            </a:lvl6pPr>
            <a:lvl7pPr marL="2741634" indent="0">
              <a:buNone/>
              <a:defRPr sz="1100"/>
            </a:lvl7pPr>
            <a:lvl8pPr marL="3198560" indent="0">
              <a:buNone/>
              <a:defRPr sz="1100"/>
            </a:lvl8pPr>
            <a:lvl9pPr marL="3655487" indent="0">
              <a:buNone/>
              <a:defRPr sz="1100"/>
            </a:lvl9pPr>
          </a:lstStyle>
          <a:p>
            <a:pPr lvl="0"/>
            <a:r>
              <a:rPr lang="es-ES" dirty="0"/>
              <a:t>Texto descriptivo o complementario aquí.</a:t>
            </a:r>
          </a:p>
        </p:txBody>
      </p:sp>
      <p:sp>
        <p:nvSpPr>
          <p:cNvPr id="9" name="Marcador de contenido 8"/>
          <p:cNvSpPr>
            <a:spLocks noGrp="1"/>
          </p:cNvSpPr>
          <p:nvPr>
            <p:ph sz="quarter" idx="13" hasCustomPrompt="1"/>
          </p:nvPr>
        </p:nvSpPr>
        <p:spPr>
          <a:xfrm>
            <a:off x="5196469" y="457200"/>
            <a:ext cx="6157331" cy="5943600"/>
          </a:xfrm>
        </p:spPr>
        <p:txBody>
          <a:bodyPr/>
          <a:lstStyle>
            <a:lvl1pPr algn="ctr">
              <a:defRPr baseline="0">
                <a:solidFill>
                  <a:schemeClr val="bg1">
                    <a:lumMod val="7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Gráficas de datos aquí.</a:t>
            </a:r>
          </a:p>
        </p:txBody>
      </p:sp>
      <p:sp>
        <p:nvSpPr>
          <p:cNvPr id="10" name="CuadroTexto 9"/>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7" name="Rectángulo 6"/>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8"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pic>
        <p:nvPicPr>
          <p:cNvPr id="11" name="Imagen 3"/>
          <p:cNvPicPr>
            <a:picLocks noChangeAspect="1"/>
          </p:cNvPicPr>
          <p:nvPr userDrawn="1"/>
        </p:nvPicPr>
        <p:blipFill rotWithShape="1">
          <a:blip r:embed="rId3">
            <a:extLst>
              <a:ext uri="{28A0092B-C50C-407E-A947-70E740481C1C}">
                <a14:useLocalDpi xmlns:a14="http://schemas.microsoft.com/office/drawing/2010/main" val="0"/>
              </a:ext>
            </a:extLst>
          </a:blip>
          <a:srcRect t="1687" r="2345" b="91470"/>
          <a:stretch/>
        </p:blipFill>
        <p:spPr>
          <a:xfrm>
            <a:off x="-182880" y="9896"/>
            <a:ext cx="4175760" cy="292608"/>
          </a:xfrm>
          <a:prstGeom prst="rect">
            <a:avLst/>
          </a:prstGeom>
        </p:spPr>
      </p:pic>
    </p:spTree>
    <p:extLst>
      <p:ext uri="{BB962C8B-B14F-4D97-AF65-F5344CB8AC3E}">
        <p14:creationId xmlns:p14="http://schemas.microsoft.com/office/powerpoint/2010/main" val="28037422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8" name="Marcador de imagen 7"/>
          <p:cNvSpPr>
            <a:spLocks noGrp="1"/>
          </p:cNvSpPr>
          <p:nvPr>
            <p:ph type="pic" sz="quarter" idx="10" hasCustomPrompt="1"/>
          </p:nvPr>
        </p:nvSpPr>
        <p:spPr>
          <a:xfrm>
            <a:off x="1" y="0"/>
            <a:ext cx="11353800" cy="6858000"/>
          </a:xfrm>
        </p:spPr>
        <p:txBody>
          <a:bodyPr anchor="t"/>
          <a:lstStyle>
            <a:lvl1pPr algn="ctr">
              <a:defRPr baseline="0">
                <a:solidFill>
                  <a:schemeClr val="bg1">
                    <a:lumMod val="75000"/>
                  </a:schemeClr>
                </a:solidFill>
                <a:latin typeface="Arial" charset="0"/>
                <a:ea typeface="Arial" charset="0"/>
                <a:cs typeface="Arial" charset="0"/>
              </a:defRPr>
            </a:lvl1pPr>
          </a:lstStyle>
          <a:p>
            <a:pPr marL="228477" marR="0" lvl="0" indent="-228477" algn="l" defTabSz="913878" rtl="0" eaLnBrk="1" fontAlgn="auto" latinLnBrk="0" hangingPunct="1">
              <a:lnSpc>
                <a:spcPct val="90000"/>
              </a:lnSpc>
              <a:spcBef>
                <a:spcPts val="1000"/>
              </a:spcBef>
              <a:spcAft>
                <a:spcPts val="0"/>
              </a:spcAft>
              <a:buClrTx/>
              <a:buSzTx/>
              <a:buFont typeface="Arial"/>
              <a:buNone/>
              <a:tabLst/>
              <a:defRPr/>
            </a:pPr>
            <a:r>
              <a:rPr lang="es-ES_tradnl" dirty="0"/>
              <a:t>Fotografías a pantalla completa con o sin frase </a:t>
            </a:r>
            <a:r>
              <a:rPr lang="es-ES_tradnl"/>
              <a:t>de apoyo.</a:t>
            </a:r>
            <a:endParaRPr lang="es-ES_tradnl" dirty="0"/>
          </a:p>
        </p:txBody>
      </p:sp>
      <p:sp>
        <p:nvSpPr>
          <p:cNvPr id="9" name="Título 8"/>
          <p:cNvSpPr>
            <a:spLocks noGrp="1"/>
          </p:cNvSpPr>
          <p:nvPr>
            <p:ph type="title" hasCustomPrompt="1"/>
          </p:nvPr>
        </p:nvSpPr>
        <p:spPr>
          <a:xfrm>
            <a:off x="938588" y="959007"/>
            <a:ext cx="5573751" cy="3173800"/>
          </a:xfrm>
        </p:spPr>
        <p:txBody>
          <a:bodyPr/>
          <a:lstStyle>
            <a:lvl1pPr>
              <a:defRPr b="1" i="0" baseline="0">
                <a:solidFill>
                  <a:schemeClr val="tx1">
                    <a:lumMod val="75000"/>
                    <a:lumOff val="25000"/>
                  </a:schemeClr>
                </a:solidFill>
                <a:latin typeface="Arial" charset="0"/>
                <a:ea typeface="Arial" charset="0"/>
                <a:cs typeface="Arial" charset="0"/>
              </a:defRPr>
            </a:lvl1pPr>
          </a:lstStyle>
          <a:p>
            <a:r>
              <a:rPr lang="es-ES_tradnl" dirty="0"/>
              <a:t>Texto de apoyo o frase que acompañe la diapositiva si </a:t>
            </a:r>
            <a:r>
              <a:rPr lang="es-ES_tradnl"/>
              <a:t>es necesario.</a:t>
            </a:r>
            <a:endParaRPr lang="es-ES_tradnl" dirty="0"/>
          </a:p>
        </p:txBody>
      </p:sp>
      <p:sp>
        <p:nvSpPr>
          <p:cNvPr id="10" name="CuadroTexto 9"/>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6" name="Rectángulo 5"/>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7"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59" y="5943631"/>
            <a:ext cx="914399" cy="914399"/>
          </a:xfrm>
          <a:prstGeom prst="rect">
            <a:avLst/>
          </a:prstGeom>
        </p:spPr>
      </p:pic>
    </p:spTree>
    <p:extLst>
      <p:ext uri="{BB962C8B-B14F-4D97-AF65-F5344CB8AC3E}">
        <p14:creationId xmlns:p14="http://schemas.microsoft.com/office/powerpoint/2010/main" val="163740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4"/>
            <a:ext cx="7085868" cy="4743532"/>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7" y="2321489"/>
            <a:ext cx="3135999"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043648334"/>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rase grande">
    <p:spTree>
      <p:nvGrpSpPr>
        <p:cNvPr id="1" name=""/>
        <p:cNvGrpSpPr/>
        <p:nvPr/>
      </p:nvGrpSpPr>
      <p:grpSpPr>
        <a:xfrm>
          <a:off x="0" y="0"/>
          <a:ext cx="0" cy="0"/>
          <a:chOff x="0" y="0"/>
          <a:chExt cx="0" cy="0"/>
        </a:xfrm>
      </p:grpSpPr>
      <p:pic>
        <p:nvPicPr>
          <p:cNvPr id="8" name="Imagen 7"/>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1444533" y="640753"/>
            <a:ext cx="2553631" cy="1074128"/>
          </a:xfrm>
          <a:prstGeom prst="rect">
            <a:avLst/>
          </a:prstGeom>
        </p:spPr>
      </p:pic>
      <p:sp>
        <p:nvSpPr>
          <p:cNvPr id="10" name="CuadroTexto 9"/>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sp>
        <p:nvSpPr>
          <p:cNvPr id="7" name="Título 6"/>
          <p:cNvSpPr>
            <a:spLocks noGrp="1"/>
          </p:cNvSpPr>
          <p:nvPr>
            <p:ph type="title" hasCustomPrompt="1"/>
          </p:nvPr>
        </p:nvSpPr>
        <p:spPr>
          <a:xfrm>
            <a:off x="2066693" y="1373389"/>
            <a:ext cx="9039923" cy="4289640"/>
          </a:xfrm>
        </p:spPr>
        <p:txBody>
          <a:bodyPr>
            <a:noAutofit/>
          </a:bodyPr>
          <a:lstStyle>
            <a:lvl1pPr>
              <a:defRPr sz="7200" b="1" i="0" baseline="0">
                <a:solidFill>
                  <a:schemeClr val="tx1">
                    <a:lumMod val="75000"/>
                    <a:lumOff val="25000"/>
                  </a:schemeClr>
                </a:solidFill>
                <a:latin typeface="Arial" charset="0"/>
                <a:ea typeface="Arial" charset="0"/>
                <a:cs typeface="Arial" charset="0"/>
              </a:defRPr>
            </a:lvl1pPr>
          </a:lstStyle>
          <a:p>
            <a:r>
              <a:rPr lang="es-ES_tradnl" dirty="0"/>
              <a:t>Alguna frase que quieras resaltar en </a:t>
            </a:r>
            <a:r>
              <a:rPr lang="es-ES_tradnl"/>
              <a:t>tu presentación aquí.</a:t>
            </a:r>
            <a:endParaRPr lang="es-ES_tradnl" dirty="0"/>
          </a:p>
        </p:txBody>
      </p:sp>
      <p:pic>
        <p:nvPicPr>
          <p:cNvPr id="15" name="Imagen 14"/>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8698773" y="5405793"/>
            <a:ext cx="2553631" cy="1074128"/>
          </a:xfrm>
          <a:prstGeom prst="rect">
            <a:avLst/>
          </a:prstGeom>
        </p:spPr>
      </p:pic>
      <p:sp>
        <p:nvSpPr>
          <p:cNvPr id="11" name="Rectángulo 10"/>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12" name="Imagen 6" descr="logo_60_anos_60_anos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5538840"/>
            <a:ext cx="1407912" cy="1407909"/>
          </a:xfrm>
          <a:prstGeom prst="rect">
            <a:avLst/>
          </a:prstGeom>
        </p:spPr>
      </p:pic>
    </p:spTree>
    <p:extLst>
      <p:ext uri="{BB962C8B-B14F-4D97-AF65-F5344CB8AC3E}">
        <p14:creationId xmlns:p14="http://schemas.microsoft.com/office/powerpoint/2010/main" val="2615477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rase grande">
    <p:spTree>
      <p:nvGrpSpPr>
        <p:cNvPr id="1" name=""/>
        <p:cNvGrpSpPr/>
        <p:nvPr/>
      </p:nvGrpSpPr>
      <p:grpSpPr>
        <a:xfrm>
          <a:off x="0" y="0"/>
          <a:ext cx="0" cy="0"/>
          <a:chOff x="0" y="0"/>
          <a:chExt cx="0" cy="0"/>
        </a:xfrm>
      </p:grpSpPr>
      <p:pic>
        <p:nvPicPr>
          <p:cNvPr id="8" name="Imagen 7"/>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1444533" y="640753"/>
            <a:ext cx="2553631" cy="1074128"/>
          </a:xfrm>
          <a:prstGeom prst="rect">
            <a:avLst/>
          </a:prstGeom>
        </p:spPr>
      </p:pic>
      <p:sp>
        <p:nvSpPr>
          <p:cNvPr id="10" name="CuadroTexto 9"/>
          <p:cNvSpPr txBox="1"/>
          <p:nvPr userDrawn="1"/>
        </p:nvSpPr>
        <p:spPr>
          <a:xfrm rot="16200000">
            <a:off x="10946969" y="3321279"/>
            <a:ext cx="1779120" cy="215444"/>
          </a:xfrm>
          <a:prstGeom prst="rect">
            <a:avLst/>
          </a:prstGeom>
          <a:noFill/>
        </p:spPr>
        <p:txBody>
          <a:bodyPr wrap="none" lIns="91394" tIns="45718" rIns="91394" bIns="45718" rtlCol="0">
            <a:spAutoFit/>
          </a:bodyPr>
          <a:lstStyle/>
          <a:p>
            <a:pPr defTabSz="913878"/>
            <a:r>
              <a:rPr lang="es-ES_tradnl" sz="800" spc="300" dirty="0">
                <a:solidFill>
                  <a:prstClr val="black">
                    <a:lumMod val="75000"/>
                    <a:lumOff val="25000"/>
                  </a:prstClr>
                </a:solidFill>
                <a:latin typeface="Arial Narrow" charset="0"/>
                <a:ea typeface="Arial Narrow" charset="0"/>
                <a:cs typeface="Arial Narrow" charset="0"/>
              </a:rPr>
              <a:t>- FUNCI</a:t>
            </a:r>
            <a:r>
              <a:rPr lang="es-ES" sz="800" spc="300" dirty="0">
                <a:solidFill>
                  <a:prstClr val="black">
                    <a:lumMod val="75000"/>
                    <a:lumOff val="25000"/>
                  </a:prstClr>
                </a:solidFill>
                <a:latin typeface="Arial Narrow" charset="0"/>
                <a:ea typeface="Arial Narrow" charset="0"/>
                <a:cs typeface="Arial Narrow" charset="0"/>
              </a:rPr>
              <a:t>ÓN PÚBLICA -</a:t>
            </a:r>
            <a:endParaRPr lang="es-ES_tradnl" sz="800" spc="300" dirty="0">
              <a:solidFill>
                <a:prstClr val="black">
                  <a:lumMod val="75000"/>
                  <a:lumOff val="25000"/>
                </a:prstClr>
              </a:solidFill>
              <a:latin typeface="Arial Narrow" charset="0"/>
              <a:ea typeface="Arial Narrow" charset="0"/>
              <a:cs typeface="Arial Narrow" charset="0"/>
            </a:endParaRPr>
          </a:p>
        </p:txBody>
      </p:sp>
      <p:pic>
        <p:nvPicPr>
          <p:cNvPr id="15" name="Imagen 14"/>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8698773" y="4868729"/>
            <a:ext cx="2553631" cy="1074128"/>
          </a:xfrm>
          <a:prstGeom prst="rect">
            <a:avLst/>
          </a:prstGeom>
        </p:spPr>
      </p:pic>
      <p:sp>
        <p:nvSpPr>
          <p:cNvPr id="11" name="Rectángulo 10"/>
          <p:cNvSpPr/>
          <p:nvPr userDrawn="1"/>
        </p:nvSpPr>
        <p:spPr>
          <a:xfrm>
            <a:off x="11653327" y="0"/>
            <a:ext cx="538676" cy="802640"/>
          </a:xfrm>
          <a:prstGeom prst="rect">
            <a:avLst/>
          </a:prstGeom>
          <a:solidFill>
            <a:srgbClr val="B06E0E"/>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913878"/>
            <a:endParaRPr lang="es-ES_tradnl" sz="1900">
              <a:solidFill>
                <a:prstClr val="white"/>
              </a:solidFill>
            </a:endParaRPr>
          </a:p>
        </p:txBody>
      </p:sp>
      <p:pic>
        <p:nvPicPr>
          <p:cNvPr id="12" name="Imagen 6" descr="logo_60_anos_60_anos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2" y="5009957"/>
            <a:ext cx="1761495" cy="1761491"/>
          </a:xfrm>
          <a:prstGeom prst="rect">
            <a:avLst/>
          </a:prstGeom>
        </p:spPr>
      </p:pic>
      <p:sp>
        <p:nvSpPr>
          <p:cNvPr id="9" name="CuadroTexto 8"/>
          <p:cNvSpPr txBox="1"/>
          <p:nvPr userDrawn="1"/>
        </p:nvSpPr>
        <p:spPr>
          <a:xfrm>
            <a:off x="2578493" y="1055724"/>
            <a:ext cx="3950120" cy="1323439"/>
          </a:xfrm>
          <a:prstGeom prst="rect">
            <a:avLst/>
          </a:prstGeom>
          <a:noFill/>
        </p:spPr>
        <p:txBody>
          <a:bodyPr wrap="none" lIns="91394" tIns="45718" rIns="91394" bIns="45718" rtlCol="0">
            <a:spAutoFit/>
          </a:bodyPr>
          <a:lstStyle/>
          <a:p>
            <a:pPr defTabSz="913878"/>
            <a:r>
              <a:rPr lang="es-ES" sz="8000" b="1" dirty="0">
                <a:solidFill>
                  <a:srgbClr val="333733"/>
                </a:solidFill>
                <a:latin typeface="Arial" charset="0"/>
                <a:ea typeface="Arial" charset="0"/>
                <a:cs typeface="Arial" charset="0"/>
              </a:rPr>
              <a:t>Gracias</a:t>
            </a:r>
            <a:endParaRPr lang="es-ES_tradnl" sz="8000" b="1" dirty="0">
              <a:solidFill>
                <a:srgbClr val="333733"/>
              </a:solidFill>
              <a:latin typeface="Arial" charset="0"/>
              <a:ea typeface="Arial" charset="0"/>
              <a:cs typeface="Arial" charset="0"/>
            </a:endParaRPr>
          </a:p>
        </p:txBody>
      </p:sp>
      <p:sp>
        <p:nvSpPr>
          <p:cNvPr id="13" name="CuadroTexto 9"/>
          <p:cNvSpPr txBox="1"/>
          <p:nvPr userDrawn="1"/>
        </p:nvSpPr>
        <p:spPr>
          <a:xfrm>
            <a:off x="2687905" y="2610121"/>
            <a:ext cx="4828019" cy="3208567"/>
          </a:xfrm>
          <a:prstGeom prst="rect">
            <a:avLst/>
          </a:prstGeom>
          <a:noFill/>
        </p:spPr>
        <p:txBody>
          <a:bodyPr wrap="square" lIns="91394" tIns="45718" rIns="91394" bIns="45718" rtlCol="0">
            <a:spAutoFit/>
          </a:bodyPr>
          <a:lstStyle/>
          <a:p>
            <a:pPr defTabSz="913878">
              <a:lnSpc>
                <a:spcPct val="150000"/>
              </a:lnSpc>
            </a:pPr>
            <a:r>
              <a:rPr lang="es-ES_tradnl" sz="1500" b="1" dirty="0">
                <a:solidFill>
                  <a:srgbClr val="333733"/>
                </a:solidFill>
                <a:latin typeface="Arial" charset="0"/>
                <a:ea typeface="Arial" charset="0"/>
                <a:cs typeface="Arial" charset="0"/>
              </a:rPr>
              <a:t>Función Pública</a:t>
            </a:r>
          </a:p>
          <a:p>
            <a:pPr defTabSz="913878">
              <a:lnSpc>
                <a:spcPct val="150000"/>
              </a:lnSpc>
            </a:pPr>
            <a:r>
              <a:rPr lang="es-ES_tradnl" sz="1500" b="1" dirty="0">
                <a:solidFill>
                  <a:srgbClr val="333733"/>
                </a:solidFill>
                <a:latin typeface="Arial" charset="0"/>
                <a:ea typeface="Arial" charset="0"/>
                <a:cs typeface="Arial" charset="0"/>
              </a:rPr>
              <a:t>Carrera 6 No 12-62, Bogotá, D.C., Colombia</a:t>
            </a:r>
          </a:p>
          <a:p>
            <a:pPr defTabSz="913878">
              <a:lnSpc>
                <a:spcPct val="150000"/>
              </a:lnSpc>
            </a:pPr>
            <a:r>
              <a:rPr lang="es-ES_tradnl" sz="1500" b="1" dirty="0">
                <a:solidFill>
                  <a:srgbClr val="333733"/>
                </a:solidFill>
                <a:latin typeface="Arial" charset="0"/>
                <a:ea typeface="Arial" charset="0"/>
                <a:cs typeface="Arial" charset="0"/>
              </a:rPr>
              <a:t>Conmutador: 7395656 Fax: 7395657</a:t>
            </a:r>
          </a:p>
          <a:p>
            <a:pPr defTabSz="913878">
              <a:lnSpc>
                <a:spcPct val="150000"/>
              </a:lnSpc>
            </a:pPr>
            <a:r>
              <a:rPr lang="es-ES_tradnl" sz="1500" b="1" dirty="0">
                <a:solidFill>
                  <a:srgbClr val="333733"/>
                </a:solidFill>
                <a:latin typeface="Arial" charset="0"/>
                <a:ea typeface="Arial" charset="0"/>
                <a:cs typeface="Arial" charset="0"/>
              </a:rPr>
              <a:t>Web: </a:t>
            </a:r>
            <a:r>
              <a:rPr lang="es-ES_tradnl" sz="1500" b="1" dirty="0" err="1">
                <a:solidFill>
                  <a:srgbClr val="333733"/>
                </a:solidFill>
                <a:latin typeface="Arial" charset="0"/>
                <a:ea typeface="Arial" charset="0"/>
                <a:cs typeface="Arial" charset="0"/>
              </a:rPr>
              <a:t>www.funcionpublica.gov.co</a:t>
            </a:r>
            <a:endParaRPr lang="es-ES_tradnl" sz="1500" b="1" dirty="0">
              <a:solidFill>
                <a:srgbClr val="333733"/>
              </a:solidFill>
              <a:latin typeface="Arial" charset="0"/>
              <a:ea typeface="Arial" charset="0"/>
              <a:cs typeface="Arial" charset="0"/>
            </a:endParaRPr>
          </a:p>
          <a:p>
            <a:pPr defTabSz="913878">
              <a:lnSpc>
                <a:spcPct val="150000"/>
              </a:lnSpc>
            </a:pPr>
            <a:r>
              <a:rPr lang="es-ES_tradnl" sz="1500" b="1" dirty="0">
                <a:solidFill>
                  <a:srgbClr val="333733"/>
                </a:solidFill>
                <a:latin typeface="Arial" charset="0"/>
                <a:ea typeface="Arial" charset="0"/>
                <a:cs typeface="Arial" charset="0"/>
              </a:rPr>
              <a:t>e-mail: </a:t>
            </a:r>
            <a:r>
              <a:rPr lang="es-ES_tradnl" sz="1500" b="1" dirty="0" err="1">
                <a:solidFill>
                  <a:srgbClr val="333733"/>
                </a:solidFill>
                <a:latin typeface="Arial" charset="0"/>
                <a:ea typeface="Arial" charset="0"/>
                <a:cs typeface="Arial" charset="0"/>
              </a:rPr>
              <a:t>eva@funcionpublica.gov.co</a:t>
            </a:r>
            <a:endParaRPr lang="es-ES_tradnl" sz="1500" b="1" dirty="0">
              <a:solidFill>
                <a:srgbClr val="333733"/>
              </a:solidFill>
              <a:latin typeface="Arial" charset="0"/>
              <a:ea typeface="Arial" charset="0"/>
              <a:cs typeface="Arial" charset="0"/>
            </a:endParaRPr>
          </a:p>
          <a:p>
            <a:pPr defTabSz="913878">
              <a:lnSpc>
                <a:spcPct val="150000"/>
              </a:lnSpc>
            </a:pPr>
            <a:r>
              <a:rPr lang="es-ES_tradnl" sz="1500" b="1" dirty="0">
                <a:solidFill>
                  <a:srgbClr val="333733"/>
                </a:solidFill>
                <a:latin typeface="Arial" charset="0"/>
                <a:ea typeface="Arial" charset="0"/>
                <a:cs typeface="Arial" charset="0"/>
              </a:rPr>
              <a:t>Línea gratuita de atención al usuario: 018000 917770</a:t>
            </a:r>
          </a:p>
          <a:p>
            <a:pPr defTabSz="913878">
              <a:lnSpc>
                <a:spcPct val="150000"/>
              </a:lnSpc>
            </a:pPr>
            <a:endParaRPr lang="es-ES_tradnl" sz="1500" b="1" dirty="0">
              <a:solidFill>
                <a:srgbClr val="333733"/>
              </a:solidFill>
              <a:latin typeface="Arial" charset="0"/>
              <a:ea typeface="Arial" charset="0"/>
              <a:cs typeface="Arial" charset="0"/>
            </a:endParaRPr>
          </a:p>
          <a:p>
            <a:pPr defTabSz="913878">
              <a:lnSpc>
                <a:spcPct val="150000"/>
              </a:lnSpc>
            </a:pPr>
            <a:r>
              <a:rPr lang="es-ES_tradnl" sz="1500" b="1" dirty="0">
                <a:solidFill>
                  <a:srgbClr val="333733"/>
                </a:solidFill>
                <a:latin typeface="Arial" charset="0"/>
                <a:ea typeface="Arial" charset="0"/>
                <a:cs typeface="Arial" charset="0"/>
              </a:rPr>
              <a:t>Bogotá, D.C., Colombia.</a:t>
            </a:r>
          </a:p>
        </p:txBody>
      </p:sp>
      <p:pic>
        <p:nvPicPr>
          <p:cNvPr id="14" name="Imagen 7"/>
          <p:cNvPicPr>
            <a:picLocks noChangeAspect="1"/>
          </p:cNvPicPr>
          <p:nvPr userDrawn="1"/>
        </p:nvPicPr>
        <p:blipFill rotWithShape="1">
          <a:blip r:embed="rId4">
            <a:extLst>
              <a:ext uri="{28A0092B-C50C-407E-A947-70E740481C1C}">
                <a14:useLocalDpi xmlns:a14="http://schemas.microsoft.com/office/drawing/2010/main" val="0"/>
              </a:ext>
            </a:extLst>
          </a:blip>
          <a:srcRect r="39133"/>
          <a:stretch/>
        </p:blipFill>
        <p:spPr>
          <a:xfrm>
            <a:off x="1859033" y="5880748"/>
            <a:ext cx="2199627" cy="743037"/>
          </a:xfrm>
          <a:prstGeom prst="rect">
            <a:avLst/>
          </a:prstGeom>
        </p:spPr>
      </p:pic>
      <p:pic>
        <p:nvPicPr>
          <p:cNvPr id="1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58659" y="5941452"/>
            <a:ext cx="3546844" cy="64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1160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782" tIns="121782" rIns="121782" bIns="121782" anchor="ctr" anchorCtr="0">
            <a:noAutofit/>
          </a:bodyPr>
          <a:lstStyle/>
          <a:p>
            <a:pPr algn="r" defTabSz="913878">
              <a:buClr>
                <a:srgbClr val="000000"/>
              </a:buClr>
              <a:buSzPts val="700"/>
              <a:buFont typeface="Arial"/>
              <a:buNone/>
            </a:pPr>
            <a:fld id="{00000000-1234-1234-1234-123412341234}" type="slidenum">
              <a:rPr lang="es-CO" sz="900">
                <a:solidFill>
                  <a:srgbClr val="0054BC"/>
                </a:solidFill>
                <a:latin typeface="Work Sans"/>
                <a:ea typeface="Work Sans"/>
                <a:cs typeface="Work Sans"/>
                <a:sym typeface="Work Sans"/>
              </a:rPr>
              <a:pPr algn="r" defTabSz="913878">
                <a:buClr>
                  <a:srgbClr val="000000"/>
                </a:buClr>
                <a:buSzPts val="700"/>
                <a:buFont typeface="Arial"/>
                <a:buNone/>
              </a:pPr>
              <a:t>‹Nº›</a:t>
            </a:fld>
            <a:endParaRPr sz="90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782" tIns="121782" rIns="121782" bIns="121782" anchor="ctr" anchorCtr="0">
            <a:noAutofit/>
          </a:bodyPr>
          <a:lstStyle/>
          <a:p>
            <a:pPr algn="r" defTabSz="913878">
              <a:buClr>
                <a:srgbClr val="000000"/>
              </a:buClr>
              <a:buSzPts val="700"/>
              <a:buFont typeface="Arial"/>
              <a:buNone/>
            </a:pPr>
            <a:fld id="{00000000-1234-1234-1234-123412341234}" type="slidenum">
              <a:rPr lang="es-CO" sz="900">
                <a:solidFill>
                  <a:srgbClr val="FFFFFF"/>
                </a:solidFill>
                <a:latin typeface="Work Sans"/>
                <a:ea typeface="Work Sans"/>
                <a:cs typeface="Work Sans"/>
                <a:sym typeface="Work Sans"/>
              </a:rPr>
              <a:pPr algn="r" defTabSz="913878">
                <a:buClr>
                  <a:srgbClr val="000000"/>
                </a:buClr>
                <a:buSzPts val="700"/>
                <a:buFont typeface="Arial"/>
                <a:buNone/>
              </a:pPr>
              <a:t>‹Nº›</a:t>
            </a:fld>
            <a:endParaRPr sz="90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782" tIns="60874" rIns="121782" bIns="60874" anchor="ctr" anchorCtr="0">
            <a:noAutofit/>
          </a:bodyPr>
          <a:lstStyle/>
          <a:p>
            <a:pPr algn="ctr" defTabSz="913878"/>
            <a:endParaRPr sz="1900">
              <a:solidFill>
                <a:prstClr val="white"/>
              </a:solidFill>
              <a:latin typeface="Arial"/>
              <a:ea typeface="Aria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782" tIns="121782" rIns="121782" bIns="121782" anchor="t" anchorCtr="0">
            <a:noAutofit/>
          </a:bodyPr>
          <a:lstStyle/>
          <a:p>
            <a:pPr defTabSz="913878">
              <a:buClr>
                <a:srgbClr val="000000"/>
              </a:buClr>
              <a:buSzPts val="600"/>
              <a:buFont typeface="Arial"/>
              <a:buNone/>
            </a:pPr>
            <a:r>
              <a:rPr lang="es-CO" sz="800">
                <a:solidFill>
                  <a:prstClr val="white"/>
                </a:solidFill>
                <a:latin typeface="Work Sans"/>
                <a:ea typeface="Work Sans"/>
                <a:cs typeface="Work Sans"/>
                <a:sym typeface="Work Sans"/>
              </a:rPr>
              <a:t>Esta presentación es propiedad intelectual controlada y producida por la Presidencia de la República.</a:t>
            </a:r>
            <a:endParaRPr sz="800">
              <a:solidFill>
                <a:prstClr val="white"/>
              </a:solidFill>
              <a:latin typeface="Work Sans"/>
              <a:ea typeface="Work Sans"/>
              <a:cs typeface="Work Sans"/>
              <a:sym typeface="Work Sans"/>
            </a:endParaRPr>
          </a:p>
        </p:txBody>
      </p:sp>
      <p:grpSp>
        <p:nvGrpSpPr>
          <p:cNvPr id="7" name="Grupo 6"/>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8"/>
              <a:endParaRPr lang="en-US" sz="1900" dirty="0">
                <a:solidFill>
                  <a:prstClr val="white"/>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957615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91344" tIns="45698" rIns="91344" bIns="45698"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FFFFFF"/>
              </a:buClr>
              <a:buSzPts val="1400"/>
              <a:buNone/>
              <a:defRPr sz="2000">
                <a:solidFill>
                  <a:srgbClr val="FFFFFF"/>
                </a:solidFill>
              </a:defRPr>
            </a:lvl1pPr>
            <a:lvl2pPr marL="1217880" lvl="1" indent="-422864" algn="l">
              <a:lnSpc>
                <a:spcPct val="90000"/>
              </a:lnSpc>
              <a:spcBef>
                <a:spcPts val="533"/>
              </a:spcBef>
              <a:spcAft>
                <a:spcPts val="0"/>
              </a:spcAft>
              <a:buClr>
                <a:srgbClr val="FFFFFF"/>
              </a:buClr>
              <a:buSzPts val="1400"/>
              <a:buChar char="•"/>
              <a:defRPr>
                <a:solidFill>
                  <a:srgbClr val="FFFFFF"/>
                </a:solidFill>
              </a:defRPr>
            </a:lvl2pPr>
            <a:lvl3pPr marL="1826805" lvl="2" indent="-422864" algn="l">
              <a:lnSpc>
                <a:spcPct val="90000"/>
              </a:lnSpc>
              <a:spcBef>
                <a:spcPts val="533"/>
              </a:spcBef>
              <a:spcAft>
                <a:spcPts val="0"/>
              </a:spcAft>
              <a:buClr>
                <a:srgbClr val="FFFFFF"/>
              </a:buClr>
              <a:buSzPts val="1400"/>
              <a:buChar char="•"/>
              <a:defRPr>
                <a:solidFill>
                  <a:srgbClr val="FFFFFF"/>
                </a:solidFill>
              </a:defRPr>
            </a:lvl3pPr>
            <a:lvl4pPr marL="2435758" lvl="3" indent="-422864" algn="l">
              <a:lnSpc>
                <a:spcPct val="90000"/>
              </a:lnSpc>
              <a:spcBef>
                <a:spcPts val="533"/>
              </a:spcBef>
              <a:spcAft>
                <a:spcPts val="0"/>
              </a:spcAft>
              <a:buClr>
                <a:srgbClr val="FFFFFF"/>
              </a:buClr>
              <a:buSzPts val="1400"/>
              <a:buChar char="•"/>
              <a:defRPr>
                <a:solidFill>
                  <a:srgbClr val="FFFFFF"/>
                </a:solidFill>
              </a:defRPr>
            </a:lvl4pPr>
            <a:lvl5pPr marL="3044656" lvl="4" indent="-422864" algn="l">
              <a:lnSpc>
                <a:spcPct val="90000"/>
              </a:lnSpc>
              <a:spcBef>
                <a:spcPts val="533"/>
              </a:spcBef>
              <a:spcAft>
                <a:spcPts val="0"/>
              </a:spcAft>
              <a:buClr>
                <a:srgbClr val="FFFFFF"/>
              </a:buClr>
              <a:buSzPts val="1400"/>
              <a:buChar char="•"/>
              <a:defRPr>
                <a:solidFill>
                  <a:srgbClr val="FFFFFF"/>
                </a:solidFill>
              </a:defRPr>
            </a:lvl5pPr>
            <a:lvl6pPr marL="3653555" lvl="5" indent="-422864" algn="l">
              <a:lnSpc>
                <a:spcPct val="90000"/>
              </a:lnSpc>
              <a:spcBef>
                <a:spcPts val="533"/>
              </a:spcBef>
              <a:spcAft>
                <a:spcPts val="0"/>
              </a:spcAft>
              <a:buClr>
                <a:srgbClr val="FFFFFF"/>
              </a:buClr>
              <a:buSzPts val="1400"/>
              <a:buChar char="•"/>
              <a:defRPr>
                <a:solidFill>
                  <a:srgbClr val="FFFFFF"/>
                </a:solidFill>
              </a:defRPr>
            </a:lvl6pPr>
            <a:lvl7pPr marL="4262507" lvl="6" indent="-422864" algn="l">
              <a:lnSpc>
                <a:spcPct val="90000"/>
              </a:lnSpc>
              <a:spcBef>
                <a:spcPts val="533"/>
              </a:spcBef>
              <a:spcAft>
                <a:spcPts val="0"/>
              </a:spcAft>
              <a:buClr>
                <a:srgbClr val="FFFFFF"/>
              </a:buClr>
              <a:buSzPts val="1400"/>
              <a:buChar char="•"/>
              <a:defRPr>
                <a:solidFill>
                  <a:srgbClr val="FFFFFF"/>
                </a:solidFill>
              </a:defRPr>
            </a:lvl7pPr>
            <a:lvl8pPr marL="4871442" lvl="7" indent="-422864" algn="l">
              <a:lnSpc>
                <a:spcPct val="90000"/>
              </a:lnSpc>
              <a:spcBef>
                <a:spcPts val="533"/>
              </a:spcBef>
              <a:spcAft>
                <a:spcPts val="0"/>
              </a:spcAft>
              <a:buClr>
                <a:srgbClr val="FFFFFF"/>
              </a:buClr>
              <a:buSzPts val="1400"/>
              <a:buChar char="•"/>
              <a:defRPr>
                <a:solidFill>
                  <a:srgbClr val="FFFFFF"/>
                </a:solidFill>
              </a:defRPr>
            </a:lvl8pPr>
            <a:lvl9pPr marL="5480414" lvl="8" indent="-422864"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8607279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91344" tIns="45698" rIns="91344" bIns="45698"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344" tIns="45698" rIns="91344" bIns="45698" anchor="ctr" anchorCtr="0">
            <a:noAutofit/>
          </a:bodyPr>
          <a:lstStyle/>
          <a:p>
            <a:pPr defTabSz="913878">
              <a:buClr>
                <a:srgbClr val="000000"/>
              </a:buClr>
              <a:buSzPts val="1100"/>
              <a:buFont typeface="Arial"/>
              <a:buNone/>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400"/>
              <a:buNone/>
              <a:defRPr sz="1300" b="1">
                <a:solidFill>
                  <a:srgbClr val="0054BC"/>
                </a:solidFill>
                <a:latin typeface="Work Sans"/>
                <a:ea typeface="Work Sans"/>
                <a:cs typeface="Work Sans"/>
                <a:sym typeface="Work Sans"/>
              </a:defRPr>
            </a:lvl1pPr>
            <a:lvl2pPr marL="1217880" lvl="1" indent="-422864" algn="l">
              <a:lnSpc>
                <a:spcPct val="90000"/>
              </a:lnSpc>
              <a:spcBef>
                <a:spcPts val="533"/>
              </a:spcBef>
              <a:spcAft>
                <a:spcPts val="0"/>
              </a:spcAft>
              <a:buClr>
                <a:srgbClr val="0054BC"/>
              </a:buClr>
              <a:buSzPts val="1400"/>
              <a:buChar char="•"/>
              <a:defRPr>
                <a:solidFill>
                  <a:srgbClr val="0054BC"/>
                </a:solidFill>
              </a:defRPr>
            </a:lvl2pPr>
            <a:lvl3pPr marL="1826805" lvl="2" indent="-422864" algn="l">
              <a:lnSpc>
                <a:spcPct val="90000"/>
              </a:lnSpc>
              <a:spcBef>
                <a:spcPts val="533"/>
              </a:spcBef>
              <a:spcAft>
                <a:spcPts val="0"/>
              </a:spcAft>
              <a:buClr>
                <a:srgbClr val="0054BC"/>
              </a:buClr>
              <a:buSzPts val="1400"/>
              <a:buChar char="•"/>
              <a:defRPr>
                <a:solidFill>
                  <a:srgbClr val="0054BC"/>
                </a:solidFill>
              </a:defRPr>
            </a:lvl3pPr>
            <a:lvl4pPr marL="2435758" lvl="3" indent="-422864" algn="l">
              <a:lnSpc>
                <a:spcPct val="90000"/>
              </a:lnSpc>
              <a:spcBef>
                <a:spcPts val="533"/>
              </a:spcBef>
              <a:spcAft>
                <a:spcPts val="0"/>
              </a:spcAft>
              <a:buClr>
                <a:srgbClr val="0054BC"/>
              </a:buClr>
              <a:buSzPts val="1400"/>
              <a:buChar char="•"/>
              <a:defRPr>
                <a:solidFill>
                  <a:srgbClr val="0054BC"/>
                </a:solidFill>
              </a:defRPr>
            </a:lvl4pPr>
            <a:lvl5pPr marL="3044656" lvl="4" indent="-422864" algn="l">
              <a:lnSpc>
                <a:spcPct val="90000"/>
              </a:lnSpc>
              <a:spcBef>
                <a:spcPts val="533"/>
              </a:spcBef>
              <a:spcAft>
                <a:spcPts val="0"/>
              </a:spcAft>
              <a:buClr>
                <a:srgbClr val="0054BC"/>
              </a:buClr>
              <a:buSzPts val="1400"/>
              <a:buChar char="•"/>
              <a:defRPr>
                <a:solidFill>
                  <a:srgbClr val="0054BC"/>
                </a:solidFill>
              </a:defRPr>
            </a:lvl5pPr>
            <a:lvl6pPr marL="3653555" lvl="5" indent="-422864" algn="l">
              <a:lnSpc>
                <a:spcPct val="90000"/>
              </a:lnSpc>
              <a:spcBef>
                <a:spcPts val="533"/>
              </a:spcBef>
              <a:spcAft>
                <a:spcPts val="0"/>
              </a:spcAft>
              <a:buClr>
                <a:srgbClr val="0054BC"/>
              </a:buClr>
              <a:buSzPts val="1400"/>
              <a:buChar char="•"/>
              <a:defRPr>
                <a:solidFill>
                  <a:srgbClr val="0054BC"/>
                </a:solidFill>
              </a:defRPr>
            </a:lvl6pPr>
            <a:lvl7pPr marL="4262507" lvl="6" indent="-422864" algn="l">
              <a:lnSpc>
                <a:spcPct val="90000"/>
              </a:lnSpc>
              <a:spcBef>
                <a:spcPts val="533"/>
              </a:spcBef>
              <a:spcAft>
                <a:spcPts val="0"/>
              </a:spcAft>
              <a:buClr>
                <a:srgbClr val="0054BC"/>
              </a:buClr>
              <a:buSzPts val="1400"/>
              <a:buChar char="•"/>
              <a:defRPr>
                <a:solidFill>
                  <a:srgbClr val="0054BC"/>
                </a:solidFill>
              </a:defRPr>
            </a:lvl7pPr>
            <a:lvl8pPr marL="4871442" lvl="7" indent="-422864" algn="l">
              <a:lnSpc>
                <a:spcPct val="90000"/>
              </a:lnSpc>
              <a:spcBef>
                <a:spcPts val="533"/>
              </a:spcBef>
              <a:spcAft>
                <a:spcPts val="0"/>
              </a:spcAft>
              <a:buClr>
                <a:srgbClr val="0054BC"/>
              </a:buClr>
              <a:buSzPts val="1400"/>
              <a:buChar char="•"/>
              <a:defRPr>
                <a:solidFill>
                  <a:srgbClr val="0054BC"/>
                </a:solidFill>
              </a:defRPr>
            </a:lvl8pPr>
            <a:lvl9pPr marL="5480414" lvl="8" indent="-422864"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91344" tIns="45698" rIns="91344" bIns="45698" anchor="t" anchorCtr="0"/>
          <a:lstStyle>
            <a:lvl1pPr marL="608899" lvl="0" indent="-304448" algn="l">
              <a:lnSpc>
                <a:spcPct val="90000"/>
              </a:lnSpc>
              <a:spcBef>
                <a:spcPts val="1067"/>
              </a:spcBef>
              <a:spcAft>
                <a:spcPts val="0"/>
              </a:spcAft>
              <a:buClr>
                <a:srgbClr val="0054BC"/>
              </a:buClr>
              <a:buSzPts val="1000"/>
              <a:buNone/>
              <a:defRPr sz="1300">
                <a:solidFill>
                  <a:srgbClr val="0054BC"/>
                </a:solidFill>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91344" tIns="45698" rIns="91344" bIns="45698" anchor="t" anchorCtr="0"/>
          <a:lstStyle>
            <a:lvl1pPr marL="608899" lvl="0" indent="-30444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880" lvl="1" indent="-389056" algn="l">
              <a:lnSpc>
                <a:spcPct val="90000"/>
              </a:lnSpc>
              <a:spcBef>
                <a:spcPts val="533"/>
              </a:spcBef>
              <a:spcAft>
                <a:spcPts val="0"/>
              </a:spcAft>
              <a:buClr>
                <a:srgbClr val="0054BC"/>
              </a:buClr>
              <a:buSzPts val="1000"/>
              <a:buChar char="•"/>
              <a:defRPr sz="1300">
                <a:solidFill>
                  <a:srgbClr val="0054BC"/>
                </a:solidFill>
              </a:defRPr>
            </a:lvl2pPr>
            <a:lvl3pPr marL="1826805" lvl="2" indent="-389056" algn="l">
              <a:lnSpc>
                <a:spcPct val="90000"/>
              </a:lnSpc>
              <a:spcBef>
                <a:spcPts val="533"/>
              </a:spcBef>
              <a:spcAft>
                <a:spcPts val="0"/>
              </a:spcAft>
              <a:buClr>
                <a:srgbClr val="0054BC"/>
              </a:buClr>
              <a:buSzPts val="1000"/>
              <a:buChar char="•"/>
              <a:defRPr sz="1300">
                <a:solidFill>
                  <a:srgbClr val="0054BC"/>
                </a:solidFill>
              </a:defRPr>
            </a:lvl3pPr>
            <a:lvl4pPr marL="2435758" lvl="3" indent="-389056" algn="l">
              <a:lnSpc>
                <a:spcPct val="90000"/>
              </a:lnSpc>
              <a:spcBef>
                <a:spcPts val="533"/>
              </a:spcBef>
              <a:spcAft>
                <a:spcPts val="0"/>
              </a:spcAft>
              <a:buClr>
                <a:srgbClr val="0054BC"/>
              </a:buClr>
              <a:buSzPts val="1000"/>
              <a:buChar char="•"/>
              <a:defRPr sz="1300">
                <a:solidFill>
                  <a:srgbClr val="0054BC"/>
                </a:solidFill>
              </a:defRPr>
            </a:lvl4pPr>
            <a:lvl5pPr marL="3044656" lvl="4" indent="-389056" algn="l">
              <a:lnSpc>
                <a:spcPct val="90000"/>
              </a:lnSpc>
              <a:spcBef>
                <a:spcPts val="533"/>
              </a:spcBef>
              <a:spcAft>
                <a:spcPts val="0"/>
              </a:spcAft>
              <a:buClr>
                <a:srgbClr val="0054BC"/>
              </a:buClr>
              <a:buSzPts val="1000"/>
              <a:buChar char="•"/>
              <a:defRPr sz="1300">
                <a:solidFill>
                  <a:srgbClr val="0054BC"/>
                </a:solidFill>
              </a:defRPr>
            </a:lvl5pPr>
            <a:lvl6pPr marL="3653555" lvl="5" indent="-389056" algn="l">
              <a:lnSpc>
                <a:spcPct val="90000"/>
              </a:lnSpc>
              <a:spcBef>
                <a:spcPts val="533"/>
              </a:spcBef>
              <a:spcAft>
                <a:spcPts val="0"/>
              </a:spcAft>
              <a:buClr>
                <a:srgbClr val="0054BC"/>
              </a:buClr>
              <a:buSzPts val="1000"/>
              <a:buChar char="•"/>
              <a:defRPr sz="1300">
                <a:solidFill>
                  <a:srgbClr val="0054BC"/>
                </a:solidFill>
              </a:defRPr>
            </a:lvl6pPr>
            <a:lvl7pPr marL="4262507" lvl="6" indent="-389056" algn="l">
              <a:lnSpc>
                <a:spcPct val="90000"/>
              </a:lnSpc>
              <a:spcBef>
                <a:spcPts val="533"/>
              </a:spcBef>
              <a:spcAft>
                <a:spcPts val="0"/>
              </a:spcAft>
              <a:buClr>
                <a:srgbClr val="0054BC"/>
              </a:buClr>
              <a:buSzPts val="1000"/>
              <a:buChar char="•"/>
              <a:defRPr sz="1300">
                <a:solidFill>
                  <a:srgbClr val="0054BC"/>
                </a:solidFill>
              </a:defRPr>
            </a:lvl7pPr>
            <a:lvl8pPr marL="4871442" lvl="7" indent="-389056" algn="l">
              <a:lnSpc>
                <a:spcPct val="90000"/>
              </a:lnSpc>
              <a:spcBef>
                <a:spcPts val="533"/>
              </a:spcBef>
              <a:spcAft>
                <a:spcPts val="0"/>
              </a:spcAft>
              <a:buClr>
                <a:srgbClr val="0054BC"/>
              </a:buClr>
              <a:buSzPts val="1000"/>
              <a:buChar char="•"/>
              <a:defRPr sz="1300">
                <a:solidFill>
                  <a:srgbClr val="0054BC"/>
                </a:solidFill>
              </a:defRPr>
            </a:lvl8pPr>
            <a:lvl9pPr marL="5480414" lvl="8" indent="-389056" algn="l">
              <a:lnSpc>
                <a:spcPct val="90000"/>
              </a:lnSpc>
              <a:spcBef>
                <a:spcPts val="533"/>
              </a:spcBef>
              <a:spcAft>
                <a:spcPts val="0"/>
              </a:spcAft>
              <a:buClr>
                <a:srgbClr val="0054BC"/>
              </a:buClr>
              <a:buSzPts val="1000"/>
              <a:buChar char="•"/>
              <a:defRPr sz="1300">
                <a:solidFill>
                  <a:srgbClr val="0054BC"/>
                </a:solidFill>
              </a:defRPr>
            </a:lvl9pPr>
          </a:lstStyle>
          <a:p>
            <a:endParaRPr/>
          </a:p>
        </p:txBody>
      </p:sp>
    </p:spTree>
    <p:extLst>
      <p:ext uri="{BB962C8B-B14F-4D97-AF65-F5344CB8AC3E}">
        <p14:creationId xmlns:p14="http://schemas.microsoft.com/office/powerpoint/2010/main" val="303215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21" tIns="34274" rIns="68521" bIns="34274" anchor="t" anchorCtr="0"/>
          <a:lstStyle>
            <a:lvl1pPr marL="608947" lvl="0" indent="-304472" algn="l">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7970" lvl="1"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6941" lvl="2"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5938" lvl="3"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4884" lvl="4"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3831" lvl="5"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2827" lvl="6"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1806" lvl="7"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0822" lvl="8"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21" tIns="34274" rIns="6852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222" y="2321489"/>
            <a:ext cx="3135999" cy="858400"/>
          </a:xfrm>
          <a:prstGeom prst="rect">
            <a:avLst/>
          </a:prstGeom>
          <a:noFill/>
          <a:ln>
            <a:noFill/>
          </a:ln>
        </p:spPr>
        <p:txBody>
          <a:bodyPr spcFirstLastPara="1" wrap="square" lIns="68521" tIns="34274" rIns="6852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352" tIns="45698" rIns="91352" bIns="45698" anchor="ctr" anchorCtr="0">
            <a:noAutofit/>
          </a:bodyPr>
          <a:lstStyle/>
          <a:p>
            <a:pPr defTabSz="913493">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11546550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4" y="3404467"/>
            <a:ext cx="6346933" cy="17712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400"/>
              <a:buNone/>
              <a:defRPr sz="2000">
                <a:solidFill>
                  <a:srgbClr val="FFFFFF"/>
                </a:solidFill>
              </a:defRPr>
            </a:lvl1pPr>
            <a:lvl2pPr marL="1219170" lvl="1" indent="-423323" algn="l">
              <a:lnSpc>
                <a:spcPct val="90000"/>
              </a:lnSpc>
              <a:spcBef>
                <a:spcPts val="533"/>
              </a:spcBef>
              <a:spcAft>
                <a:spcPts val="0"/>
              </a:spcAft>
              <a:buClr>
                <a:srgbClr val="FFFFFF"/>
              </a:buClr>
              <a:buSzPts val="1400"/>
              <a:buChar char="•"/>
              <a:defRPr>
                <a:solidFill>
                  <a:srgbClr val="FFFFFF"/>
                </a:solidFill>
              </a:defRPr>
            </a:lvl2pPr>
            <a:lvl3pPr marL="1828754" lvl="2" indent="-423323" algn="l">
              <a:lnSpc>
                <a:spcPct val="90000"/>
              </a:lnSpc>
              <a:spcBef>
                <a:spcPts val="533"/>
              </a:spcBef>
              <a:spcAft>
                <a:spcPts val="0"/>
              </a:spcAft>
              <a:buClr>
                <a:srgbClr val="FFFFFF"/>
              </a:buClr>
              <a:buSzPts val="1400"/>
              <a:buChar char="•"/>
              <a:defRPr>
                <a:solidFill>
                  <a:srgbClr val="FFFFFF"/>
                </a:solidFill>
              </a:defRPr>
            </a:lvl3pPr>
            <a:lvl4pPr marL="2438339" lvl="3" indent="-423323" algn="l">
              <a:lnSpc>
                <a:spcPct val="90000"/>
              </a:lnSpc>
              <a:spcBef>
                <a:spcPts val="533"/>
              </a:spcBef>
              <a:spcAft>
                <a:spcPts val="0"/>
              </a:spcAft>
              <a:buClr>
                <a:srgbClr val="FFFFFF"/>
              </a:buClr>
              <a:buSzPts val="1400"/>
              <a:buChar char="•"/>
              <a:defRPr>
                <a:solidFill>
                  <a:srgbClr val="FFFFFF"/>
                </a:solidFill>
              </a:defRPr>
            </a:lvl4pPr>
            <a:lvl5pPr marL="3047924" lvl="4" indent="-423323" algn="l">
              <a:lnSpc>
                <a:spcPct val="90000"/>
              </a:lnSpc>
              <a:spcBef>
                <a:spcPts val="533"/>
              </a:spcBef>
              <a:spcAft>
                <a:spcPts val="0"/>
              </a:spcAft>
              <a:buClr>
                <a:srgbClr val="FFFFFF"/>
              </a:buClr>
              <a:buSzPts val="1400"/>
              <a:buChar char="•"/>
              <a:defRPr>
                <a:solidFill>
                  <a:srgbClr val="FFFFFF"/>
                </a:solidFill>
              </a:defRPr>
            </a:lvl5pPr>
            <a:lvl6pPr marL="3657509" lvl="5" indent="-423323" algn="l">
              <a:lnSpc>
                <a:spcPct val="90000"/>
              </a:lnSpc>
              <a:spcBef>
                <a:spcPts val="533"/>
              </a:spcBef>
              <a:spcAft>
                <a:spcPts val="0"/>
              </a:spcAft>
              <a:buClr>
                <a:srgbClr val="FFFFFF"/>
              </a:buClr>
              <a:buSzPts val="1400"/>
              <a:buChar char="•"/>
              <a:defRPr>
                <a:solidFill>
                  <a:srgbClr val="FFFFFF"/>
                </a:solidFill>
              </a:defRPr>
            </a:lvl6pPr>
            <a:lvl7pPr marL="4267093" lvl="6" indent="-423323" algn="l">
              <a:lnSpc>
                <a:spcPct val="90000"/>
              </a:lnSpc>
              <a:spcBef>
                <a:spcPts val="533"/>
              </a:spcBef>
              <a:spcAft>
                <a:spcPts val="0"/>
              </a:spcAft>
              <a:buClr>
                <a:srgbClr val="FFFFFF"/>
              </a:buClr>
              <a:buSzPts val="1400"/>
              <a:buChar char="•"/>
              <a:defRPr>
                <a:solidFill>
                  <a:srgbClr val="FFFFFF"/>
                </a:solidFill>
              </a:defRPr>
            </a:lvl7pPr>
            <a:lvl8pPr marL="4876678" lvl="7" indent="-423323" algn="l">
              <a:lnSpc>
                <a:spcPct val="90000"/>
              </a:lnSpc>
              <a:spcBef>
                <a:spcPts val="533"/>
              </a:spcBef>
              <a:spcAft>
                <a:spcPts val="0"/>
              </a:spcAft>
              <a:buClr>
                <a:srgbClr val="FFFFFF"/>
              </a:buClr>
              <a:buSzPts val="1400"/>
              <a:buChar char="•"/>
              <a:defRPr>
                <a:solidFill>
                  <a:srgbClr val="FFFFFF"/>
                </a:solidFill>
              </a:defRPr>
            </a:lvl8pPr>
            <a:lvl9pPr marL="5486263" lvl="8" indent="-423323"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40382241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69" y="232148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defTabSz="1219170">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132008986"/>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5" tIns="34275" rIns="68575" bIns="34275" anchor="t" anchorCtr="0"/>
          <a:lstStyle>
            <a:lvl1pPr marL="609585" lvl="0" indent="-304792"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80117638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93065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1" tIns="34274" rIns="68571" bIns="34274" anchor="t" anchorCtr="0"/>
          <a:lstStyle>
            <a:lvl1pPr marL="609555" lvl="0" indent="-304776"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3"/>
            <a:ext cx="57436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653720795"/>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defTabSz="1219170">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616268657"/>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700"/>
              <a:buFont typeface="Arial"/>
              <a:buNone/>
            </a:pPr>
            <a:fld id="{00000000-1234-1234-1234-123412341234}" type="slidenum">
              <a:rPr lang="es-CO" sz="933" kern="0">
                <a:solidFill>
                  <a:srgbClr val="0054BC"/>
                </a:solidFill>
                <a:latin typeface="Work Sans"/>
                <a:ea typeface="Work Sans"/>
                <a:cs typeface="Work Sans"/>
                <a:sym typeface="Work Sans"/>
              </a:rPr>
              <a:pPr algn="r" defTabSz="1219170">
                <a:buClr>
                  <a:srgbClr val="000000"/>
                </a:buClr>
                <a:buSzPts val="700"/>
                <a:buFont typeface="Arial"/>
                <a:buNone/>
              </a:pPr>
              <a:t>‹Nº›</a:t>
            </a:fld>
            <a:endParaRPr sz="933" kern="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700"/>
              <a:buFont typeface="Arial"/>
              <a:buNone/>
            </a:pPr>
            <a:fld id="{00000000-1234-1234-1234-123412341234}" type="slidenum">
              <a:rPr lang="es-CO" sz="933" kern="0">
                <a:solidFill>
                  <a:srgbClr val="FFFFFF"/>
                </a:solidFill>
                <a:latin typeface="Work Sans"/>
                <a:ea typeface="Work Sans"/>
                <a:cs typeface="Work Sans"/>
                <a:sym typeface="Work Sans"/>
              </a:rPr>
              <a:pPr algn="r" defTabSz="1219170">
                <a:buClr>
                  <a:srgbClr val="000000"/>
                </a:buClr>
                <a:buSzPts val="700"/>
                <a:buFont typeface="Arial"/>
                <a:buNone/>
              </a:pPr>
              <a:t>‹Nº›</a:t>
            </a:fld>
            <a:endParaRPr sz="933" kern="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cs typeface="Arial"/>
              <a:sym typeface="Arial"/>
            </a:endParaRPr>
          </a:p>
        </p:txBody>
      </p:sp>
      <p:sp>
        <p:nvSpPr>
          <p:cNvPr id="15" name="Google Shape;15;p2"/>
          <p:cNvSpPr txBox="1"/>
          <p:nvPr/>
        </p:nvSpPr>
        <p:spPr>
          <a:xfrm>
            <a:off x="1464625" y="6474856"/>
            <a:ext cx="5723905" cy="454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600"/>
              <a:buFont typeface="Arial"/>
              <a:buNone/>
            </a:pPr>
            <a:r>
              <a:rPr lang="es-CO" sz="800" kern="0">
                <a:solidFill>
                  <a:srgbClr val="FFFFFF"/>
                </a:solidFill>
                <a:latin typeface="Work Sans"/>
                <a:ea typeface="Work Sans"/>
                <a:cs typeface="Work Sans"/>
                <a:sym typeface="Work Sans"/>
              </a:rPr>
              <a:t>Esta presentación es propiedad intelectual controlada y producida por la Presidencia de la República.</a:t>
            </a:r>
            <a:endParaRPr sz="800" kern="0">
              <a:solidFill>
                <a:srgbClr val="FFFFFF"/>
              </a:solidFill>
              <a:latin typeface="Work Sans"/>
              <a:ea typeface="Work Sans"/>
              <a:cs typeface="Work Sans"/>
              <a:sym typeface="Work Sans"/>
            </a:endParaRPr>
          </a:p>
        </p:txBody>
      </p:sp>
      <p:grpSp>
        <p:nvGrpSpPr>
          <p:cNvPr id="8" name="Grupo 7"/>
          <p:cNvGrpSpPr/>
          <p:nvPr userDrawn="1"/>
        </p:nvGrpSpPr>
        <p:grpSpPr>
          <a:xfrm>
            <a:off x="4456808"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274614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700"/>
              <a:buFont typeface="Arial"/>
              <a:buNone/>
            </a:pPr>
            <a:fld id="{00000000-1234-1234-1234-123412341234}" type="slidenum">
              <a:rPr lang="es-CO" sz="933" kern="0">
                <a:solidFill>
                  <a:srgbClr val="0054BC"/>
                </a:solidFill>
                <a:latin typeface="Work Sans"/>
                <a:ea typeface="Work Sans"/>
                <a:cs typeface="Work Sans"/>
                <a:sym typeface="Work Sans"/>
              </a:rPr>
              <a:pPr algn="r" defTabSz="1219170">
                <a:buClr>
                  <a:srgbClr val="000000"/>
                </a:buClr>
                <a:buSzPts val="700"/>
                <a:buFont typeface="Arial"/>
                <a:buNone/>
              </a:pPr>
              <a:t>‹Nº›</a:t>
            </a:fld>
            <a:endParaRPr sz="933" kern="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700"/>
              <a:buFont typeface="Arial"/>
              <a:buNone/>
            </a:pPr>
            <a:fld id="{00000000-1234-1234-1234-123412341234}" type="slidenum">
              <a:rPr lang="es-CO" sz="933" kern="0">
                <a:solidFill>
                  <a:srgbClr val="FFFFFF"/>
                </a:solidFill>
                <a:latin typeface="Work Sans"/>
                <a:ea typeface="Work Sans"/>
                <a:cs typeface="Work Sans"/>
                <a:sym typeface="Work Sans"/>
              </a:rPr>
              <a:pPr algn="r" defTabSz="1219170">
                <a:buClr>
                  <a:srgbClr val="000000"/>
                </a:buClr>
                <a:buSzPts val="700"/>
                <a:buFont typeface="Arial"/>
                <a:buNone/>
              </a:pPr>
              <a:t>‹Nº›</a:t>
            </a:fld>
            <a:endParaRPr sz="933" kern="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600"/>
              <a:buFont typeface="Arial"/>
              <a:buNone/>
            </a:pPr>
            <a:r>
              <a:rPr lang="es-CO" sz="800" kern="0" dirty="0">
                <a:solidFill>
                  <a:srgbClr val="FFFFFF"/>
                </a:solidFill>
                <a:latin typeface="Work Sans"/>
                <a:ea typeface="Work Sans"/>
                <a:cs typeface="Work Sans"/>
                <a:sym typeface="Work Sans"/>
              </a:rPr>
              <a:t>Esta presentación es propiedad intelectual controlada y producida por la Función Pública.</a:t>
            </a:r>
            <a:endParaRPr sz="800" kern="0" dirty="0">
              <a:solidFill>
                <a:srgbClr val="FFFFFF"/>
              </a:solidFill>
              <a:latin typeface="Work Sans"/>
              <a:ea typeface="Work Sans"/>
              <a:cs typeface="Work Sans"/>
              <a:sym typeface="Work Sans"/>
            </a:endParaRPr>
          </a:p>
        </p:txBody>
      </p:sp>
      <p:grpSp>
        <p:nvGrpSpPr>
          <p:cNvPr id="7" name="Grupo 6"/>
          <p:cNvGrpSpPr/>
          <p:nvPr userDrawn="1"/>
        </p:nvGrpSpPr>
        <p:grpSpPr>
          <a:xfrm>
            <a:off x="4456808"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5324578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59" y="2310700"/>
            <a:ext cx="4353173" cy="853597"/>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33" tIns="45700" rIns="91433" bIns="45700" anchor="ctr" anchorCtr="0">
            <a:noAutofit/>
          </a:bodyPr>
          <a:lstStyle/>
          <a:p>
            <a:pPr defTabSz="1219170">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endParaRPr sz="800" kern="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70" lvl="1" indent="-423323" algn="l">
              <a:lnSpc>
                <a:spcPct val="90000"/>
              </a:lnSpc>
              <a:spcBef>
                <a:spcPts val="533"/>
              </a:spcBef>
              <a:spcAft>
                <a:spcPts val="0"/>
              </a:spcAft>
              <a:buClr>
                <a:srgbClr val="0054BC"/>
              </a:buClr>
              <a:buSzPts val="1400"/>
              <a:buChar char="•"/>
              <a:defRPr>
                <a:solidFill>
                  <a:srgbClr val="0054BC"/>
                </a:solidFill>
              </a:defRPr>
            </a:lvl2pPr>
            <a:lvl3pPr marL="1828754" lvl="2" indent="-423323" algn="l">
              <a:lnSpc>
                <a:spcPct val="90000"/>
              </a:lnSpc>
              <a:spcBef>
                <a:spcPts val="533"/>
              </a:spcBef>
              <a:spcAft>
                <a:spcPts val="0"/>
              </a:spcAft>
              <a:buClr>
                <a:srgbClr val="0054BC"/>
              </a:buClr>
              <a:buSzPts val="1400"/>
              <a:buChar char="•"/>
              <a:defRPr>
                <a:solidFill>
                  <a:srgbClr val="0054BC"/>
                </a:solidFill>
              </a:defRPr>
            </a:lvl3pPr>
            <a:lvl4pPr marL="2438339" lvl="3" indent="-423323" algn="l">
              <a:lnSpc>
                <a:spcPct val="90000"/>
              </a:lnSpc>
              <a:spcBef>
                <a:spcPts val="533"/>
              </a:spcBef>
              <a:spcAft>
                <a:spcPts val="0"/>
              </a:spcAft>
              <a:buClr>
                <a:srgbClr val="0054BC"/>
              </a:buClr>
              <a:buSzPts val="1400"/>
              <a:buChar char="•"/>
              <a:defRPr>
                <a:solidFill>
                  <a:srgbClr val="0054BC"/>
                </a:solidFill>
              </a:defRPr>
            </a:lvl4pPr>
            <a:lvl5pPr marL="3047924" lvl="4" indent="-423323" algn="l">
              <a:lnSpc>
                <a:spcPct val="90000"/>
              </a:lnSpc>
              <a:spcBef>
                <a:spcPts val="533"/>
              </a:spcBef>
              <a:spcAft>
                <a:spcPts val="0"/>
              </a:spcAft>
              <a:buClr>
                <a:srgbClr val="0054BC"/>
              </a:buClr>
              <a:buSzPts val="1400"/>
              <a:buChar char="•"/>
              <a:defRPr>
                <a:solidFill>
                  <a:srgbClr val="0054BC"/>
                </a:solidFill>
              </a:defRPr>
            </a:lvl5pPr>
            <a:lvl6pPr marL="3657509" lvl="5" indent="-423323" algn="l">
              <a:lnSpc>
                <a:spcPct val="90000"/>
              </a:lnSpc>
              <a:spcBef>
                <a:spcPts val="533"/>
              </a:spcBef>
              <a:spcAft>
                <a:spcPts val="0"/>
              </a:spcAft>
              <a:buClr>
                <a:srgbClr val="0054BC"/>
              </a:buClr>
              <a:buSzPts val="1400"/>
              <a:buChar char="•"/>
              <a:defRPr>
                <a:solidFill>
                  <a:srgbClr val="0054BC"/>
                </a:solidFill>
              </a:defRPr>
            </a:lvl6pPr>
            <a:lvl7pPr marL="4267093" lvl="6" indent="-423323" algn="l">
              <a:lnSpc>
                <a:spcPct val="90000"/>
              </a:lnSpc>
              <a:spcBef>
                <a:spcPts val="533"/>
              </a:spcBef>
              <a:spcAft>
                <a:spcPts val="0"/>
              </a:spcAft>
              <a:buClr>
                <a:srgbClr val="0054BC"/>
              </a:buClr>
              <a:buSzPts val="1400"/>
              <a:buChar char="•"/>
              <a:defRPr>
                <a:solidFill>
                  <a:srgbClr val="0054BC"/>
                </a:solidFill>
              </a:defRPr>
            </a:lvl7pPr>
            <a:lvl8pPr marL="4876678" lvl="7" indent="-423323" algn="l">
              <a:lnSpc>
                <a:spcPct val="90000"/>
              </a:lnSpc>
              <a:spcBef>
                <a:spcPts val="533"/>
              </a:spcBef>
              <a:spcAft>
                <a:spcPts val="0"/>
              </a:spcAft>
              <a:buClr>
                <a:srgbClr val="0054BC"/>
              </a:buClr>
              <a:buSzPts val="1400"/>
              <a:buChar char="•"/>
              <a:defRPr>
                <a:solidFill>
                  <a:srgbClr val="0054BC"/>
                </a:solidFill>
              </a:defRPr>
            </a:lvl8pPr>
            <a:lvl9pPr marL="5486263" lvl="8" indent="-423323"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4058388721"/>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52" tIns="34274" rIns="68552"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FFFFFF"/>
              </a:buClr>
              <a:buSzPts val="1400"/>
              <a:buNone/>
              <a:defRPr sz="2000">
                <a:solidFill>
                  <a:srgbClr val="FFFFFF"/>
                </a:solidFill>
              </a:defRPr>
            </a:lvl1pPr>
            <a:lvl2pPr marL="1218660" lvl="1" indent="-423141" algn="l">
              <a:lnSpc>
                <a:spcPct val="90000"/>
              </a:lnSpc>
              <a:spcBef>
                <a:spcPts val="533"/>
              </a:spcBef>
              <a:spcAft>
                <a:spcPts val="0"/>
              </a:spcAft>
              <a:buClr>
                <a:srgbClr val="FFFFFF"/>
              </a:buClr>
              <a:buSzPts val="1400"/>
              <a:buChar char="•"/>
              <a:defRPr>
                <a:solidFill>
                  <a:srgbClr val="FFFFFF"/>
                </a:solidFill>
              </a:defRPr>
            </a:lvl2pPr>
            <a:lvl3pPr marL="1827984" lvl="2" indent="-423141" algn="l">
              <a:lnSpc>
                <a:spcPct val="90000"/>
              </a:lnSpc>
              <a:spcBef>
                <a:spcPts val="533"/>
              </a:spcBef>
              <a:spcAft>
                <a:spcPts val="0"/>
              </a:spcAft>
              <a:buClr>
                <a:srgbClr val="FFFFFF"/>
              </a:buClr>
              <a:buSzPts val="1400"/>
              <a:buChar char="•"/>
              <a:defRPr>
                <a:solidFill>
                  <a:srgbClr val="FFFFFF"/>
                </a:solidFill>
              </a:defRPr>
            </a:lvl3pPr>
            <a:lvl4pPr marL="2437318" lvl="3" indent="-423141" algn="l">
              <a:lnSpc>
                <a:spcPct val="90000"/>
              </a:lnSpc>
              <a:spcBef>
                <a:spcPts val="533"/>
              </a:spcBef>
              <a:spcAft>
                <a:spcPts val="0"/>
              </a:spcAft>
              <a:buClr>
                <a:srgbClr val="FFFFFF"/>
              </a:buClr>
              <a:buSzPts val="1400"/>
              <a:buChar char="•"/>
              <a:defRPr>
                <a:solidFill>
                  <a:srgbClr val="FFFFFF"/>
                </a:solidFill>
              </a:defRPr>
            </a:lvl4pPr>
            <a:lvl5pPr marL="3046632" lvl="4" indent="-423141" algn="l">
              <a:lnSpc>
                <a:spcPct val="90000"/>
              </a:lnSpc>
              <a:spcBef>
                <a:spcPts val="533"/>
              </a:spcBef>
              <a:spcAft>
                <a:spcPts val="0"/>
              </a:spcAft>
              <a:buClr>
                <a:srgbClr val="FFFFFF"/>
              </a:buClr>
              <a:buSzPts val="1400"/>
              <a:buChar char="•"/>
              <a:defRPr>
                <a:solidFill>
                  <a:srgbClr val="FFFFFF"/>
                </a:solidFill>
              </a:defRPr>
            </a:lvl5pPr>
            <a:lvl6pPr marL="3655947" lvl="5" indent="-423141" algn="l">
              <a:lnSpc>
                <a:spcPct val="90000"/>
              </a:lnSpc>
              <a:spcBef>
                <a:spcPts val="533"/>
              </a:spcBef>
              <a:spcAft>
                <a:spcPts val="0"/>
              </a:spcAft>
              <a:buClr>
                <a:srgbClr val="FFFFFF"/>
              </a:buClr>
              <a:buSzPts val="1400"/>
              <a:buChar char="•"/>
              <a:defRPr>
                <a:solidFill>
                  <a:srgbClr val="FFFFFF"/>
                </a:solidFill>
              </a:defRPr>
            </a:lvl6pPr>
            <a:lvl7pPr marL="4265280" lvl="6" indent="-423141" algn="l">
              <a:lnSpc>
                <a:spcPct val="90000"/>
              </a:lnSpc>
              <a:spcBef>
                <a:spcPts val="533"/>
              </a:spcBef>
              <a:spcAft>
                <a:spcPts val="0"/>
              </a:spcAft>
              <a:buClr>
                <a:srgbClr val="FFFFFF"/>
              </a:buClr>
              <a:buSzPts val="1400"/>
              <a:buChar char="•"/>
              <a:defRPr>
                <a:solidFill>
                  <a:srgbClr val="FFFFFF"/>
                </a:solidFill>
              </a:defRPr>
            </a:lvl7pPr>
            <a:lvl8pPr marL="4874605" lvl="7" indent="-423141" algn="l">
              <a:lnSpc>
                <a:spcPct val="90000"/>
              </a:lnSpc>
              <a:spcBef>
                <a:spcPts val="533"/>
              </a:spcBef>
              <a:spcAft>
                <a:spcPts val="0"/>
              </a:spcAft>
              <a:buClr>
                <a:srgbClr val="FFFFFF"/>
              </a:buClr>
              <a:buSzPts val="1400"/>
              <a:buChar char="•"/>
              <a:defRPr>
                <a:solidFill>
                  <a:srgbClr val="FFFFFF"/>
                </a:solidFill>
              </a:defRPr>
            </a:lvl8pPr>
            <a:lvl9pPr marL="5483950" lvl="8" indent="-423141"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485867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8660" lvl="1"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7984" lvl="2"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7318" lvl="3"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6632" lvl="4"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5947" lvl="5"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5280" lvl="6"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4605" lvl="7"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3950" lvl="8" indent="-39775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52" tIns="34274" rIns="68552"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91" y="2321489"/>
            <a:ext cx="3135999" cy="858400"/>
          </a:xfrm>
          <a:prstGeom prst="rect">
            <a:avLst/>
          </a:prstGeom>
          <a:noFill/>
          <a:ln>
            <a:noFill/>
          </a:ln>
        </p:spPr>
        <p:txBody>
          <a:bodyPr spcFirstLastPara="1" wrap="square" lIns="68552" tIns="34274" rIns="68552"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398" tIns="45698" rIns="91398" bIns="45698" anchor="ctr" anchorCtr="0">
            <a:noAutofit/>
          </a:bodyPr>
          <a:lstStyle/>
          <a:p>
            <a:pPr defTabSz="914014">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982846097"/>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52" tIns="34274" rIns="68552" bIns="34274" anchor="t" anchorCtr="0"/>
          <a:lstStyle>
            <a:lvl1pPr marL="609315" lvl="0" indent="-304656" algn="l" rtl="0">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8660" lvl="1"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7984" lvl="2"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7318" lvl="3"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6632" lvl="4"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5947" lvl="5"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5280" lvl="6"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4605" lvl="7"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3950" lvl="8" indent="-39775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52" tIns="34274" rIns="68552"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52" tIns="34274" rIns="68552"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349469797"/>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52" tIns="34274" rIns="68552" bIns="34274" anchor="ctr" anchorCtr="0"/>
          <a:lstStyle>
            <a:lvl1pPr lvl="0" algn="l">
              <a:lnSpc>
                <a:spcPct val="90000"/>
              </a:lnSpc>
              <a:spcBef>
                <a:spcPts val="0"/>
              </a:spcBef>
              <a:spcAft>
                <a:spcPts val="0"/>
              </a:spcAft>
              <a:buClr>
                <a:srgbClr val="FFFFFF"/>
              </a:buClr>
              <a:buSzPts val="3500"/>
              <a:buFont typeface="Work Sans SemiBold"/>
              <a:buNone/>
              <a:defRPr sz="47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3854515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52" tIns="34274" rIns="68552" bIns="34274" anchor="t" anchorCtr="0"/>
          <a:lstStyle>
            <a:lvl1pPr marL="609315" lvl="0" indent="-39775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660" lvl="1"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7984" lvl="2"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318" lvl="3"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632" lvl="4"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5947" lvl="5"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280" lvl="6"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605" lvl="7"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3950" lvl="8"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52" tIns="34274" rIns="68552" bIns="34274" anchor="t" anchorCtr="0"/>
          <a:lstStyle>
            <a:lvl1pPr marL="609315" lvl="0" indent="-39775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660" lvl="1"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7984" lvl="2"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318" lvl="3"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632" lvl="4"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5947" lvl="5"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280" lvl="6"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605" lvl="7"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3950" lvl="8" indent="-39775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697"/>
            <a:ext cx="5743600" cy="858400"/>
          </a:xfrm>
          <a:prstGeom prst="rect">
            <a:avLst/>
          </a:prstGeom>
          <a:noFill/>
          <a:ln>
            <a:noFill/>
          </a:ln>
        </p:spPr>
        <p:txBody>
          <a:bodyPr spcFirstLastPara="1" wrap="square" lIns="68552" tIns="34274" rIns="68552" bIns="34274"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398" tIns="45698" rIns="91398" bIns="45698" anchor="ctr" anchorCtr="0">
            <a:noAutofit/>
          </a:bodyPr>
          <a:lstStyle/>
          <a:p>
            <a:pPr defTabSz="914014">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1794406029"/>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52" tIns="34274" rIns="68552" bIns="34274" anchor="t" anchorCtr="0"/>
          <a:lstStyle>
            <a:lvl1pPr marL="609315" lvl="0" indent="-91399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660" lvl="1" indent="-91399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7984" lvl="2" indent="-91399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318" lvl="3" indent="-91399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632" lvl="4" indent="-91399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5947" lvl="5" indent="-91399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280" lvl="6" indent="-91399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605" lvl="7" indent="-91399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3950" lvl="8" indent="-91399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52" tIns="34274" rIns="68552" bIns="34274" anchor="t" anchorCtr="0"/>
          <a:lstStyle>
            <a:lvl1pPr marL="609315" lvl="0" indent="-39775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660" lvl="1"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7984" lvl="2"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318" lvl="3"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632" lvl="4"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5947" lvl="5"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280" lvl="6"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605" lvl="7"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3950" lvl="8"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52" tIns="34274" rIns="68552" bIns="34274" anchor="t" anchorCtr="0"/>
          <a:lstStyle>
            <a:lvl1pPr marL="609315" lvl="0" indent="-91399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660" lvl="1" indent="-91399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7984" lvl="2" indent="-91399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318" lvl="3" indent="-91399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632" lvl="4" indent="-91399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5947" lvl="5" indent="-91399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280" lvl="6" indent="-91399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605" lvl="7" indent="-91399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3950" lvl="8" indent="-91399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52" tIns="34274" rIns="68552"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52" tIns="34274" rIns="68552" bIns="34274" anchor="t" anchorCtr="0"/>
          <a:lstStyle>
            <a:lvl1pPr marL="609315" lvl="0" indent="-91399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8660" lvl="1" indent="-91399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7984" lvl="2" indent="-91399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7318" lvl="3" indent="-91399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6632" lvl="4" indent="-91399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5947" lvl="5" indent="-91399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5280" lvl="6" indent="-91399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4605" lvl="7" indent="-91399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3950" lvl="8" indent="-91399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52" tIns="34274" rIns="68552" bIns="34274" anchor="t" anchorCtr="0"/>
          <a:lstStyle>
            <a:lvl1pPr marL="609315" lvl="0" indent="-39775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660" lvl="1"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7984" lvl="2"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318" lvl="3"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632" lvl="4"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5947" lvl="5"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280" lvl="6"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605" lvl="7"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3950" lvl="8"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52" tIns="34274" rIns="68552" bIns="34274" anchor="t" anchorCtr="0"/>
          <a:lstStyle>
            <a:lvl1pPr marL="609315" lvl="0" indent="-39775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8660" lvl="1"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7984" lvl="2"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7318" lvl="3"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6632" lvl="4"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5947" lvl="5"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5280" lvl="6"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4605" lvl="7"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3950" lvl="8" indent="-39775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398" tIns="45698" rIns="91398" bIns="45698" anchor="ctr" anchorCtr="0">
            <a:noAutofit/>
          </a:bodyPr>
          <a:lstStyle/>
          <a:p>
            <a:pPr defTabSz="914014">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85620668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078121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54" tIns="121854" rIns="121854" bIns="121854" anchor="ctr" anchorCtr="0">
            <a:noAutofit/>
          </a:bodyPr>
          <a:lstStyle/>
          <a:p>
            <a:pPr algn="r" defTabSz="914014">
              <a:buSzPts val="700"/>
            </a:pPr>
            <a:fld id="{00000000-1234-1234-1234-123412341234}" type="slidenum">
              <a:rPr lang="es-CO" sz="900">
                <a:solidFill>
                  <a:srgbClr val="0054BC"/>
                </a:solidFill>
                <a:latin typeface="Work Sans"/>
                <a:ea typeface="Work Sans"/>
                <a:cs typeface="Work Sans"/>
                <a:sym typeface="Work Sans"/>
              </a:rPr>
              <a:pPr algn="r" defTabSz="914014">
                <a:buSzPts val="700"/>
              </a:pPr>
              <a:t>‹Nº›</a:t>
            </a:fld>
            <a:endParaRPr sz="90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54" tIns="121854" rIns="121854" bIns="121854" anchor="ctr" anchorCtr="0">
            <a:noAutofit/>
          </a:bodyPr>
          <a:lstStyle/>
          <a:p>
            <a:pPr algn="r" defTabSz="914014">
              <a:buSzPts val="700"/>
            </a:pPr>
            <a:fld id="{00000000-1234-1234-1234-123412341234}" type="slidenum">
              <a:rPr lang="es-CO" sz="900">
                <a:solidFill>
                  <a:srgbClr val="FFFFFF"/>
                </a:solidFill>
                <a:latin typeface="Work Sans"/>
                <a:ea typeface="Work Sans"/>
                <a:cs typeface="Work Sans"/>
                <a:sym typeface="Work Sans"/>
              </a:rPr>
              <a:pPr algn="r" defTabSz="914014">
                <a:buSzPts val="700"/>
              </a:pPr>
              <a:t>‹Nº›</a:t>
            </a:fld>
            <a:endParaRPr sz="90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54" tIns="60910" rIns="121854" bIns="60910" anchor="ctr" anchorCtr="0">
            <a:noAutofit/>
          </a:bodyPr>
          <a:lstStyle/>
          <a:p>
            <a:pPr algn="ctr" defTabSz="914014"/>
            <a:endParaRPr sz="2400">
              <a:solidFill>
                <a:srgbClr val="FFFFFF"/>
              </a:solidFill>
            </a:endParaRPr>
          </a:p>
        </p:txBody>
      </p:sp>
      <p:sp>
        <p:nvSpPr>
          <p:cNvPr id="15" name="Google Shape;15;p2"/>
          <p:cNvSpPr txBox="1"/>
          <p:nvPr/>
        </p:nvSpPr>
        <p:spPr>
          <a:xfrm>
            <a:off x="1464648" y="6474856"/>
            <a:ext cx="5723905" cy="454400"/>
          </a:xfrm>
          <a:prstGeom prst="rect">
            <a:avLst/>
          </a:prstGeom>
          <a:noFill/>
          <a:ln>
            <a:noFill/>
          </a:ln>
        </p:spPr>
        <p:txBody>
          <a:bodyPr spcFirstLastPara="1" wrap="square" lIns="121854" tIns="121854" rIns="121854" bIns="121854" anchor="t" anchorCtr="0">
            <a:noAutofit/>
          </a:bodyPr>
          <a:lstStyle/>
          <a:p>
            <a:pPr defTabSz="914014">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4"/>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0795029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54" tIns="121854" rIns="121854" bIns="121854" anchor="ctr" anchorCtr="0">
            <a:noAutofit/>
          </a:bodyPr>
          <a:lstStyle/>
          <a:p>
            <a:pPr algn="r" defTabSz="914014">
              <a:buSzPts val="700"/>
            </a:pPr>
            <a:fld id="{00000000-1234-1234-1234-123412341234}" type="slidenum">
              <a:rPr lang="es-CO" sz="900">
                <a:solidFill>
                  <a:srgbClr val="0054BC"/>
                </a:solidFill>
                <a:latin typeface="Work Sans"/>
                <a:ea typeface="Work Sans"/>
                <a:cs typeface="Work Sans"/>
                <a:sym typeface="Work Sans"/>
              </a:rPr>
              <a:pPr algn="r" defTabSz="914014">
                <a:buSzPts val="700"/>
              </a:pPr>
              <a:t>‹Nº›</a:t>
            </a:fld>
            <a:endParaRPr sz="90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54" tIns="121854" rIns="121854" bIns="121854" anchor="ctr" anchorCtr="0">
            <a:noAutofit/>
          </a:bodyPr>
          <a:lstStyle/>
          <a:p>
            <a:pPr algn="r" defTabSz="914014">
              <a:buSzPts val="700"/>
            </a:pPr>
            <a:fld id="{00000000-1234-1234-1234-123412341234}" type="slidenum">
              <a:rPr lang="es-CO" sz="900">
                <a:solidFill>
                  <a:srgbClr val="FFFFFF"/>
                </a:solidFill>
                <a:latin typeface="Work Sans"/>
                <a:ea typeface="Work Sans"/>
                <a:cs typeface="Work Sans"/>
                <a:sym typeface="Work Sans"/>
              </a:rPr>
              <a:pPr algn="r" defTabSz="914014">
                <a:buSzPts val="700"/>
              </a:pPr>
              <a:t>‹Nº›</a:t>
            </a:fld>
            <a:endParaRPr sz="90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54" tIns="60910" rIns="121854" bIns="60910" anchor="ctr" anchorCtr="0">
            <a:noAutofit/>
          </a:bodyPr>
          <a:lstStyle/>
          <a:p>
            <a:pPr algn="ctr" defTabSz="914014"/>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54" tIns="121854" rIns="121854" bIns="121854" anchor="t" anchorCtr="0">
            <a:noAutofit/>
          </a:bodyPr>
          <a:lstStyle/>
          <a:p>
            <a:pPr defTabSz="914014">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4"/>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14336932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52" tIns="34274" rIns="68552"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398" tIns="45698" rIns="91398" bIns="45698" anchor="ctr" anchorCtr="0">
            <a:noAutofit/>
          </a:bodyPr>
          <a:lstStyle/>
          <a:p>
            <a:pPr defTabSz="914014">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400"/>
              <a:buNone/>
              <a:defRPr sz="1300" b="1">
                <a:solidFill>
                  <a:srgbClr val="0054BC"/>
                </a:solidFill>
                <a:latin typeface="Work Sans"/>
                <a:ea typeface="Work Sans"/>
                <a:cs typeface="Work Sans"/>
                <a:sym typeface="Work Sans"/>
              </a:defRPr>
            </a:lvl1pPr>
            <a:lvl2pPr marL="1218660" lvl="1" indent="-423141" algn="l">
              <a:lnSpc>
                <a:spcPct val="90000"/>
              </a:lnSpc>
              <a:spcBef>
                <a:spcPts val="533"/>
              </a:spcBef>
              <a:spcAft>
                <a:spcPts val="0"/>
              </a:spcAft>
              <a:buClr>
                <a:srgbClr val="0054BC"/>
              </a:buClr>
              <a:buSzPts val="1400"/>
              <a:buChar char="•"/>
              <a:defRPr>
                <a:solidFill>
                  <a:srgbClr val="0054BC"/>
                </a:solidFill>
              </a:defRPr>
            </a:lvl2pPr>
            <a:lvl3pPr marL="1827984" lvl="2" indent="-423141" algn="l">
              <a:lnSpc>
                <a:spcPct val="90000"/>
              </a:lnSpc>
              <a:spcBef>
                <a:spcPts val="533"/>
              </a:spcBef>
              <a:spcAft>
                <a:spcPts val="0"/>
              </a:spcAft>
              <a:buClr>
                <a:srgbClr val="0054BC"/>
              </a:buClr>
              <a:buSzPts val="1400"/>
              <a:buChar char="•"/>
              <a:defRPr>
                <a:solidFill>
                  <a:srgbClr val="0054BC"/>
                </a:solidFill>
              </a:defRPr>
            </a:lvl3pPr>
            <a:lvl4pPr marL="2437318" lvl="3" indent="-423141" algn="l">
              <a:lnSpc>
                <a:spcPct val="90000"/>
              </a:lnSpc>
              <a:spcBef>
                <a:spcPts val="533"/>
              </a:spcBef>
              <a:spcAft>
                <a:spcPts val="0"/>
              </a:spcAft>
              <a:buClr>
                <a:srgbClr val="0054BC"/>
              </a:buClr>
              <a:buSzPts val="1400"/>
              <a:buChar char="•"/>
              <a:defRPr>
                <a:solidFill>
                  <a:srgbClr val="0054BC"/>
                </a:solidFill>
              </a:defRPr>
            </a:lvl4pPr>
            <a:lvl5pPr marL="3046632" lvl="4" indent="-423141" algn="l">
              <a:lnSpc>
                <a:spcPct val="90000"/>
              </a:lnSpc>
              <a:spcBef>
                <a:spcPts val="533"/>
              </a:spcBef>
              <a:spcAft>
                <a:spcPts val="0"/>
              </a:spcAft>
              <a:buClr>
                <a:srgbClr val="0054BC"/>
              </a:buClr>
              <a:buSzPts val="1400"/>
              <a:buChar char="•"/>
              <a:defRPr>
                <a:solidFill>
                  <a:srgbClr val="0054BC"/>
                </a:solidFill>
              </a:defRPr>
            </a:lvl5pPr>
            <a:lvl6pPr marL="3655947" lvl="5" indent="-423141" algn="l">
              <a:lnSpc>
                <a:spcPct val="90000"/>
              </a:lnSpc>
              <a:spcBef>
                <a:spcPts val="533"/>
              </a:spcBef>
              <a:spcAft>
                <a:spcPts val="0"/>
              </a:spcAft>
              <a:buClr>
                <a:srgbClr val="0054BC"/>
              </a:buClr>
              <a:buSzPts val="1400"/>
              <a:buChar char="•"/>
              <a:defRPr>
                <a:solidFill>
                  <a:srgbClr val="0054BC"/>
                </a:solidFill>
              </a:defRPr>
            </a:lvl6pPr>
            <a:lvl7pPr marL="4265280" lvl="6" indent="-423141" algn="l">
              <a:lnSpc>
                <a:spcPct val="90000"/>
              </a:lnSpc>
              <a:spcBef>
                <a:spcPts val="533"/>
              </a:spcBef>
              <a:spcAft>
                <a:spcPts val="0"/>
              </a:spcAft>
              <a:buClr>
                <a:srgbClr val="0054BC"/>
              </a:buClr>
              <a:buSzPts val="1400"/>
              <a:buChar char="•"/>
              <a:defRPr>
                <a:solidFill>
                  <a:srgbClr val="0054BC"/>
                </a:solidFill>
              </a:defRPr>
            </a:lvl7pPr>
            <a:lvl8pPr marL="4874605" lvl="7" indent="-423141" algn="l">
              <a:lnSpc>
                <a:spcPct val="90000"/>
              </a:lnSpc>
              <a:spcBef>
                <a:spcPts val="533"/>
              </a:spcBef>
              <a:spcAft>
                <a:spcPts val="0"/>
              </a:spcAft>
              <a:buClr>
                <a:srgbClr val="0054BC"/>
              </a:buClr>
              <a:buSzPts val="1400"/>
              <a:buChar char="•"/>
              <a:defRPr>
                <a:solidFill>
                  <a:srgbClr val="0054BC"/>
                </a:solidFill>
              </a:defRPr>
            </a:lvl8pPr>
            <a:lvl9pPr marL="5483950" lvl="8" indent="-423141"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52" tIns="34274" rIns="68552" bIns="34274" anchor="t" anchorCtr="0"/>
          <a:lstStyle>
            <a:lvl1pPr marL="609315" lvl="0" indent="-304656" algn="l">
              <a:lnSpc>
                <a:spcPct val="90000"/>
              </a:lnSpc>
              <a:spcBef>
                <a:spcPts val="1067"/>
              </a:spcBef>
              <a:spcAft>
                <a:spcPts val="0"/>
              </a:spcAft>
              <a:buClr>
                <a:srgbClr val="0054BC"/>
              </a:buClr>
              <a:buSzPts val="1000"/>
              <a:buNone/>
              <a:defRPr sz="1300">
                <a:solidFill>
                  <a:srgbClr val="0054BC"/>
                </a:solidFill>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52" tIns="34274" rIns="68552" bIns="34274" anchor="t" anchorCtr="0"/>
          <a:lstStyle>
            <a:lvl1pPr marL="609315" lvl="0" indent="-304656"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8660" lvl="1" indent="-389298" algn="l">
              <a:lnSpc>
                <a:spcPct val="90000"/>
              </a:lnSpc>
              <a:spcBef>
                <a:spcPts val="533"/>
              </a:spcBef>
              <a:spcAft>
                <a:spcPts val="0"/>
              </a:spcAft>
              <a:buClr>
                <a:srgbClr val="0054BC"/>
              </a:buClr>
              <a:buSzPts val="1000"/>
              <a:buChar char="•"/>
              <a:defRPr sz="1300">
                <a:solidFill>
                  <a:srgbClr val="0054BC"/>
                </a:solidFill>
              </a:defRPr>
            </a:lvl2pPr>
            <a:lvl3pPr marL="1827984" lvl="2" indent="-389298" algn="l">
              <a:lnSpc>
                <a:spcPct val="90000"/>
              </a:lnSpc>
              <a:spcBef>
                <a:spcPts val="533"/>
              </a:spcBef>
              <a:spcAft>
                <a:spcPts val="0"/>
              </a:spcAft>
              <a:buClr>
                <a:srgbClr val="0054BC"/>
              </a:buClr>
              <a:buSzPts val="1000"/>
              <a:buChar char="•"/>
              <a:defRPr sz="1300">
                <a:solidFill>
                  <a:srgbClr val="0054BC"/>
                </a:solidFill>
              </a:defRPr>
            </a:lvl3pPr>
            <a:lvl4pPr marL="2437318" lvl="3" indent="-389298" algn="l">
              <a:lnSpc>
                <a:spcPct val="90000"/>
              </a:lnSpc>
              <a:spcBef>
                <a:spcPts val="533"/>
              </a:spcBef>
              <a:spcAft>
                <a:spcPts val="0"/>
              </a:spcAft>
              <a:buClr>
                <a:srgbClr val="0054BC"/>
              </a:buClr>
              <a:buSzPts val="1000"/>
              <a:buChar char="•"/>
              <a:defRPr sz="1300">
                <a:solidFill>
                  <a:srgbClr val="0054BC"/>
                </a:solidFill>
              </a:defRPr>
            </a:lvl4pPr>
            <a:lvl5pPr marL="3046632" lvl="4" indent="-389298" algn="l">
              <a:lnSpc>
                <a:spcPct val="90000"/>
              </a:lnSpc>
              <a:spcBef>
                <a:spcPts val="533"/>
              </a:spcBef>
              <a:spcAft>
                <a:spcPts val="0"/>
              </a:spcAft>
              <a:buClr>
                <a:srgbClr val="0054BC"/>
              </a:buClr>
              <a:buSzPts val="1000"/>
              <a:buChar char="•"/>
              <a:defRPr sz="1300">
                <a:solidFill>
                  <a:srgbClr val="0054BC"/>
                </a:solidFill>
              </a:defRPr>
            </a:lvl5pPr>
            <a:lvl6pPr marL="3655947" lvl="5" indent="-389298" algn="l">
              <a:lnSpc>
                <a:spcPct val="90000"/>
              </a:lnSpc>
              <a:spcBef>
                <a:spcPts val="533"/>
              </a:spcBef>
              <a:spcAft>
                <a:spcPts val="0"/>
              </a:spcAft>
              <a:buClr>
                <a:srgbClr val="0054BC"/>
              </a:buClr>
              <a:buSzPts val="1000"/>
              <a:buChar char="•"/>
              <a:defRPr sz="1300">
                <a:solidFill>
                  <a:srgbClr val="0054BC"/>
                </a:solidFill>
              </a:defRPr>
            </a:lvl6pPr>
            <a:lvl7pPr marL="4265280" lvl="6" indent="-389298" algn="l">
              <a:lnSpc>
                <a:spcPct val="90000"/>
              </a:lnSpc>
              <a:spcBef>
                <a:spcPts val="533"/>
              </a:spcBef>
              <a:spcAft>
                <a:spcPts val="0"/>
              </a:spcAft>
              <a:buClr>
                <a:srgbClr val="0054BC"/>
              </a:buClr>
              <a:buSzPts val="1000"/>
              <a:buChar char="•"/>
              <a:defRPr sz="1300">
                <a:solidFill>
                  <a:srgbClr val="0054BC"/>
                </a:solidFill>
              </a:defRPr>
            </a:lvl7pPr>
            <a:lvl8pPr marL="4874605" lvl="7" indent="-389298" algn="l">
              <a:lnSpc>
                <a:spcPct val="90000"/>
              </a:lnSpc>
              <a:spcBef>
                <a:spcPts val="533"/>
              </a:spcBef>
              <a:spcAft>
                <a:spcPts val="0"/>
              </a:spcAft>
              <a:buClr>
                <a:srgbClr val="0054BC"/>
              </a:buClr>
              <a:buSzPts val="1000"/>
              <a:buChar char="•"/>
              <a:defRPr sz="1300">
                <a:solidFill>
                  <a:srgbClr val="0054BC"/>
                </a:solidFill>
              </a:defRPr>
            </a:lvl8pPr>
            <a:lvl9pPr marL="5483950" lvl="8" indent="-389298" algn="l">
              <a:lnSpc>
                <a:spcPct val="90000"/>
              </a:lnSpc>
              <a:spcBef>
                <a:spcPts val="533"/>
              </a:spcBef>
              <a:spcAft>
                <a:spcPts val="0"/>
              </a:spcAft>
              <a:buClr>
                <a:srgbClr val="0054BC"/>
              </a:buClr>
              <a:buSzPts val="1000"/>
              <a:buChar char="•"/>
              <a:defRPr sz="1300">
                <a:solidFill>
                  <a:srgbClr val="0054BC"/>
                </a:solidFill>
              </a:defRPr>
            </a:lvl9pPr>
          </a:lstStyle>
          <a:p>
            <a:endParaRPr/>
          </a:p>
        </p:txBody>
      </p:sp>
    </p:spTree>
    <p:extLst>
      <p:ext uri="{BB962C8B-B14F-4D97-AF65-F5344CB8AC3E}">
        <p14:creationId xmlns:p14="http://schemas.microsoft.com/office/powerpoint/2010/main" val="2603589724"/>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7159" indent="0" algn="ctr">
              <a:buNone/>
              <a:defRPr sz="2000"/>
            </a:lvl2pPr>
            <a:lvl3pPr marL="914318" indent="0" algn="ctr">
              <a:buNone/>
              <a:defRPr sz="1900"/>
            </a:lvl3pPr>
            <a:lvl4pPr marL="1371478" indent="0" algn="ctr">
              <a:buNone/>
              <a:defRPr sz="1600"/>
            </a:lvl4pPr>
            <a:lvl5pPr marL="1828637" indent="0" algn="ctr">
              <a:buNone/>
              <a:defRPr sz="1600"/>
            </a:lvl5pPr>
            <a:lvl6pPr marL="2285798" indent="0" algn="ctr">
              <a:buNone/>
              <a:defRPr sz="1600"/>
            </a:lvl6pPr>
            <a:lvl7pPr marL="2742954" indent="0" algn="ctr">
              <a:buNone/>
              <a:defRPr sz="1600"/>
            </a:lvl7pPr>
            <a:lvl8pPr marL="3200113" indent="0" algn="ctr">
              <a:buNone/>
              <a:defRPr sz="1600"/>
            </a:lvl8pPr>
            <a:lvl9pPr marL="3657271"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a:buClrTx/>
              <a:buSzTx/>
              <a:defRPr/>
            </a:pPr>
            <a:fld id="{E8CB67FC-6B98-4D98-9605-877107F2AD1D}" type="datetimeFigureOut">
              <a:rPr lang="es-CO" smtClean="0">
                <a:solidFill>
                  <a:prstClr val="black">
                    <a:tint val="75000"/>
                  </a:prstClr>
                </a:solidFill>
                <a:latin typeface="Calibri"/>
                <a:ea typeface="+mn-ea"/>
                <a:cs typeface="+mn-cs"/>
              </a:rPr>
              <a:pPr>
                <a:buClrTx/>
                <a:buSzTx/>
                <a:defRPr/>
              </a:pPr>
              <a:t>19/08/2022</a:t>
            </a:fld>
            <a:endParaRPr lang="es-CO">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buSzTx/>
              <a:defRPr/>
            </a:pPr>
            <a:endParaRPr lang="es-CO">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buSzTx/>
              <a:defRPr/>
            </a:pPr>
            <a:fld id="{307FDCAA-485C-45BD-B19E-658D5A4523AE}" type="slidenum">
              <a:rPr lang="es-CO" smtClean="0">
                <a:solidFill>
                  <a:prstClr val="black">
                    <a:tint val="75000"/>
                  </a:prstClr>
                </a:solidFill>
                <a:latin typeface="Calibri"/>
                <a:ea typeface="+mn-ea"/>
                <a:cs typeface="+mn-cs"/>
              </a:rPr>
              <a:pPr>
                <a:buClrTx/>
                <a:buSzTx/>
                <a:defRPr/>
              </a:pPr>
              <a:t>‹Nº›</a:t>
            </a:fld>
            <a:endParaRPr lang="es-CO">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003900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0" tIns="34274" rIns="68570"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FFFFFF"/>
              </a:buClr>
              <a:buSzPts val="1400"/>
              <a:buNone/>
              <a:defRPr sz="2000">
                <a:solidFill>
                  <a:srgbClr val="FFFFFF"/>
                </a:solidFill>
              </a:defRPr>
            </a:lvl1pPr>
            <a:lvl2pPr marL="1219080" lvl="1" indent="-423291" algn="l">
              <a:lnSpc>
                <a:spcPct val="90000"/>
              </a:lnSpc>
              <a:spcBef>
                <a:spcPts val="533"/>
              </a:spcBef>
              <a:spcAft>
                <a:spcPts val="0"/>
              </a:spcAft>
              <a:buClr>
                <a:srgbClr val="FFFFFF"/>
              </a:buClr>
              <a:buSzPts val="1400"/>
              <a:buChar char="•"/>
              <a:defRPr>
                <a:solidFill>
                  <a:srgbClr val="FFFFFF"/>
                </a:solidFill>
              </a:defRPr>
            </a:lvl2pPr>
            <a:lvl3pPr marL="1828618" lvl="2" indent="-423291" algn="l">
              <a:lnSpc>
                <a:spcPct val="90000"/>
              </a:lnSpc>
              <a:spcBef>
                <a:spcPts val="533"/>
              </a:spcBef>
              <a:spcAft>
                <a:spcPts val="0"/>
              </a:spcAft>
              <a:buClr>
                <a:srgbClr val="FFFFFF"/>
              </a:buClr>
              <a:buSzPts val="1400"/>
              <a:buChar char="•"/>
              <a:defRPr>
                <a:solidFill>
                  <a:srgbClr val="FFFFFF"/>
                </a:solidFill>
              </a:defRPr>
            </a:lvl3pPr>
            <a:lvl4pPr marL="2438158" lvl="3" indent="-423291" algn="l">
              <a:lnSpc>
                <a:spcPct val="90000"/>
              </a:lnSpc>
              <a:spcBef>
                <a:spcPts val="533"/>
              </a:spcBef>
              <a:spcAft>
                <a:spcPts val="0"/>
              </a:spcAft>
              <a:buClr>
                <a:srgbClr val="FFFFFF"/>
              </a:buClr>
              <a:buSzPts val="1400"/>
              <a:buChar char="•"/>
              <a:defRPr>
                <a:solidFill>
                  <a:srgbClr val="FFFFFF"/>
                </a:solidFill>
              </a:defRPr>
            </a:lvl4pPr>
            <a:lvl5pPr marL="3047696" lvl="4" indent="-423291" algn="l">
              <a:lnSpc>
                <a:spcPct val="90000"/>
              </a:lnSpc>
              <a:spcBef>
                <a:spcPts val="533"/>
              </a:spcBef>
              <a:spcAft>
                <a:spcPts val="0"/>
              </a:spcAft>
              <a:buClr>
                <a:srgbClr val="FFFFFF"/>
              </a:buClr>
              <a:buSzPts val="1400"/>
              <a:buChar char="•"/>
              <a:defRPr>
                <a:solidFill>
                  <a:srgbClr val="FFFFFF"/>
                </a:solidFill>
              </a:defRPr>
            </a:lvl5pPr>
            <a:lvl6pPr marL="3657235" lvl="5" indent="-423291" algn="l">
              <a:lnSpc>
                <a:spcPct val="90000"/>
              </a:lnSpc>
              <a:spcBef>
                <a:spcPts val="533"/>
              </a:spcBef>
              <a:spcAft>
                <a:spcPts val="0"/>
              </a:spcAft>
              <a:buClr>
                <a:srgbClr val="FFFFFF"/>
              </a:buClr>
              <a:buSzPts val="1400"/>
              <a:buChar char="•"/>
              <a:defRPr>
                <a:solidFill>
                  <a:srgbClr val="FFFFFF"/>
                </a:solidFill>
              </a:defRPr>
            </a:lvl6pPr>
            <a:lvl7pPr marL="4266773" lvl="6" indent="-423291" algn="l">
              <a:lnSpc>
                <a:spcPct val="90000"/>
              </a:lnSpc>
              <a:spcBef>
                <a:spcPts val="533"/>
              </a:spcBef>
              <a:spcAft>
                <a:spcPts val="0"/>
              </a:spcAft>
              <a:buClr>
                <a:srgbClr val="FFFFFF"/>
              </a:buClr>
              <a:buSzPts val="1400"/>
              <a:buChar char="•"/>
              <a:defRPr>
                <a:solidFill>
                  <a:srgbClr val="FFFFFF"/>
                </a:solidFill>
              </a:defRPr>
            </a:lvl7pPr>
            <a:lvl8pPr marL="4876313" lvl="7" indent="-423291" algn="l">
              <a:lnSpc>
                <a:spcPct val="90000"/>
              </a:lnSpc>
              <a:spcBef>
                <a:spcPts val="533"/>
              </a:spcBef>
              <a:spcAft>
                <a:spcPts val="0"/>
              </a:spcAft>
              <a:buClr>
                <a:srgbClr val="FFFFFF"/>
              </a:buClr>
              <a:buSzPts val="1400"/>
              <a:buChar char="•"/>
              <a:defRPr>
                <a:solidFill>
                  <a:srgbClr val="FFFFFF"/>
                </a:solidFill>
              </a:defRPr>
            </a:lvl8pPr>
            <a:lvl9pPr marL="5485854" lvl="8" indent="-423291"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19892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9080" lvl="1"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8618" lvl="2"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8158" lvl="3"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7696" lvl="4"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7235" lvl="5"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6773" lvl="6"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6313" lvl="7"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5854" lvl="8" indent="-39789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0" tIns="34274" rIns="68570"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3" y="2321489"/>
            <a:ext cx="3135999" cy="858400"/>
          </a:xfrm>
          <a:prstGeom prst="rect">
            <a:avLst/>
          </a:prstGeom>
          <a:noFill/>
          <a:ln>
            <a:noFill/>
          </a:ln>
        </p:spPr>
        <p:txBody>
          <a:bodyPr spcFirstLastPara="1" wrap="square" lIns="68570" tIns="34274" rIns="68570"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26" tIns="45698" rIns="91426" bIns="45698" anchor="ctr" anchorCtr="0">
            <a:noAutofit/>
          </a:bodyPr>
          <a:lstStyle/>
          <a:p>
            <a:pPr defTabSz="914332">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1431189973"/>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0" tIns="34274" rIns="68570" bIns="34274" anchor="t" anchorCtr="0"/>
          <a:lstStyle>
            <a:lvl1pPr marL="609539" lvl="0" indent="-304768" algn="l" rtl="0">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9080" lvl="1"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8618" lvl="2"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8158" lvl="3"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7696" lvl="4"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7235" lvl="5"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6773" lvl="6"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6313" lvl="7"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5854" lvl="8" indent="-39789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0" tIns="34274" rIns="68570"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70" tIns="34274" rIns="68570"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568656663"/>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0" tIns="34274" rIns="68570" bIns="34274" anchor="ctr" anchorCtr="0"/>
          <a:lstStyle>
            <a:lvl1pPr lvl="0" algn="l">
              <a:lnSpc>
                <a:spcPct val="90000"/>
              </a:lnSpc>
              <a:spcBef>
                <a:spcPts val="0"/>
              </a:spcBef>
              <a:spcAft>
                <a:spcPts val="0"/>
              </a:spcAft>
              <a:buClr>
                <a:srgbClr val="FFFFFF"/>
              </a:buClr>
              <a:buSzPts val="3500"/>
              <a:buFont typeface="Work Sans SemiBold"/>
              <a:buNone/>
              <a:defRPr sz="47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89298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70" tIns="34274" rIns="68570" bIns="34274" anchor="t" anchorCtr="0"/>
          <a:lstStyle>
            <a:lvl1pPr marL="609539" lvl="0" indent="-39789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9080" lvl="1"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618" lvl="2"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8158" lvl="3"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7696" lvl="4"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7235" lvl="5"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6773" lvl="6"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6313" lvl="7"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5854" lvl="8"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70" tIns="34274" rIns="68570" bIns="34274" anchor="t" anchorCtr="0"/>
          <a:lstStyle>
            <a:lvl1pPr marL="609539" lvl="0" indent="-397893" algn="l">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9080" lvl="1"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618" lvl="2"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8158" lvl="3"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7696" lvl="4"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7235" lvl="5"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6773" lvl="6"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6313" lvl="7"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5854" lvl="8" indent="-397893" algn="l">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697"/>
            <a:ext cx="5743600" cy="858400"/>
          </a:xfrm>
          <a:prstGeom prst="rect">
            <a:avLst/>
          </a:prstGeom>
          <a:noFill/>
          <a:ln>
            <a:noFill/>
          </a:ln>
        </p:spPr>
        <p:txBody>
          <a:bodyPr spcFirstLastPara="1" wrap="square" lIns="68570" tIns="34274" rIns="68570" bIns="34274"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26" tIns="45698" rIns="91426" bIns="45698" anchor="ctr" anchorCtr="0">
            <a:noAutofit/>
          </a:bodyPr>
          <a:lstStyle/>
          <a:p>
            <a:pPr defTabSz="914332">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088207693"/>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0" tIns="34274" rIns="68570" bIns="34274" anchor="t" anchorCtr="0"/>
          <a:lstStyle>
            <a:lvl1pPr marL="609539" lvl="0" indent="-914309"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080" lvl="1" indent="-914309"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18" lvl="2" indent="-914309"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158" lvl="3" indent="-914309"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696" lvl="4" indent="-914309"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235" lvl="5" indent="-914309"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773" lvl="6" indent="-914309"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313" lvl="7" indent="-914309"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854" lvl="8" indent="-914309"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0" tIns="34274" rIns="68570" bIns="34274" anchor="t" anchorCtr="0"/>
          <a:lstStyle>
            <a:lvl1pPr marL="609539" lvl="0" indent="-39789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9080" lvl="1"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618" lvl="2"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8158" lvl="3"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7696" lvl="4"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7235" lvl="5"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6773" lvl="6"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6313" lvl="7"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5854" lvl="8"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0" tIns="34274" rIns="68570" bIns="34274" anchor="t" anchorCtr="0"/>
          <a:lstStyle>
            <a:lvl1pPr marL="609539" lvl="0" indent="-914309"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080" lvl="1" indent="-914309"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18" lvl="2" indent="-914309"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158" lvl="3" indent="-914309"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696" lvl="4" indent="-914309"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235" lvl="5" indent="-914309"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773" lvl="6" indent="-914309"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313" lvl="7" indent="-914309"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854" lvl="8" indent="-914309"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70" tIns="34274" rIns="68570"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0" tIns="34274" rIns="68570" bIns="34274" anchor="t" anchorCtr="0"/>
          <a:lstStyle>
            <a:lvl1pPr marL="609539" lvl="0" indent="-914309"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080" lvl="1" indent="-914309"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18" lvl="2" indent="-914309"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158" lvl="3" indent="-914309"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696" lvl="4" indent="-914309"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235" lvl="5" indent="-914309"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773" lvl="6" indent="-914309"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313" lvl="7" indent="-914309"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854" lvl="8" indent="-914309"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0" tIns="34274" rIns="68570" bIns="34274" anchor="t" anchorCtr="0"/>
          <a:lstStyle>
            <a:lvl1pPr marL="609539" lvl="0" indent="-39789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9080" lvl="1"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618" lvl="2"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8158" lvl="3"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7696" lvl="4"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7235" lvl="5"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6773" lvl="6"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6313" lvl="7"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5854" lvl="8"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0" tIns="34274" rIns="68570" bIns="34274" anchor="t" anchorCtr="0"/>
          <a:lstStyle>
            <a:lvl1pPr marL="609539" lvl="0" indent="-397893" algn="l" rtl="0">
              <a:lnSpc>
                <a:spcPct val="90000"/>
              </a:lnSpc>
              <a:spcBef>
                <a:spcPts val="1067"/>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1pPr>
            <a:lvl2pPr marL="1219080" lvl="1"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2pPr>
            <a:lvl3pPr marL="1828618" lvl="2"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3pPr>
            <a:lvl4pPr marL="2438158" lvl="3"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4pPr>
            <a:lvl5pPr marL="3047696" lvl="4"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5pPr>
            <a:lvl6pPr marL="3657235" lvl="5"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6pPr>
            <a:lvl7pPr marL="4266773" lvl="6"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7pPr>
            <a:lvl8pPr marL="4876313" lvl="7"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8pPr>
            <a:lvl9pPr marL="5485854" lvl="8" indent="-397893" algn="l" rtl="0">
              <a:lnSpc>
                <a:spcPct val="90000"/>
              </a:lnSpc>
              <a:spcBef>
                <a:spcPts val="533"/>
              </a:spcBef>
              <a:spcAft>
                <a:spcPts val="0"/>
              </a:spcAft>
              <a:buClr>
                <a:srgbClr val="0054BC"/>
              </a:buClr>
              <a:buSzPts val="1100"/>
              <a:buFont typeface="Work Sans Light"/>
              <a:buChar char="•"/>
              <a:defRPr sz="1500">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26" tIns="45698" rIns="91426" bIns="45698" anchor="ctr" anchorCtr="0">
            <a:noAutofit/>
          </a:bodyPr>
          <a:lstStyle/>
          <a:p>
            <a:pPr defTabSz="914332">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8171352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9"/>
            <a:ext cx="104632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053560326"/>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92" tIns="121892" rIns="121892" bIns="121892" anchor="ctr" anchorCtr="0">
            <a:noAutofit/>
          </a:bodyPr>
          <a:lstStyle/>
          <a:p>
            <a:pPr algn="r" defTabSz="914332">
              <a:buSzPts val="700"/>
            </a:pPr>
            <a:fld id="{00000000-1234-1234-1234-123412341234}" type="slidenum">
              <a:rPr lang="es-CO" sz="900">
                <a:solidFill>
                  <a:srgbClr val="0054BC"/>
                </a:solidFill>
                <a:latin typeface="Work Sans"/>
                <a:ea typeface="Work Sans"/>
                <a:cs typeface="Work Sans"/>
                <a:sym typeface="Work Sans"/>
              </a:rPr>
              <a:pPr algn="r" defTabSz="914332">
                <a:buSzPts val="700"/>
              </a:pPr>
              <a:t>‹Nº›</a:t>
            </a:fld>
            <a:endParaRPr sz="90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92" tIns="121892" rIns="121892" bIns="121892" anchor="ctr" anchorCtr="0">
            <a:noAutofit/>
          </a:bodyPr>
          <a:lstStyle/>
          <a:p>
            <a:pPr algn="r" defTabSz="914332">
              <a:buSzPts val="700"/>
            </a:pPr>
            <a:fld id="{00000000-1234-1234-1234-123412341234}" type="slidenum">
              <a:rPr lang="es-CO" sz="900">
                <a:solidFill>
                  <a:srgbClr val="FFFFFF"/>
                </a:solidFill>
                <a:latin typeface="Work Sans"/>
                <a:ea typeface="Work Sans"/>
                <a:cs typeface="Work Sans"/>
                <a:sym typeface="Work Sans"/>
              </a:rPr>
              <a:pPr algn="r" defTabSz="914332">
                <a:buSzPts val="700"/>
              </a:pPr>
              <a:t>‹Nº›</a:t>
            </a:fld>
            <a:endParaRPr sz="90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92" tIns="60929" rIns="121892" bIns="60929" anchor="ctr" anchorCtr="0">
            <a:noAutofit/>
          </a:bodyPr>
          <a:lstStyle/>
          <a:p>
            <a:pPr algn="ctr" defTabSz="914332"/>
            <a:endParaRPr sz="2400">
              <a:solidFill>
                <a:srgbClr val="FFFFFF"/>
              </a:solidFill>
            </a:endParaRPr>
          </a:p>
        </p:txBody>
      </p:sp>
      <p:sp>
        <p:nvSpPr>
          <p:cNvPr id="15" name="Google Shape;15;p2"/>
          <p:cNvSpPr txBox="1"/>
          <p:nvPr/>
        </p:nvSpPr>
        <p:spPr>
          <a:xfrm>
            <a:off x="1464629" y="6474856"/>
            <a:ext cx="5723905" cy="454400"/>
          </a:xfrm>
          <a:prstGeom prst="rect">
            <a:avLst/>
          </a:prstGeom>
          <a:noFill/>
          <a:ln>
            <a:noFill/>
          </a:ln>
        </p:spPr>
        <p:txBody>
          <a:bodyPr spcFirstLastPara="1" wrap="square" lIns="121892" tIns="121892" rIns="121892" bIns="121892" anchor="t" anchorCtr="0">
            <a:noAutofit/>
          </a:bodyPr>
          <a:lstStyle/>
          <a:p>
            <a:pPr defTabSz="914332">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12"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1955847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92" tIns="121892" rIns="121892" bIns="121892" anchor="ctr" anchorCtr="0">
            <a:noAutofit/>
          </a:bodyPr>
          <a:lstStyle/>
          <a:p>
            <a:pPr algn="r" defTabSz="914332">
              <a:buSzPts val="700"/>
            </a:pPr>
            <a:fld id="{00000000-1234-1234-1234-123412341234}" type="slidenum">
              <a:rPr lang="es-CO" sz="900">
                <a:solidFill>
                  <a:srgbClr val="0054BC"/>
                </a:solidFill>
                <a:latin typeface="Work Sans"/>
                <a:ea typeface="Work Sans"/>
                <a:cs typeface="Work Sans"/>
                <a:sym typeface="Work Sans"/>
              </a:rPr>
              <a:pPr algn="r" defTabSz="914332">
                <a:buSzPts val="700"/>
              </a:pPr>
              <a:t>‹Nº›</a:t>
            </a:fld>
            <a:endParaRPr sz="90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92" tIns="121892" rIns="121892" bIns="121892" anchor="ctr" anchorCtr="0">
            <a:noAutofit/>
          </a:bodyPr>
          <a:lstStyle/>
          <a:p>
            <a:pPr algn="r" defTabSz="914332">
              <a:buSzPts val="700"/>
            </a:pPr>
            <a:fld id="{00000000-1234-1234-1234-123412341234}" type="slidenum">
              <a:rPr lang="es-CO" sz="900">
                <a:solidFill>
                  <a:srgbClr val="FFFFFF"/>
                </a:solidFill>
                <a:latin typeface="Work Sans"/>
                <a:ea typeface="Work Sans"/>
                <a:cs typeface="Work Sans"/>
                <a:sym typeface="Work Sans"/>
              </a:rPr>
              <a:pPr algn="r" defTabSz="914332">
                <a:buSzPts val="700"/>
              </a:pPr>
              <a:t>‹Nº›</a:t>
            </a:fld>
            <a:endParaRPr sz="90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92" tIns="60929" rIns="121892" bIns="60929" anchor="ctr" anchorCtr="0">
            <a:noAutofit/>
          </a:bodyPr>
          <a:lstStyle/>
          <a:p>
            <a:pPr algn="ctr" defTabSz="914332"/>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92" tIns="121892" rIns="121892" bIns="121892" anchor="t" anchorCtr="0">
            <a:noAutofit/>
          </a:bodyPr>
          <a:lstStyle/>
          <a:p>
            <a:pPr defTabSz="914332">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12"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613097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70" tIns="34274" rIns="68570"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26" tIns="45698" rIns="91426" bIns="45698" anchor="ctr" anchorCtr="0">
            <a:noAutofit/>
          </a:bodyPr>
          <a:lstStyle/>
          <a:p>
            <a:pPr defTabSz="914332">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400"/>
              <a:buNone/>
              <a:defRPr sz="1300" b="1">
                <a:solidFill>
                  <a:srgbClr val="0054BC"/>
                </a:solidFill>
                <a:latin typeface="Work Sans"/>
                <a:ea typeface="Work Sans"/>
                <a:cs typeface="Work Sans"/>
                <a:sym typeface="Work Sans"/>
              </a:defRPr>
            </a:lvl1pPr>
            <a:lvl2pPr marL="1219080" lvl="1" indent="-423291" algn="l">
              <a:lnSpc>
                <a:spcPct val="90000"/>
              </a:lnSpc>
              <a:spcBef>
                <a:spcPts val="533"/>
              </a:spcBef>
              <a:spcAft>
                <a:spcPts val="0"/>
              </a:spcAft>
              <a:buClr>
                <a:srgbClr val="0054BC"/>
              </a:buClr>
              <a:buSzPts val="1400"/>
              <a:buChar char="•"/>
              <a:defRPr>
                <a:solidFill>
                  <a:srgbClr val="0054BC"/>
                </a:solidFill>
              </a:defRPr>
            </a:lvl2pPr>
            <a:lvl3pPr marL="1828618" lvl="2" indent="-423291" algn="l">
              <a:lnSpc>
                <a:spcPct val="90000"/>
              </a:lnSpc>
              <a:spcBef>
                <a:spcPts val="533"/>
              </a:spcBef>
              <a:spcAft>
                <a:spcPts val="0"/>
              </a:spcAft>
              <a:buClr>
                <a:srgbClr val="0054BC"/>
              </a:buClr>
              <a:buSzPts val="1400"/>
              <a:buChar char="•"/>
              <a:defRPr>
                <a:solidFill>
                  <a:srgbClr val="0054BC"/>
                </a:solidFill>
              </a:defRPr>
            </a:lvl3pPr>
            <a:lvl4pPr marL="2438158" lvl="3" indent="-423291" algn="l">
              <a:lnSpc>
                <a:spcPct val="90000"/>
              </a:lnSpc>
              <a:spcBef>
                <a:spcPts val="533"/>
              </a:spcBef>
              <a:spcAft>
                <a:spcPts val="0"/>
              </a:spcAft>
              <a:buClr>
                <a:srgbClr val="0054BC"/>
              </a:buClr>
              <a:buSzPts val="1400"/>
              <a:buChar char="•"/>
              <a:defRPr>
                <a:solidFill>
                  <a:srgbClr val="0054BC"/>
                </a:solidFill>
              </a:defRPr>
            </a:lvl4pPr>
            <a:lvl5pPr marL="3047696" lvl="4" indent="-423291" algn="l">
              <a:lnSpc>
                <a:spcPct val="90000"/>
              </a:lnSpc>
              <a:spcBef>
                <a:spcPts val="533"/>
              </a:spcBef>
              <a:spcAft>
                <a:spcPts val="0"/>
              </a:spcAft>
              <a:buClr>
                <a:srgbClr val="0054BC"/>
              </a:buClr>
              <a:buSzPts val="1400"/>
              <a:buChar char="•"/>
              <a:defRPr>
                <a:solidFill>
                  <a:srgbClr val="0054BC"/>
                </a:solidFill>
              </a:defRPr>
            </a:lvl5pPr>
            <a:lvl6pPr marL="3657235" lvl="5" indent="-423291" algn="l">
              <a:lnSpc>
                <a:spcPct val="90000"/>
              </a:lnSpc>
              <a:spcBef>
                <a:spcPts val="533"/>
              </a:spcBef>
              <a:spcAft>
                <a:spcPts val="0"/>
              </a:spcAft>
              <a:buClr>
                <a:srgbClr val="0054BC"/>
              </a:buClr>
              <a:buSzPts val="1400"/>
              <a:buChar char="•"/>
              <a:defRPr>
                <a:solidFill>
                  <a:srgbClr val="0054BC"/>
                </a:solidFill>
              </a:defRPr>
            </a:lvl6pPr>
            <a:lvl7pPr marL="4266773" lvl="6" indent="-423291" algn="l">
              <a:lnSpc>
                <a:spcPct val="90000"/>
              </a:lnSpc>
              <a:spcBef>
                <a:spcPts val="533"/>
              </a:spcBef>
              <a:spcAft>
                <a:spcPts val="0"/>
              </a:spcAft>
              <a:buClr>
                <a:srgbClr val="0054BC"/>
              </a:buClr>
              <a:buSzPts val="1400"/>
              <a:buChar char="•"/>
              <a:defRPr>
                <a:solidFill>
                  <a:srgbClr val="0054BC"/>
                </a:solidFill>
              </a:defRPr>
            </a:lvl7pPr>
            <a:lvl8pPr marL="4876313" lvl="7" indent="-423291" algn="l">
              <a:lnSpc>
                <a:spcPct val="90000"/>
              </a:lnSpc>
              <a:spcBef>
                <a:spcPts val="533"/>
              </a:spcBef>
              <a:spcAft>
                <a:spcPts val="0"/>
              </a:spcAft>
              <a:buClr>
                <a:srgbClr val="0054BC"/>
              </a:buClr>
              <a:buSzPts val="1400"/>
              <a:buChar char="•"/>
              <a:defRPr>
                <a:solidFill>
                  <a:srgbClr val="0054BC"/>
                </a:solidFill>
              </a:defRPr>
            </a:lvl8pPr>
            <a:lvl9pPr marL="5485854" lvl="8" indent="-423291"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0" tIns="34274" rIns="68570" bIns="34274" anchor="t" anchorCtr="0"/>
          <a:lstStyle>
            <a:lvl1pPr marL="609539" lvl="0" indent="-304768" algn="l">
              <a:lnSpc>
                <a:spcPct val="90000"/>
              </a:lnSpc>
              <a:spcBef>
                <a:spcPts val="1067"/>
              </a:spcBef>
              <a:spcAft>
                <a:spcPts val="0"/>
              </a:spcAft>
              <a:buClr>
                <a:srgbClr val="0054BC"/>
              </a:buClr>
              <a:buSzPts val="1000"/>
              <a:buNone/>
              <a:defRPr sz="1300">
                <a:solidFill>
                  <a:srgbClr val="0054BC"/>
                </a:solidFill>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0" tIns="34274" rIns="68570" bIns="34274" anchor="t" anchorCtr="0"/>
          <a:lstStyle>
            <a:lvl1pPr marL="609539" lvl="0" indent="-3047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9080" lvl="1" indent="-389429" algn="l">
              <a:lnSpc>
                <a:spcPct val="90000"/>
              </a:lnSpc>
              <a:spcBef>
                <a:spcPts val="533"/>
              </a:spcBef>
              <a:spcAft>
                <a:spcPts val="0"/>
              </a:spcAft>
              <a:buClr>
                <a:srgbClr val="0054BC"/>
              </a:buClr>
              <a:buSzPts val="1000"/>
              <a:buChar char="•"/>
              <a:defRPr sz="1300">
                <a:solidFill>
                  <a:srgbClr val="0054BC"/>
                </a:solidFill>
              </a:defRPr>
            </a:lvl2pPr>
            <a:lvl3pPr marL="1828618" lvl="2" indent="-389429" algn="l">
              <a:lnSpc>
                <a:spcPct val="90000"/>
              </a:lnSpc>
              <a:spcBef>
                <a:spcPts val="533"/>
              </a:spcBef>
              <a:spcAft>
                <a:spcPts val="0"/>
              </a:spcAft>
              <a:buClr>
                <a:srgbClr val="0054BC"/>
              </a:buClr>
              <a:buSzPts val="1000"/>
              <a:buChar char="•"/>
              <a:defRPr sz="1300">
                <a:solidFill>
                  <a:srgbClr val="0054BC"/>
                </a:solidFill>
              </a:defRPr>
            </a:lvl3pPr>
            <a:lvl4pPr marL="2438158" lvl="3" indent="-389429" algn="l">
              <a:lnSpc>
                <a:spcPct val="90000"/>
              </a:lnSpc>
              <a:spcBef>
                <a:spcPts val="533"/>
              </a:spcBef>
              <a:spcAft>
                <a:spcPts val="0"/>
              </a:spcAft>
              <a:buClr>
                <a:srgbClr val="0054BC"/>
              </a:buClr>
              <a:buSzPts val="1000"/>
              <a:buChar char="•"/>
              <a:defRPr sz="1300">
                <a:solidFill>
                  <a:srgbClr val="0054BC"/>
                </a:solidFill>
              </a:defRPr>
            </a:lvl4pPr>
            <a:lvl5pPr marL="3047696" lvl="4" indent="-389429" algn="l">
              <a:lnSpc>
                <a:spcPct val="90000"/>
              </a:lnSpc>
              <a:spcBef>
                <a:spcPts val="533"/>
              </a:spcBef>
              <a:spcAft>
                <a:spcPts val="0"/>
              </a:spcAft>
              <a:buClr>
                <a:srgbClr val="0054BC"/>
              </a:buClr>
              <a:buSzPts val="1000"/>
              <a:buChar char="•"/>
              <a:defRPr sz="1300">
                <a:solidFill>
                  <a:srgbClr val="0054BC"/>
                </a:solidFill>
              </a:defRPr>
            </a:lvl5pPr>
            <a:lvl6pPr marL="3657235" lvl="5" indent="-389429" algn="l">
              <a:lnSpc>
                <a:spcPct val="90000"/>
              </a:lnSpc>
              <a:spcBef>
                <a:spcPts val="533"/>
              </a:spcBef>
              <a:spcAft>
                <a:spcPts val="0"/>
              </a:spcAft>
              <a:buClr>
                <a:srgbClr val="0054BC"/>
              </a:buClr>
              <a:buSzPts val="1000"/>
              <a:buChar char="•"/>
              <a:defRPr sz="1300">
                <a:solidFill>
                  <a:srgbClr val="0054BC"/>
                </a:solidFill>
              </a:defRPr>
            </a:lvl6pPr>
            <a:lvl7pPr marL="4266773" lvl="6" indent="-389429" algn="l">
              <a:lnSpc>
                <a:spcPct val="90000"/>
              </a:lnSpc>
              <a:spcBef>
                <a:spcPts val="533"/>
              </a:spcBef>
              <a:spcAft>
                <a:spcPts val="0"/>
              </a:spcAft>
              <a:buClr>
                <a:srgbClr val="0054BC"/>
              </a:buClr>
              <a:buSzPts val="1000"/>
              <a:buChar char="•"/>
              <a:defRPr sz="1300">
                <a:solidFill>
                  <a:srgbClr val="0054BC"/>
                </a:solidFill>
              </a:defRPr>
            </a:lvl7pPr>
            <a:lvl8pPr marL="4876313" lvl="7" indent="-389429" algn="l">
              <a:lnSpc>
                <a:spcPct val="90000"/>
              </a:lnSpc>
              <a:spcBef>
                <a:spcPts val="533"/>
              </a:spcBef>
              <a:spcAft>
                <a:spcPts val="0"/>
              </a:spcAft>
              <a:buClr>
                <a:srgbClr val="0054BC"/>
              </a:buClr>
              <a:buSzPts val="1000"/>
              <a:buChar char="•"/>
              <a:defRPr sz="1300">
                <a:solidFill>
                  <a:srgbClr val="0054BC"/>
                </a:solidFill>
              </a:defRPr>
            </a:lvl8pPr>
            <a:lvl9pPr marL="5485854" lvl="8" indent="-389429" algn="l">
              <a:lnSpc>
                <a:spcPct val="90000"/>
              </a:lnSpc>
              <a:spcBef>
                <a:spcPts val="533"/>
              </a:spcBef>
              <a:spcAft>
                <a:spcPts val="0"/>
              </a:spcAft>
              <a:buClr>
                <a:srgbClr val="0054BC"/>
              </a:buClr>
              <a:buSzPts val="1000"/>
              <a:buChar char="•"/>
              <a:defRPr sz="1300">
                <a:solidFill>
                  <a:srgbClr val="0054BC"/>
                </a:solidFill>
              </a:defRPr>
            </a:lvl9pPr>
          </a:lstStyle>
          <a:p>
            <a:endParaRPr/>
          </a:p>
        </p:txBody>
      </p:sp>
    </p:spTree>
    <p:extLst>
      <p:ext uri="{BB962C8B-B14F-4D97-AF65-F5344CB8AC3E}">
        <p14:creationId xmlns:p14="http://schemas.microsoft.com/office/powerpoint/2010/main" val="4023599763"/>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9C92883E-8C50-4757-8F99-2C5665ADD7D5}" type="datetimeFigureOut">
              <a:rPr lang="es-CO" smtClean="0"/>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27732953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C92883E-8C50-4757-8F99-2C5665ADD7D5}" type="datetimeFigureOut">
              <a:rPr lang="es-CO" smtClean="0"/>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4095707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C92883E-8C50-4757-8F99-2C5665ADD7D5}" type="datetimeFigureOut">
              <a:rPr lang="es-CO" smtClean="0"/>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3987881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9C92883E-8C50-4757-8F99-2C5665ADD7D5}" type="datetimeFigureOut">
              <a:rPr lang="es-CO" smtClean="0"/>
              <a:t>19/08/2022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15482872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6"/>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9C92883E-8C50-4757-8F99-2C5665ADD7D5}" type="datetimeFigureOut">
              <a:rPr lang="es-CO" smtClean="0"/>
              <a:t>19/08/2022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21271152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C92883E-8C50-4757-8F99-2C5665ADD7D5}" type="datetimeFigureOut">
              <a:rPr lang="es-CO" smtClean="0"/>
              <a:t>19/08/2022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33900881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C92883E-8C50-4757-8F99-2C5665ADD7D5}" type="datetimeFigureOut">
              <a:rPr lang="es-CO" smtClean="0"/>
              <a:t>19/08/2022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3992331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endParaRPr sz="2400">
              <a:solidFill>
                <a:srgbClr val="FFFFFF"/>
              </a:solidFill>
            </a:endParaRPr>
          </a:p>
        </p:txBody>
      </p:sp>
      <p:sp>
        <p:nvSpPr>
          <p:cNvPr id="15" name="Google Shape;15;p2"/>
          <p:cNvSpPr txBox="1"/>
          <p:nvPr/>
        </p:nvSpPr>
        <p:spPr>
          <a:xfrm>
            <a:off x="1464633" y="6474856"/>
            <a:ext cx="5723905" cy="454400"/>
          </a:xfrm>
          <a:prstGeom prst="rect">
            <a:avLst/>
          </a:prstGeom>
          <a:noFill/>
          <a:ln>
            <a:noFill/>
          </a:ln>
        </p:spPr>
        <p:txBody>
          <a:bodyPr spcFirstLastPara="1" wrap="square" lIns="121895" tIns="121895" rIns="121895" bIns="121895" anchor="t" anchorCtr="0">
            <a:noAutofit/>
          </a:bodyPr>
          <a:lstStyle/>
          <a:p>
            <a:pPr>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123272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1"/>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C92883E-8C50-4757-8F99-2C5665ADD7D5}" type="datetimeFigureOut">
              <a:rPr lang="es-CO" smtClean="0"/>
              <a:t>19/08/2022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36473698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1"/>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C92883E-8C50-4757-8F99-2C5665ADD7D5}" type="datetimeFigureOut">
              <a:rPr lang="es-CO" smtClean="0"/>
              <a:t>19/08/2022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15638614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C92883E-8C50-4757-8F99-2C5665ADD7D5}" type="datetimeFigureOut">
              <a:rPr lang="es-CO" smtClean="0"/>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435429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6"/>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6"/>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C92883E-8C50-4757-8F99-2C5665ADD7D5}" type="datetimeFigureOut">
              <a:rPr lang="es-CO" smtClean="0"/>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t>‹Nº›</a:t>
            </a:fld>
            <a:endParaRPr lang="es-CO"/>
          </a:p>
        </p:txBody>
      </p:sp>
    </p:spTree>
    <p:extLst>
      <p:ext uri="{BB962C8B-B14F-4D97-AF65-F5344CB8AC3E}">
        <p14:creationId xmlns:p14="http://schemas.microsoft.com/office/powerpoint/2010/main" val="10818010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91390" tIns="45698" rIns="91390" bIns="45698" anchor="ctr" anchorCtr="0"/>
          <a:lstStyle>
            <a:lvl1pPr lvl="0" algn="l">
              <a:lnSpc>
                <a:spcPct val="90000"/>
              </a:lnSpc>
              <a:spcBef>
                <a:spcPts val="0"/>
              </a:spcBef>
              <a:spcAft>
                <a:spcPts val="0"/>
              </a:spcAft>
              <a:buClr>
                <a:srgbClr val="FFFFFF"/>
              </a:buClr>
              <a:buSzPts val="3500"/>
              <a:buFont typeface="Work Sans SemiBold"/>
              <a:buNone/>
              <a:defRPr sz="47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7447124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3"/>
            <a:ext cx="6336800"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FFFFFF"/>
              </a:buClr>
              <a:buSzPts val="1400"/>
              <a:buNone/>
              <a:defRPr sz="2000">
                <a:solidFill>
                  <a:srgbClr val="FFFFFF"/>
                </a:solidFill>
              </a:defRPr>
            </a:lvl1pPr>
            <a:lvl2pPr marL="1219110" lvl="1" indent="-423301" algn="l">
              <a:lnSpc>
                <a:spcPct val="90000"/>
              </a:lnSpc>
              <a:spcBef>
                <a:spcPts val="533"/>
              </a:spcBef>
              <a:spcAft>
                <a:spcPts val="0"/>
              </a:spcAft>
              <a:buClr>
                <a:srgbClr val="FFFFFF"/>
              </a:buClr>
              <a:buSzPts val="1400"/>
              <a:buChar char="•"/>
              <a:defRPr>
                <a:solidFill>
                  <a:srgbClr val="FFFFFF"/>
                </a:solidFill>
              </a:defRPr>
            </a:lvl2pPr>
            <a:lvl3pPr marL="1828664" lvl="2" indent="-423301" algn="l">
              <a:lnSpc>
                <a:spcPct val="90000"/>
              </a:lnSpc>
              <a:spcBef>
                <a:spcPts val="533"/>
              </a:spcBef>
              <a:spcAft>
                <a:spcPts val="0"/>
              </a:spcAft>
              <a:buClr>
                <a:srgbClr val="FFFFFF"/>
              </a:buClr>
              <a:buSzPts val="1400"/>
              <a:buChar char="•"/>
              <a:defRPr>
                <a:solidFill>
                  <a:srgbClr val="FFFFFF"/>
                </a:solidFill>
              </a:defRPr>
            </a:lvl3pPr>
            <a:lvl4pPr marL="2438218" lvl="3" indent="-423301" algn="l">
              <a:lnSpc>
                <a:spcPct val="90000"/>
              </a:lnSpc>
              <a:spcBef>
                <a:spcPts val="533"/>
              </a:spcBef>
              <a:spcAft>
                <a:spcPts val="0"/>
              </a:spcAft>
              <a:buClr>
                <a:srgbClr val="FFFFFF"/>
              </a:buClr>
              <a:buSzPts val="1400"/>
              <a:buChar char="•"/>
              <a:defRPr>
                <a:solidFill>
                  <a:srgbClr val="FFFFFF"/>
                </a:solidFill>
              </a:defRPr>
            </a:lvl4pPr>
            <a:lvl5pPr marL="3047772" lvl="4" indent="-423301" algn="l">
              <a:lnSpc>
                <a:spcPct val="90000"/>
              </a:lnSpc>
              <a:spcBef>
                <a:spcPts val="533"/>
              </a:spcBef>
              <a:spcAft>
                <a:spcPts val="0"/>
              </a:spcAft>
              <a:buClr>
                <a:srgbClr val="FFFFFF"/>
              </a:buClr>
              <a:buSzPts val="1400"/>
              <a:buChar char="•"/>
              <a:defRPr>
                <a:solidFill>
                  <a:srgbClr val="FFFFFF"/>
                </a:solidFill>
              </a:defRPr>
            </a:lvl5pPr>
            <a:lvl6pPr marL="3657327" lvl="5" indent="-423301" algn="l">
              <a:lnSpc>
                <a:spcPct val="90000"/>
              </a:lnSpc>
              <a:spcBef>
                <a:spcPts val="533"/>
              </a:spcBef>
              <a:spcAft>
                <a:spcPts val="0"/>
              </a:spcAft>
              <a:buClr>
                <a:srgbClr val="FFFFFF"/>
              </a:buClr>
              <a:buSzPts val="1400"/>
              <a:buChar char="•"/>
              <a:defRPr>
                <a:solidFill>
                  <a:srgbClr val="FFFFFF"/>
                </a:solidFill>
              </a:defRPr>
            </a:lvl6pPr>
            <a:lvl7pPr marL="4266880" lvl="6" indent="-423301" algn="l">
              <a:lnSpc>
                <a:spcPct val="90000"/>
              </a:lnSpc>
              <a:spcBef>
                <a:spcPts val="533"/>
              </a:spcBef>
              <a:spcAft>
                <a:spcPts val="0"/>
              </a:spcAft>
              <a:buClr>
                <a:srgbClr val="FFFFFF"/>
              </a:buClr>
              <a:buSzPts val="1400"/>
              <a:buChar char="•"/>
              <a:defRPr>
                <a:solidFill>
                  <a:srgbClr val="FFFFFF"/>
                </a:solidFill>
              </a:defRPr>
            </a:lvl7pPr>
            <a:lvl8pPr marL="4876435" lvl="7" indent="-423301" algn="l">
              <a:lnSpc>
                <a:spcPct val="90000"/>
              </a:lnSpc>
              <a:spcBef>
                <a:spcPts val="533"/>
              </a:spcBef>
              <a:spcAft>
                <a:spcPts val="0"/>
              </a:spcAft>
              <a:buClr>
                <a:srgbClr val="FFFFFF"/>
              </a:buClr>
              <a:buSzPts val="1400"/>
              <a:buChar char="•"/>
              <a:defRPr>
                <a:solidFill>
                  <a:srgbClr val="FFFFFF"/>
                </a:solidFill>
              </a:defRPr>
            </a:lvl8pPr>
            <a:lvl9pPr marL="5485990" lvl="8" indent="-423301"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2931989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4"/>
            <a:ext cx="7085868" cy="4743532"/>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7" y="2321489"/>
            <a:ext cx="3135999"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019199369"/>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1" tIns="34274" rIns="68571" bIns="34274" anchor="t" anchorCtr="0"/>
          <a:lstStyle>
            <a:lvl1pPr marL="609555" lvl="0" indent="-304776"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10" lvl="1"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664" lvl="2"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18" lvl="3"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772" lvl="4"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327" lvl="5"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880" lvl="6"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435" lvl="7"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990" lvl="8" indent="-39790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1" tIns="34274" rIns="6857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3"/>
            <a:ext cx="57436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066198658"/>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40955168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71" tIns="34274" rIns="68571" bIns="34274" anchor="t" anchorCtr="0"/>
          <a:lstStyle>
            <a:lvl1pPr marL="609555" lvl="0" indent="-39790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71" tIns="34274" rIns="68571" bIns="34274" anchor="t" anchorCtr="0"/>
          <a:lstStyle>
            <a:lvl1pPr marL="609555" lvl="0" indent="-39790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700"/>
            <a:ext cx="5743600" cy="858400"/>
          </a:xfrm>
          <a:prstGeom prst="rect">
            <a:avLst/>
          </a:prstGeom>
          <a:noFill/>
          <a:ln>
            <a:noFill/>
          </a:ln>
        </p:spPr>
        <p:txBody>
          <a:bodyPr spcFirstLastPara="1" wrap="square" lIns="68571" tIns="34274" rIns="68571" bIns="34274"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33016481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95" tIns="121895" rIns="121895" bIns="121895" anchor="t" anchorCtr="0">
            <a:noAutofit/>
          </a:bodyPr>
          <a:lstStyle/>
          <a:p>
            <a:pPr>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701487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9"/>
            <a:ext cx="10463200" cy="858400"/>
          </a:xfrm>
          <a:prstGeom prst="rect">
            <a:avLst/>
          </a:prstGeom>
          <a:noFill/>
          <a:ln>
            <a:noFill/>
          </a:ln>
        </p:spPr>
        <p:txBody>
          <a:bodyPr spcFirstLastPara="1" wrap="square" lIns="68571" tIns="34274" rIns="68571"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1" tIns="34274" rIns="68571" bIns="34274" anchor="t" anchorCtr="0"/>
          <a:lstStyle>
            <a:lvl1pPr marL="609555" lvl="0" indent="-914332"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10" lvl="1" indent="-914332"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664" lvl="2" indent="-914332"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18" lvl="3" indent="-914332"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772" lvl="4" indent="-914332"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327" lvl="5" indent="-914332"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880" lvl="6" indent="-914332"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435" lvl="7" indent="-914332"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5990" lvl="8" indent="-914332"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1" tIns="34274" rIns="68571" bIns="34274" anchor="t" anchorCtr="0"/>
          <a:lstStyle>
            <a:lvl1pPr marL="609555" lvl="0" indent="-39790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10" lvl="1"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664" lvl="2"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18" lvl="3"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772" lvl="4"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327" lvl="5"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880" lvl="6"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435" lvl="7"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5990" lvl="8" indent="-39790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28" tIns="45699" rIns="91428" bIns="45699" anchor="ctr" anchorCtr="0">
            <a:noAutofit/>
          </a:bodyPr>
          <a:lstStyle/>
          <a:p>
            <a:pPr>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831424705"/>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Clr>
                <a:srgbClr val="000000"/>
              </a:buClr>
              <a:buSzPts val="700"/>
              <a:buFont typeface="Arial"/>
              <a:buNone/>
            </a:pPr>
            <a:fld id="{00000000-1234-1234-1234-123412341234}" type="slidenum">
              <a:rPr lang="es-CO" sz="933" kern="0">
                <a:solidFill>
                  <a:srgbClr val="0054BC"/>
                </a:solidFill>
                <a:latin typeface="Work Sans"/>
                <a:ea typeface="Work Sans"/>
                <a:cs typeface="Work Sans"/>
                <a:sym typeface="Work Sans"/>
              </a:rPr>
              <a:pPr algn="r">
                <a:buClr>
                  <a:srgbClr val="000000"/>
                </a:buClr>
                <a:buSzPts val="700"/>
                <a:buFont typeface="Arial"/>
                <a:buNone/>
              </a:pPr>
              <a:t>‹Nº›</a:t>
            </a:fld>
            <a:endParaRPr sz="933" kern="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Clr>
                <a:srgbClr val="000000"/>
              </a:buClr>
              <a:buSzPts val="700"/>
              <a:buFont typeface="Arial"/>
              <a:buNone/>
            </a:pPr>
            <a:fld id="{00000000-1234-1234-1234-123412341234}" type="slidenum">
              <a:rPr lang="es-CO" sz="933" kern="0">
                <a:solidFill>
                  <a:srgbClr val="FFFFFF"/>
                </a:solidFill>
                <a:latin typeface="Work Sans"/>
                <a:ea typeface="Work Sans"/>
                <a:cs typeface="Work Sans"/>
                <a:sym typeface="Work Sans"/>
              </a:rPr>
              <a:pPr algn="r">
                <a:buClr>
                  <a:srgbClr val="000000"/>
                </a:buClr>
                <a:buSzPts val="700"/>
                <a:buFont typeface="Arial"/>
                <a:buNone/>
              </a:pPr>
              <a:t>‹Nº›</a:t>
            </a:fld>
            <a:endParaRPr sz="933" kern="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buClr>
                <a:srgbClr val="000000"/>
              </a:buClr>
              <a:buFont typeface="Arial"/>
              <a:buNone/>
            </a:pPr>
            <a:endParaRPr sz="1867" kern="0">
              <a:solidFill>
                <a:srgbClr val="FFFFFF"/>
              </a:solidFill>
              <a:cs typeface="Arial"/>
              <a:sym typeface="Arial"/>
            </a:endParaRPr>
          </a:p>
        </p:txBody>
      </p:sp>
      <p:sp>
        <p:nvSpPr>
          <p:cNvPr id="15" name="Google Shape;15;p2"/>
          <p:cNvSpPr txBox="1"/>
          <p:nvPr/>
        </p:nvSpPr>
        <p:spPr>
          <a:xfrm>
            <a:off x="1464633" y="6474856"/>
            <a:ext cx="5723905" cy="454400"/>
          </a:xfrm>
          <a:prstGeom prst="rect">
            <a:avLst/>
          </a:prstGeom>
          <a:noFill/>
          <a:ln>
            <a:noFill/>
          </a:ln>
        </p:spPr>
        <p:txBody>
          <a:bodyPr spcFirstLastPara="1" wrap="square" lIns="121895" tIns="121895" rIns="121895" bIns="121895" anchor="t" anchorCtr="0">
            <a:noAutofit/>
          </a:bodyPr>
          <a:lstStyle/>
          <a:p>
            <a:pPr>
              <a:buClr>
                <a:srgbClr val="000000"/>
              </a:buClr>
              <a:buSzPts val="600"/>
              <a:buFont typeface="Arial"/>
              <a:buNone/>
            </a:pPr>
            <a:r>
              <a:rPr lang="es-CO" sz="800" kern="0">
                <a:solidFill>
                  <a:srgbClr val="FFFFFF"/>
                </a:solidFill>
                <a:latin typeface="Work Sans"/>
                <a:ea typeface="Work Sans"/>
                <a:cs typeface="Work Sans"/>
                <a:sym typeface="Work Sans"/>
              </a:rPr>
              <a:t>Esta presentación es propiedad intelectual controlada y producida por la Presidencia de la República.</a:t>
            </a:r>
            <a:endParaRPr sz="800" kern="0">
              <a:solidFill>
                <a:srgbClr val="FFFFFF"/>
              </a:solidFill>
              <a:latin typeface="Work Sans"/>
              <a:ea typeface="Work Sans"/>
              <a:cs typeface="Work Sans"/>
              <a:sym typeface="Work Sans"/>
            </a:endParaRPr>
          </a:p>
        </p:txBody>
      </p:sp>
      <p:grpSp>
        <p:nvGrpSpPr>
          <p:cNvPr id="8" name="Grupo 7"/>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773780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95" tIns="121895" rIns="121895" bIns="121895" anchor="ctr" anchorCtr="0">
            <a:noAutofit/>
          </a:bodyPr>
          <a:lstStyle/>
          <a:p>
            <a:pPr algn="r">
              <a:buClr>
                <a:srgbClr val="000000"/>
              </a:buClr>
              <a:buSzPts val="700"/>
              <a:buFont typeface="Arial"/>
              <a:buNone/>
            </a:pPr>
            <a:fld id="{00000000-1234-1234-1234-123412341234}" type="slidenum">
              <a:rPr lang="es-CO" sz="933" kern="0">
                <a:solidFill>
                  <a:srgbClr val="0054BC"/>
                </a:solidFill>
                <a:latin typeface="Work Sans"/>
                <a:ea typeface="Work Sans"/>
                <a:cs typeface="Work Sans"/>
                <a:sym typeface="Work Sans"/>
              </a:rPr>
              <a:pPr algn="r">
                <a:buClr>
                  <a:srgbClr val="000000"/>
                </a:buClr>
                <a:buSzPts val="700"/>
                <a:buFont typeface="Arial"/>
                <a:buNone/>
              </a:pPr>
              <a:t>‹Nº›</a:t>
            </a:fld>
            <a:endParaRPr sz="933" kern="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95" tIns="121895" rIns="121895" bIns="121895" anchor="ctr" anchorCtr="0">
            <a:noAutofit/>
          </a:bodyPr>
          <a:lstStyle/>
          <a:p>
            <a:pPr algn="r">
              <a:buClr>
                <a:srgbClr val="000000"/>
              </a:buClr>
              <a:buSzPts val="700"/>
              <a:buFont typeface="Arial"/>
              <a:buNone/>
            </a:pPr>
            <a:fld id="{00000000-1234-1234-1234-123412341234}" type="slidenum">
              <a:rPr lang="es-CO" sz="933" kern="0">
                <a:solidFill>
                  <a:srgbClr val="FFFFFF"/>
                </a:solidFill>
                <a:latin typeface="Work Sans"/>
                <a:ea typeface="Work Sans"/>
                <a:cs typeface="Work Sans"/>
                <a:sym typeface="Work Sans"/>
              </a:rPr>
              <a:pPr algn="r">
                <a:buClr>
                  <a:srgbClr val="000000"/>
                </a:buClr>
                <a:buSzPts val="700"/>
                <a:buFont typeface="Arial"/>
                <a:buNone/>
              </a:pPr>
              <a:t>‹Nº›</a:t>
            </a:fld>
            <a:endParaRPr sz="933" kern="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95" tIns="60931" rIns="121895" bIns="60931" anchor="ctr" anchorCtr="0">
            <a:noAutofit/>
          </a:bodyPr>
          <a:lstStyle/>
          <a:p>
            <a:pPr algn="ctr">
              <a:buClr>
                <a:srgbClr val="000000"/>
              </a:buClr>
              <a:buFont typeface="Arial"/>
              <a:buNone/>
            </a:pPr>
            <a:endParaRPr sz="1867" kern="0">
              <a:solidFill>
                <a:srgbClr val="FFFFFF"/>
              </a:solidFil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95" tIns="121895" rIns="121895" bIns="121895" anchor="t" anchorCtr="0">
            <a:noAutofit/>
          </a:bodyPr>
          <a:lstStyle/>
          <a:p>
            <a:pPr>
              <a:buClr>
                <a:srgbClr val="000000"/>
              </a:buClr>
              <a:buSzPts val="600"/>
              <a:buFont typeface="Arial"/>
              <a:buNone/>
            </a:pPr>
            <a:r>
              <a:rPr lang="es-CO" sz="800" kern="0" dirty="0">
                <a:solidFill>
                  <a:srgbClr val="FFFFFF"/>
                </a:solidFill>
                <a:latin typeface="Work Sans"/>
                <a:ea typeface="Work Sans"/>
                <a:cs typeface="Work Sans"/>
                <a:sym typeface="Work Sans"/>
              </a:rPr>
              <a:t>Esta presentación es propiedad intelectual controlada y producida por la Función Pública.</a:t>
            </a:r>
            <a:endParaRPr sz="800" kern="0" dirty="0">
              <a:solidFill>
                <a:srgbClr val="FFFFFF"/>
              </a:solidFill>
              <a:latin typeface="Work Sans"/>
              <a:ea typeface="Work Sans"/>
              <a:cs typeface="Work Sans"/>
              <a:sym typeface="Work Sans"/>
            </a:endParaRPr>
          </a:p>
        </p:txBody>
      </p:sp>
      <p:grpSp>
        <p:nvGrpSpPr>
          <p:cNvPr id="7" name="Grupo 6"/>
          <p:cNvGrpSpPr/>
          <p:nvPr userDrawn="1"/>
        </p:nvGrpSpPr>
        <p:grpSpPr>
          <a:xfrm>
            <a:off x="4456816"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876223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71" tIns="34274" rIns="68571"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28" tIns="45699" rIns="91428" bIns="45699" anchor="ctr" anchorCtr="0">
            <a:noAutofit/>
          </a:bodyPr>
          <a:lstStyle/>
          <a:p>
            <a:pPr>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endParaRPr sz="800" kern="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10" lvl="1" indent="-423301" algn="l">
              <a:lnSpc>
                <a:spcPct val="90000"/>
              </a:lnSpc>
              <a:spcBef>
                <a:spcPts val="533"/>
              </a:spcBef>
              <a:spcAft>
                <a:spcPts val="0"/>
              </a:spcAft>
              <a:buClr>
                <a:srgbClr val="0054BC"/>
              </a:buClr>
              <a:buSzPts val="1400"/>
              <a:buChar char="•"/>
              <a:defRPr>
                <a:solidFill>
                  <a:srgbClr val="0054BC"/>
                </a:solidFill>
              </a:defRPr>
            </a:lvl2pPr>
            <a:lvl3pPr marL="1828664" lvl="2" indent="-423301" algn="l">
              <a:lnSpc>
                <a:spcPct val="90000"/>
              </a:lnSpc>
              <a:spcBef>
                <a:spcPts val="533"/>
              </a:spcBef>
              <a:spcAft>
                <a:spcPts val="0"/>
              </a:spcAft>
              <a:buClr>
                <a:srgbClr val="0054BC"/>
              </a:buClr>
              <a:buSzPts val="1400"/>
              <a:buChar char="•"/>
              <a:defRPr>
                <a:solidFill>
                  <a:srgbClr val="0054BC"/>
                </a:solidFill>
              </a:defRPr>
            </a:lvl3pPr>
            <a:lvl4pPr marL="2438218" lvl="3" indent="-423301" algn="l">
              <a:lnSpc>
                <a:spcPct val="90000"/>
              </a:lnSpc>
              <a:spcBef>
                <a:spcPts val="533"/>
              </a:spcBef>
              <a:spcAft>
                <a:spcPts val="0"/>
              </a:spcAft>
              <a:buClr>
                <a:srgbClr val="0054BC"/>
              </a:buClr>
              <a:buSzPts val="1400"/>
              <a:buChar char="•"/>
              <a:defRPr>
                <a:solidFill>
                  <a:srgbClr val="0054BC"/>
                </a:solidFill>
              </a:defRPr>
            </a:lvl4pPr>
            <a:lvl5pPr marL="3047772" lvl="4" indent="-423301" algn="l">
              <a:lnSpc>
                <a:spcPct val="90000"/>
              </a:lnSpc>
              <a:spcBef>
                <a:spcPts val="533"/>
              </a:spcBef>
              <a:spcAft>
                <a:spcPts val="0"/>
              </a:spcAft>
              <a:buClr>
                <a:srgbClr val="0054BC"/>
              </a:buClr>
              <a:buSzPts val="1400"/>
              <a:buChar char="•"/>
              <a:defRPr>
                <a:solidFill>
                  <a:srgbClr val="0054BC"/>
                </a:solidFill>
              </a:defRPr>
            </a:lvl5pPr>
            <a:lvl6pPr marL="3657327" lvl="5" indent="-423301" algn="l">
              <a:lnSpc>
                <a:spcPct val="90000"/>
              </a:lnSpc>
              <a:spcBef>
                <a:spcPts val="533"/>
              </a:spcBef>
              <a:spcAft>
                <a:spcPts val="0"/>
              </a:spcAft>
              <a:buClr>
                <a:srgbClr val="0054BC"/>
              </a:buClr>
              <a:buSzPts val="1400"/>
              <a:buChar char="•"/>
              <a:defRPr>
                <a:solidFill>
                  <a:srgbClr val="0054BC"/>
                </a:solidFill>
              </a:defRPr>
            </a:lvl6pPr>
            <a:lvl7pPr marL="4266880" lvl="6" indent="-423301" algn="l">
              <a:lnSpc>
                <a:spcPct val="90000"/>
              </a:lnSpc>
              <a:spcBef>
                <a:spcPts val="533"/>
              </a:spcBef>
              <a:spcAft>
                <a:spcPts val="0"/>
              </a:spcAft>
              <a:buClr>
                <a:srgbClr val="0054BC"/>
              </a:buClr>
              <a:buSzPts val="1400"/>
              <a:buChar char="•"/>
              <a:defRPr>
                <a:solidFill>
                  <a:srgbClr val="0054BC"/>
                </a:solidFill>
              </a:defRPr>
            </a:lvl7pPr>
            <a:lvl8pPr marL="4876435" lvl="7" indent="-423301" algn="l">
              <a:lnSpc>
                <a:spcPct val="90000"/>
              </a:lnSpc>
              <a:spcBef>
                <a:spcPts val="533"/>
              </a:spcBef>
              <a:spcAft>
                <a:spcPts val="0"/>
              </a:spcAft>
              <a:buClr>
                <a:srgbClr val="0054BC"/>
              </a:buClr>
              <a:buSzPts val="1400"/>
              <a:buChar char="•"/>
              <a:defRPr>
                <a:solidFill>
                  <a:srgbClr val="0054BC"/>
                </a:solidFill>
              </a:defRPr>
            </a:lvl8pPr>
            <a:lvl9pPr marL="5485990" lvl="8" indent="-423301"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108617392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71" tIns="34274" rIns="68571"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28" tIns="45699" rIns="91428" bIns="45699"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10" lvl="1" indent="-423301" algn="l">
              <a:lnSpc>
                <a:spcPct val="90000"/>
              </a:lnSpc>
              <a:spcBef>
                <a:spcPts val="533"/>
              </a:spcBef>
              <a:spcAft>
                <a:spcPts val="0"/>
              </a:spcAft>
              <a:buClr>
                <a:srgbClr val="0054BC"/>
              </a:buClr>
              <a:buSzPts val="1400"/>
              <a:buChar char="•"/>
              <a:defRPr>
                <a:solidFill>
                  <a:srgbClr val="0054BC"/>
                </a:solidFill>
              </a:defRPr>
            </a:lvl2pPr>
            <a:lvl3pPr marL="1828664" lvl="2" indent="-423301" algn="l">
              <a:lnSpc>
                <a:spcPct val="90000"/>
              </a:lnSpc>
              <a:spcBef>
                <a:spcPts val="533"/>
              </a:spcBef>
              <a:spcAft>
                <a:spcPts val="0"/>
              </a:spcAft>
              <a:buClr>
                <a:srgbClr val="0054BC"/>
              </a:buClr>
              <a:buSzPts val="1400"/>
              <a:buChar char="•"/>
              <a:defRPr>
                <a:solidFill>
                  <a:srgbClr val="0054BC"/>
                </a:solidFill>
              </a:defRPr>
            </a:lvl3pPr>
            <a:lvl4pPr marL="2438218" lvl="3" indent="-423301" algn="l">
              <a:lnSpc>
                <a:spcPct val="90000"/>
              </a:lnSpc>
              <a:spcBef>
                <a:spcPts val="533"/>
              </a:spcBef>
              <a:spcAft>
                <a:spcPts val="0"/>
              </a:spcAft>
              <a:buClr>
                <a:srgbClr val="0054BC"/>
              </a:buClr>
              <a:buSzPts val="1400"/>
              <a:buChar char="•"/>
              <a:defRPr>
                <a:solidFill>
                  <a:srgbClr val="0054BC"/>
                </a:solidFill>
              </a:defRPr>
            </a:lvl4pPr>
            <a:lvl5pPr marL="3047772" lvl="4" indent="-423301" algn="l">
              <a:lnSpc>
                <a:spcPct val="90000"/>
              </a:lnSpc>
              <a:spcBef>
                <a:spcPts val="533"/>
              </a:spcBef>
              <a:spcAft>
                <a:spcPts val="0"/>
              </a:spcAft>
              <a:buClr>
                <a:srgbClr val="0054BC"/>
              </a:buClr>
              <a:buSzPts val="1400"/>
              <a:buChar char="•"/>
              <a:defRPr>
                <a:solidFill>
                  <a:srgbClr val="0054BC"/>
                </a:solidFill>
              </a:defRPr>
            </a:lvl5pPr>
            <a:lvl6pPr marL="3657327" lvl="5" indent="-423301" algn="l">
              <a:lnSpc>
                <a:spcPct val="90000"/>
              </a:lnSpc>
              <a:spcBef>
                <a:spcPts val="533"/>
              </a:spcBef>
              <a:spcAft>
                <a:spcPts val="0"/>
              </a:spcAft>
              <a:buClr>
                <a:srgbClr val="0054BC"/>
              </a:buClr>
              <a:buSzPts val="1400"/>
              <a:buChar char="•"/>
              <a:defRPr>
                <a:solidFill>
                  <a:srgbClr val="0054BC"/>
                </a:solidFill>
              </a:defRPr>
            </a:lvl6pPr>
            <a:lvl7pPr marL="4266880" lvl="6" indent="-423301" algn="l">
              <a:lnSpc>
                <a:spcPct val="90000"/>
              </a:lnSpc>
              <a:spcBef>
                <a:spcPts val="533"/>
              </a:spcBef>
              <a:spcAft>
                <a:spcPts val="0"/>
              </a:spcAft>
              <a:buClr>
                <a:srgbClr val="0054BC"/>
              </a:buClr>
              <a:buSzPts val="1400"/>
              <a:buChar char="•"/>
              <a:defRPr>
                <a:solidFill>
                  <a:srgbClr val="0054BC"/>
                </a:solidFill>
              </a:defRPr>
            </a:lvl7pPr>
            <a:lvl8pPr marL="4876435" lvl="7" indent="-423301" algn="l">
              <a:lnSpc>
                <a:spcPct val="90000"/>
              </a:lnSpc>
              <a:spcBef>
                <a:spcPts val="533"/>
              </a:spcBef>
              <a:spcAft>
                <a:spcPts val="0"/>
              </a:spcAft>
              <a:buClr>
                <a:srgbClr val="0054BC"/>
              </a:buClr>
              <a:buSzPts val="1400"/>
              <a:buChar char="•"/>
              <a:defRPr>
                <a:solidFill>
                  <a:srgbClr val="0054BC"/>
                </a:solidFill>
              </a:defRPr>
            </a:lvl8pPr>
            <a:lvl9pPr marL="5485990" lvl="8" indent="-423301"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5"/>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3"/>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1" tIns="34274" rIns="68571" bIns="34274" anchor="t" anchorCtr="0"/>
          <a:lstStyle>
            <a:lvl1pPr marL="609555" lvl="0" indent="-304776" algn="l">
              <a:lnSpc>
                <a:spcPct val="90000"/>
              </a:lnSpc>
              <a:spcBef>
                <a:spcPts val="1067"/>
              </a:spcBef>
              <a:spcAft>
                <a:spcPts val="0"/>
              </a:spcAft>
              <a:buClr>
                <a:srgbClr val="0054BC"/>
              </a:buClr>
              <a:buSzPts val="1000"/>
              <a:buNone/>
              <a:defRPr sz="1333">
                <a:solidFill>
                  <a:srgbClr val="0054BC"/>
                </a:solidFill>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1" tIns="34274" rIns="68571" bIns="34274" anchor="t" anchorCtr="0"/>
          <a:lstStyle>
            <a:lvl1pPr marL="609555" lvl="0" indent="-3047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10" lvl="1" indent="-389438" algn="l">
              <a:lnSpc>
                <a:spcPct val="90000"/>
              </a:lnSpc>
              <a:spcBef>
                <a:spcPts val="533"/>
              </a:spcBef>
              <a:spcAft>
                <a:spcPts val="0"/>
              </a:spcAft>
              <a:buClr>
                <a:srgbClr val="0054BC"/>
              </a:buClr>
              <a:buSzPts val="1000"/>
              <a:buChar char="•"/>
              <a:defRPr sz="1333">
                <a:solidFill>
                  <a:srgbClr val="0054BC"/>
                </a:solidFill>
              </a:defRPr>
            </a:lvl2pPr>
            <a:lvl3pPr marL="1828664" lvl="2" indent="-389438" algn="l">
              <a:lnSpc>
                <a:spcPct val="90000"/>
              </a:lnSpc>
              <a:spcBef>
                <a:spcPts val="533"/>
              </a:spcBef>
              <a:spcAft>
                <a:spcPts val="0"/>
              </a:spcAft>
              <a:buClr>
                <a:srgbClr val="0054BC"/>
              </a:buClr>
              <a:buSzPts val="1000"/>
              <a:buChar char="•"/>
              <a:defRPr sz="1333">
                <a:solidFill>
                  <a:srgbClr val="0054BC"/>
                </a:solidFill>
              </a:defRPr>
            </a:lvl3pPr>
            <a:lvl4pPr marL="2438218" lvl="3" indent="-389438" algn="l">
              <a:lnSpc>
                <a:spcPct val="90000"/>
              </a:lnSpc>
              <a:spcBef>
                <a:spcPts val="533"/>
              </a:spcBef>
              <a:spcAft>
                <a:spcPts val="0"/>
              </a:spcAft>
              <a:buClr>
                <a:srgbClr val="0054BC"/>
              </a:buClr>
              <a:buSzPts val="1000"/>
              <a:buChar char="•"/>
              <a:defRPr sz="1333">
                <a:solidFill>
                  <a:srgbClr val="0054BC"/>
                </a:solidFill>
              </a:defRPr>
            </a:lvl4pPr>
            <a:lvl5pPr marL="3047772" lvl="4" indent="-389438" algn="l">
              <a:lnSpc>
                <a:spcPct val="90000"/>
              </a:lnSpc>
              <a:spcBef>
                <a:spcPts val="533"/>
              </a:spcBef>
              <a:spcAft>
                <a:spcPts val="0"/>
              </a:spcAft>
              <a:buClr>
                <a:srgbClr val="0054BC"/>
              </a:buClr>
              <a:buSzPts val="1000"/>
              <a:buChar char="•"/>
              <a:defRPr sz="1333">
                <a:solidFill>
                  <a:srgbClr val="0054BC"/>
                </a:solidFill>
              </a:defRPr>
            </a:lvl5pPr>
            <a:lvl6pPr marL="3657327" lvl="5" indent="-389438" algn="l">
              <a:lnSpc>
                <a:spcPct val="90000"/>
              </a:lnSpc>
              <a:spcBef>
                <a:spcPts val="533"/>
              </a:spcBef>
              <a:spcAft>
                <a:spcPts val="0"/>
              </a:spcAft>
              <a:buClr>
                <a:srgbClr val="0054BC"/>
              </a:buClr>
              <a:buSzPts val="1000"/>
              <a:buChar char="•"/>
              <a:defRPr sz="1333">
                <a:solidFill>
                  <a:srgbClr val="0054BC"/>
                </a:solidFill>
              </a:defRPr>
            </a:lvl6pPr>
            <a:lvl7pPr marL="4266880" lvl="6" indent="-389438" algn="l">
              <a:lnSpc>
                <a:spcPct val="90000"/>
              </a:lnSpc>
              <a:spcBef>
                <a:spcPts val="533"/>
              </a:spcBef>
              <a:spcAft>
                <a:spcPts val="0"/>
              </a:spcAft>
              <a:buClr>
                <a:srgbClr val="0054BC"/>
              </a:buClr>
              <a:buSzPts val="1000"/>
              <a:buChar char="•"/>
              <a:defRPr sz="1333">
                <a:solidFill>
                  <a:srgbClr val="0054BC"/>
                </a:solidFill>
              </a:defRPr>
            </a:lvl7pPr>
            <a:lvl8pPr marL="4876435" lvl="7" indent="-389438" algn="l">
              <a:lnSpc>
                <a:spcPct val="90000"/>
              </a:lnSpc>
              <a:spcBef>
                <a:spcPts val="533"/>
              </a:spcBef>
              <a:spcAft>
                <a:spcPts val="0"/>
              </a:spcAft>
              <a:buClr>
                <a:srgbClr val="0054BC"/>
              </a:buClr>
              <a:buSzPts val="1000"/>
              <a:buChar char="•"/>
              <a:defRPr sz="1333">
                <a:solidFill>
                  <a:srgbClr val="0054BC"/>
                </a:solidFill>
              </a:defRPr>
            </a:lvl8pPr>
            <a:lvl9pPr marL="5485990" lvl="8" indent="-389438"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5387010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EADBE5-1703-41E0-9F10-2E8CDA422CD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19198C8D-7F24-4E02-B861-B296AAD262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0FAA9343-FBFC-400D-AEDC-DBBE131F157B}"/>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4BD81957-AC5F-4EF1-8C6B-B4F0151AE7B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A0678F52-9260-4641-82DD-A37BAC66A5C9}"/>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116788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rtada_Opción_A">
    <p:spTree>
      <p:nvGrpSpPr>
        <p:cNvPr id="1" name=""/>
        <p:cNvGrpSpPr/>
        <p:nvPr/>
      </p:nvGrpSpPr>
      <p:grpSpPr>
        <a:xfrm>
          <a:off x="0" y="0"/>
          <a:ext cx="0" cy="0"/>
          <a:chOff x="0" y="0"/>
          <a:chExt cx="0" cy="0"/>
        </a:xfrm>
      </p:grpSpPr>
      <p:grpSp>
        <p:nvGrpSpPr>
          <p:cNvPr id="2058" name="Grupo 2057"/>
          <p:cNvGrpSpPr/>
          <p:nvPr userDrawn="1"/>
        </p:nvGrpSpPr>
        <p:grpSpPr>
          <a:xfrm>
            <a:off x="-930689" y="-194352"/>
            <a:ext cx="14227404" cy="7811819"/>
            <a:chOff x="-930689" y="-194352"/>
            <a:chExt cx="14227404" cy="7811818"/>
          </a:xfrm>
        </p:grpSpPr>
        <p:sp>
          <p:nvSpPr>
            <p:cNvPr id="1036" name="Rectángulo 1035">
              <a:extLst>
                <a:ext uri="{FF2B5EF4-FFF2-40B4-BE49-F238E27FC236}">
                  <a16:creationId xmlns:a16="http://schemas.microsoft.com/office/drawing/2014/main" xmlns="" id="{D6A6AA4A-55CF-5A46-86C2-2F33E4782D0F}"/>
                </a:ext>
              </a:extLst>
            </p:cNvPr>
            <p:cNvSpPr/>
            <p:nvPr userDrawn="1"/>
          </p:nvSpPr>
          <p:spPr>
            <a:xfrm>
              <a:off x="156000" y="156421"/>
              <a:ext cx="11880000" cy="6545158"/>
            </a:xfrm>
            <a:prstGeom prst="rect">
              <a:avLst/>
            </a:prstGeom>
            <a:gradFill flip="none" rotWithShape="1">
              <a:gsLst>
                <a:gs pos="8000">
                  <a:schemeClr val="tx1"/>
                </a:gs>
                <a:gs pos="57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37" name="Rectángulo 1036">
              <a:extLst>
                <a:ext uri="{FF2B5EF4-FFF2-40B4-BE49-F238E27FC236}">
                  <a16:creationId xmlns:a16="http://schemas.microsoft.com/office/drawing/2014/main" xmlns="" id="{B6079EB2-4BB2-BF40-AB8F-E426ED08F144}"/>
                </a:ext>
              </a:extLst>
            </p:cNvPr>
            <p:cNvSpPr/>
            <p:nvPr userDrawn="1"/>
          </p:nvSpPr>
          <p:spPr>
            <a:xfrm>
              <a:off x="154419" y="5164968"/>
              <a:ext cx="11880000" cy="663296"/>
            </a:xfrm>
            <a:prstGeom prst="rect">
              <a:avLst/>
            </a:prstGeom>
            <a:solidFill>
              <a:srgbClr val="EB903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38" name="Rectángulo 1037">
              <a:extLst>
                <a:ext uri="{FF2B5EF4-FFF2-40B4-BE49-F238E27FC236}">
                  <a16:creationId xmlns:a16="http://schemas.microsoft.com/office/drawing/2014/main" xmlns="" id="{CCE89571-0B10-1E4F-844D-7199323A029B}"/>
                </a:ext>
              </a:extLst>
            </p:cNvPr>
            <p:cNvSpPr/>
            <p:nvPr userDrawn="1"/>
          </p:nvSpPr>
          <p:spPr>
            <a:xfrm>
              <a:off x="156000" y="5164968"/>
              <a:ext cx="11880000" cy="663296"/>
            </a:xfrm>
            <a:prstGeom prst="rect">
              <a:avLst/>
            </a:prstGeom>
            <a:solidFill>
              <a:srgbClr val="5B4738">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39" name="Triángulo rectángulo 1038">
              <a:extLst>
                <a:ext uri="{FF2B5EF4-FFF2-40B4-BE49-F238E27FC236}">
                  <a16:creationId xmlns:a16="http://schemas.microsoft.com/office/drawing/2014/main" xmlns="" id="{5F4057DB-7F34-A649-AE8C-C738BD4198D0}"/>
                </a:ext>
              </a:extLst>
            </p:cNvPr>
            <p:cNvSpPr/>
            <p:nvPr userDrawn="1"/>
          </p:nvSpPr>
          <p:spPr>
            <a:xfrm rot="16200000">
              <a:off x="9216465" y="3882044"/>
              <a:ext cx="2819535" cy="2819535"/>
            </a:xfrm>
            <a:prstGeom prst="rtTriangle">
              <a:avLst/>
            </a:prstGeom>
            <a:solidFill>
              <a:srgbClr val="239DA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40" name="Triángulo rectángulo 1039">
              <a:extLst>
                <a:ext uri="{FF2B5EF4-FFF2-40B4-BE49-F238E27FC236}">
                  <a16:creationId xmlns:a16="http://schemas.microsoft.com/office/drawing/2014/main" xmlns="" id="{EA2CD5DE-C508-BB4B-A6B7-3B328806AAF5}"/>
                </a:ext>
              </a:extLst>
            </p:cNvPr>
            <p:cNvSpPr/>
            <p:nvPr userDrawn="1"/>
          </p:nvSpPr>
          <p:spPr>
            <a:xfrm rot="5400000">
              <a:off x="156000" y="156421"/>
              <a:ext cx="2819535" cy="2819535"/>
            </a:xfrm>
            <a:prstGeom prst="rtTriangle">
              <a:avLst/>
            </a:prstGeom>
            <a:solidFill>
              <a:srgbClr val="239DA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41" name="Rectángulo 1040">
              <a:extLst>
                <a:ext uri="{FF2B5EF4-FFF2-40B4-BE49-F238E27FC236}">
                  <a16:creationId xmlns:a16="http://schemas.microsoft.com/office/drawing/2014/main" xmlns="" id="{D143763C-AA86-EF41-9536-D40E420B2D28}"/>
                </a:ext>
              </a:extLst>
            </p:cNvPr>
            <p:cNvSpPr/>
            <p:nvPr userDrawn="1"/>
          </p:nvSpPr>
          <p:spPr>
            <a:xfrm>
              <a:off x="156000" y="156421"/>
              <a:ext cx="11880000" cy="6545158"/>
            </a:xfrm>
            <a:prstGeom prst="rect">
              <a:avLst/>
            </a:prstGeom>
            <a:gradFill flip="none" rotWithShape="1">
              <a:gsLst>
                <a:gs pos="9400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nvGrpSpPr>
            <p:cNvPr id="1042" name="Grupo 1041">
              <a:extLst>
                <a:ext uri="{FF2B5EF4-FFF2-40B4-BE49-F238E27FC236}">
                  <a16:creationId xmlns:a16="http://schemas.microsoft.com/office/drawing/2014/main" xmlns="" id="{EE9176A3-DC08-F047-B908-8B8B1B2EB0E9}"/>
                </a:ext>
              </a:extLst>
            </p:cNvPr>
            <p:cNvGrpSpPr/>
            <p:nvPr userDrawn="1"/>
          </p:nvGrpSpPr>
          <p:grpSpPr>
            <a:xfrm rot="18900000">
              <a:off x="-930689" y="-194352"/>
              <a:ext cx="1806804" cy="5462318"/>
              <a:chOff x="5216163" y="32843"/>
              <a:chExt cx="1806804" cy="5462318"/>
            </a:xfrm>
            <a:solidFill>
              <a:schemeClr val="bg1">
                <a:alpha val="20000"/>
              </a:schemeClr>
            </a:solidFill>
          </p:grpSpPr>
          <p:grpSp>
            <p:nvGrpSpPr>
              <p:cNvPr id="1043" name="Grupo 1042">
                <a:extLst>
                  <a:ext uri="{FF2B5EF4-FFF2-40B4-BE49-F238E27FC236}">
                    <a16:creationId xmlns:a16="http://schemas.microsoft.com/office/drawing/2014/main" xmlns="" id="{561B9369-EC85-944C-86F2-20F22EB51D4A}"/>
                  </a:ext>
                </a:extLst>
              </p:cNvPr>
              <p:cNvGrpSpPr/>
              <p:nvPr/>
            </p:nvGrpSpPr>
            <p:grpSpPr>
              <a:xfrm>
                <a:off x="5216163" y="32843"/>
                <a:ext cx="28800" cy="5462318"/>
                <a:chOff x="110763" y="32843"/>
                <a:chExt cx="28800" cy="5462318"/>
              </a:xfrm>
              <a:grpFill/>
            </p:grpSpPr>
            <p:sp>
              <p:nvSpPr>
                <p:cNvPr id="1512" name="Elipse 1511">
                  <a:extLst>
                    <a:ext uri="{FF2B5EF4-FFF2-40B4-BE49-F238E27FC236}">
                      <a16:creationId xmlns:a16="http://schemas.microsoft.com/office/drawing/2014/main" xmlns="" id="{82F39884-0222-2F41-AA02-8C69CC184D0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3" name="Elipse 1512">
                  <a:extLst>
                    <a:ext uri="{FF2B5EF4-FFF2-40B4-BE49-F238E27FC236}">
                      <a16:creationId xmlns:a16="http://schemas.microsoft.com/office/drawing/2014/main" xmlns="" id="{1A8C9F36-BC9D-AC46-82EB-F39373EB358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4" name="Elipse 1513">
                  <a:extLst>
                    <a:ext uri="{FF2B5EF4-FFF2-40B4-BE49-F238E27FC236}">
                      <a16:creationId xmlns:a16="http://schemas.microsoft.com/office/drawing/2014/main" xmlns="" id="{7DA72683-CFE3-EA40-ACBA-E3DBACF7CC3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5" name="Elipse 1514">
                  <a:extLst>
                    <a:ext uri="{FF2B5EF4-FFF2-40B4-BE49-F238E27FC236}">
                      <a16:creationId xmlns:a16="http://schemas.microsoft.com/office/drawing/2014/main" xmlns="" id="{57D4B3D8-77F6-B749-A568-E99F56CD7F93}"/>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6" name="Elipse 1515">
                  <a:extLst>
                    <a:ext uri="{FF2B5EF4-FFF2-40B4-BE49-F238E27FC236}">
                      <a16:creationId xmlns:a16="http://schemas.microsoft.com/office/drawing/2014/main" xmlns="" id="{F3920463-6710-2648-83C8-8F592053D90D}"/>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7" name="Elipse 1516">
                  <a:extLst>
                    <a:ext uri="{FF2B5EF4-FFF2-40B4-BE49-F238E27FC236}">
                      <a16:creationId xmlns:a16="http://schemas.microsoft.com/office/drawing/2014/main" xmlns="" id="{72BB6CF1-34C7-2248-AADD-A6CF2BE73659}"/>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8" name="Elipse 1517">
                  <a:extLst>
                    <a:ext uri="{FF2B5EF4-FFF2-40B4-BE49-F238E27FC236}">
                      <a16:creationId xmlns:a16="http://schemas.microsoft.com/office/drawing/2014/main" xmlns="" id="{65126459-B39D-3042-AF28-FE6037949DE1}"/>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9" name="Elipse 1518">
                  <a:extLst>
                    <a:ext uri="{FF2B5EF4-FFF2-40B4-BE49-F238E27FC236}">
                      <a16:creationId xmlns:a16="http://schemas.microsoft.com/office/drawing/2014/main" xmlns="" id="{38FA94D3-D0D5-F64D-B5D8-A1A9F32D574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0" name="Elipse 1519">
                  <a:extLst>
                    <a:ext uri="{FF2B5EF4-FFF2-40B4-BE49-F238E27FC236}">
                      <a16:creationId xmlns:a16="http://schemas.microsoft.com/office/drawing/2014/main" xmlns="" id="{991E5540-2FC5-B04F-8664-8DA0E8E7318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1" name="Elipse 1520">
                  <a:extLst>
                    <a:ext uri="{FF2B5EF4-FFF2-40B4-BE49-F238E27FC236}">
                      <a16:creationId xmlns:a16="http://schemas.microsoft.com/office/drawing/2014/main" xmlns="" id="{F9EE3D36-C25D-1C44-826D-A92F26847FB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2" name="Elipse 1521">
                  <a:extLst>
                    <a:ext uri="{FF2B5EF4-FFF2-40B4-BE49-F238E27FC236}">
                      <a16:creationId xmlns:a16="http://schemas.microsoft.com/office/drawing/2014/main" xmlns="" id="{F32A9746-9F7D-1E42-B5DD-1D488AC45135}"/>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3" name="Elipse 1522">
                  <a:extLst>
                    <a:ext uri="{FF2B5EF4-FFF2-40B4-BE49-F238E27FC236}">
                      <a16:creationId xmlns:a16="http://schemas.microsoft.com/office/drawing/2014/main" xmlns="" id="{66C5B600-2A54-D440-9A05-5A52467BC99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4" name="Elipse 1523">
                  <a:extLst>
                    <a:ext uri="{FF2B5EF4-FFF2-40B4-BE49-F238E27FC236}">
                      <a16:creationId xmlns:a16="http://schemas.microsoft.com/office/drawing/2014/main" xmlns="" id="{D28ADD69-DA68-4C41-AABD-A157BD857D96}"/>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5" name="Elipse 1524">
                  <a:extLst>
                    <a:ext uri="{FF2B5EF4-FFF2-40B4-BE49-F238E27FC236}">
                      <a16:creationId xmlns:a16="http://schemas.microsoft.com/office/drawing/2014/main" xmlns="" id="{7E6EBD30-0DC0-A348-AFE5-F395512A8D1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6" name="Elipse 1525">
                  <a:extLst>
                    <a:ext uri="{FF2B5EF4-FFF2-40B4-BE49-F238E27FC236}">
                      <a16:creationId xmlns:a16="http://schemas.microsoft.com/office/drawing/2014/main" xmlns="" id="{8C09E802-63C4-DB4D-BE34-A04D86DAE5B0}"/>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7" name="Elipse 1526">
                  <a:extLst>
                    <a:ext uri="{FF2B5EF4-FFF2-40B4-BE49-F238E27FC236}">
                      <a16:creationId xmlns:a16="http://schemas.microsoft.com/office/drawing/2014/main" xmlns="" id="{EE255F0B-C580-2143-A8C5-D40AB54795B7}"/>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8" name="Elipse 1527">
                  <a:extLst>
                    <a:ext uri="{FF2B5EF4-FFF2-40B4-BE49-F238E27FC236}">
                      <a16:creationId xmlns:a16="http://schemas.microsoft.com/office/drawing/2014/main" xmlns="" id="{6F2C1517-2F4D-3741-B91E-18B219E7EE8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9" name="Elipse 1528">
                  <a:extLst>
                    <a:ext uri="{FF2B5EF4-FFF2-40B4-BE49-F238E27FC236}">
                      <a16:creationId xmlns:a16="http://schemas.microsoft.com/office/drawing/2014/main" xmlns="" id="{2BECF125-7239-454D-AAC5-84CC287BDD79}"/>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0" name="Elipse 1529">
                  <a:extLst>
                    <a:ext uri="{FF2B5EF4-FFF2-40B4-BE49-F238E27FC236}">
                      <a16:creationId xmlns:a16="http://schemas.microsoft.com/office/drawing/2014/main" xmlns="" id="{A8EC251E-F1BC-914B-935F-9BA87BB12AB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1" name="Elipse 1530">
                  <a:extLst>
                    <a:ext uri="{FF2B5EF4-FFF2-40B4-BE49-F238E27FC236}">
                      <a16:creationId xmlns:a16="http://schemas.microsoft.com/office/drawing/2014/main" xmlns="" id="{78241B56-1D3F-7347-AEE8-9E8C7314033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2" name="Elipse 1531">
                  <a:extLst>
                    <a:ext uri="{FF2B5EF4-FFF2-40B4-BE49-F238E27FC236}">
                      <a16:creationId xmlns:a16="http://schemas.microsoft.com/office/drawing/2014/main" xmlns="" id="{E4180F9F-4D31-6340-8A4C-0F5A21452FC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3" name="Elipse 1532">
                  <a:extLst>
                    <a:ext uri="{FF2B5EF4-FFF2-40B4-BE49-F238E27FC236}">
                      <a16:creationId xmlns:a16="http://schemas.microsoft.com/office/drawing/2014/main" xmlns="" id="{94BA699A-96ED-2C4C-99C3-57F04E90F6AE}"/>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4" name="Elipse 1533">
                  <a:extLst>
                    <a:ext uri="{FF2B5EF4-FFF2-40B4-BE49-F238E27FC236}">
                      <a16:creationId xmlns:a16="http://schemas.microsoft.com/office/drawing/2014/main" xmlns="" id="{9CD8BF13-3951-FF43-BDBD-D12305B9A8F8}"/>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5" name="Elipse 1534">
                  <a:extLst>
                    <a:ext uri="{FF2B5EF4-FFF2-40B4-BE49-F238E27FC236}">
                      <a16:creationId xmlns:a16="http://schemas.microsoft.com/office/drawing/2014/main" xmlns="" id="{B7468FAD-C76D-634C-88E4-42F56392E79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6" name="Elipse 1535">
                  <a:extLst>
                    <a:ext uri="{FF2B5EF4-FFF2-40B4-BE49-F238E27FC236}">
                      <a16:creationId xmlns:a16="http://schemas.microsoft.com/office/drawing/2014/main" xmlns="" id="{EB754CB5-AF56-AB43-B45B-33A038AE731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7" name="Elipse 1536">
                  <a:extLst>
                    <a:ext uri="{FF2B5EF4-FFF2-40B4-BE49-F238E27FC236}">
                      <a16:creationId xmlns:a16="http://schemas.microsoft.com/office/drawing/2014/main" xmlns="" id="{3C56A7D4-3673-6C4C-A527-ABCBE0A18778}"/>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8" name="Elipse 1537">
                  <a:extLst>
                    <a:ext uri="{FF2B5EF4-FFF2-40B4-BE49-F238E27FC236}">
                      <a16:creationId xmlns:a16="http://schemas.microsoft.com/office/drawing/2014/main" xmlns="" id="{D9824145-22F6-3448-9E80-27A4DCA7CF11}"/>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9" name="Elipse 1538">
                  <a:extLst>
                    <a:ext uri="{FF2B5EF4-FFF2-40B4-BE49-F238E27FC236}">
                      <a16:creationId xmlns:a16="http://schemas.microsoft.com/office/drawing/2014/main" xmlns="" id="{A544414C-41F3-5840-8107-92463E54BB8B}"/>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0" name="Elipse 1539">
                  <a:extLst>
                    <a:ext uri="{FF2B5EF4-FFF2-40B4-BE49-F238E27FC236}">
                      <a16:creationId xmlns:a16="http://schemas.microsoft.com/office/drawing/2014/main" xmlns="" id="{13CA92F7-6CF8-0F46-B7E4-2F55131A315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1" name="Elipse 1540">
                  <a:extLst>
                    <a:ext uri="{FF2B5EF4-FFF2-40B4-BE49-F238E27FC236}">
                      <a16:creationId xmlns:a16="http://schemas.microsoft.com/office/drawing/2014/main" xmlns="" id="{32A9FF95-4647-744A-9E60-D228B5272D70}"/>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2" name="Elipse 1541">
                  <a:extLst>
                    <a:ext uri="{FF2B5EF4-FFF2-40B4-BE49-F238E27FC236}">
                      <a16:creationId xmlns:a16="http://schemas.microsoft.com/office/drawing/2014/main" xmlns="" id="{7EFD37EF-F860-AB4C-8691-19F83786186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3" name="Elipse 1542">
                  <a:extLst>
                    <a:ext uri="{FF2B5EF4-FFF2-40B4-BE49-F238E27FC236}">
                      <a16:creationId xmlns:a16="http://schemas.microsoft.com/office/drawing/2014/main" xmlns="" id="{809CA4A7-308C-AA42-90E5-AF5BDD950D9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4" name="Elipse 1543">
                  <a:extLst>
                    <a:ext uri="{FF2B5EF4-FFF2-40B4-BE49-F238E27FC236}">
                      <a16:creationId xmlns:a16="http://schemas.microsoft.com/office/drawing/2014/main" xmlns="" id="{5BB58A50-F160-344A-9AB6-C23464B8F87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5" name="Elipse 1544">
                  <a:extLst>
                    <a:ext uri="{FF2B5EF4-FFF2-40B4-BE49-F238E27FC236}">
                      <a16:creationId xmlns:a16="http://schemas.microsoft.com/office/drawing/2014/main" xmlns="" id="{C6056B5F-5AA1-0843-B24F-2B8552DCAF21}"/>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6" name="Elipse 1545">
                  <a:extLst>
                    <a:ext uri="{FF2B5EF4-FFF2-40B4-BE49-F238E27FC236}">
                      <a16:creationId xmlns:a16="http://schemas.microsoft.com/office/drawing/2014/main" xmlns="" id="{1508BCFF-89A4-8545-AAA2-85415A81C64A}"/>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7" name="Elipse 1546">
                  <a:extLst>
                    <a:ext uri="{FF2B5EF4-FFF2-40B4-BE49-F238E27FC236}">
                      <a16:creationId xmlns:a16="http://schemas.microsoft.com/office/drawing/2014/main" xmlns="" id="{24F3EDA0-3B86-F743-B81C-C84BA1F49C4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8" name="Elipse 1547">
                  <a:extLst>
                    <a:ext uri="{FF2B5EF4-FFF2-40B4-BE49-F238E27FC236}">
                      <a16:creationId xmlns:a16="http://schemas.microsoft.com/office/drawing/2014/main" xmlns="" id="{B9313C9B-55B8-F945-9239-5893F54C745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9" name="Elipse 1548">
                  <a:extLst>
                    <a:ext uri="{FF2B5EF4-FFF2-40B4-BE49-F238E27FC236}">
                      <a16:creationId xmlns:a16="http://schemas.microsoft.com/office/drawing/2014/main" xmlns="" id="{7C6EFCB1-BB4B-8D43-97D3-3045C5B50052}"/>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4" name="Grupo 1043">
                <a:extLst>
                  <a:ext uri="{FF2B5EF4-FFF2-40B4-BE49-F238E27FC236}">
                    <a16:creationId xmlns:a16="http://schemas.microsoft.com/office/drawing/2014/main" xmlns="" id="{362C88B2-D496-EA41-8B94-81B3A8E0D6FA}"/>
                  </a:ext>
                </a:extLst>
              </p:cNvPr>
              <p:cNvGrpSpPr/>
              <p:nvPr/>
            </p:nvGrpSpPr>
            <p:grpSpPr>
              <a:xfrm>
                <a:off x="5364330" y="32843"/>
                <a:ext cx="28800" cy="5462318"/>
                <a:chOff x="110763" y="32843"/>
                <a:chExt cx="28800" cy="5462318"/>
              </a:xfrm>
              <a:grpFill/>
            </p:grpSpPr>
            <p:sp>
              <p:nvSpPr>
                <p:cNvPr id="1474" name="Elipse 1473">
                  <a:extLst>
                    <a:ext uri="{FF2B5EF4-FFF2-40B4-BE49-F238E27FC236}">
                      <a16:creationId xmlns:a16="http://schemas.microsoft.com/office/drawing/2014/main" xmlns="" id="{98E9E625-580C-7148-B6B3-38DDC02CC16B}"/>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5" name="Elipse 1474">
                  <a:extLst>
                    <a:ext uri="{FF2B5EF4-FFF2-40B4-BE49-F238E27FC236}">
                      <a16:creationId xmlns:a16="http://schemas.microsoft.com/office/drawing/2014/main" xmlns="" id="{D4C9DFFD-F246-5B40-9AF4-1B1E0114EA18}"/>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6" name="Elipse 1475">
                  <a:extLst>
                    <a:ext uri="{FF2B5EF4-FFF2-40B4-BE49-F238E27FC236}">
                      <a16:creationId xmlns:a16="http://schemas.microsoft.com/office/drawing/2014/main" xmlns="" id="{6BA32D06-670E-D648-B956-ECBA3F1DB179}"/>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7" name="Elipse 1476">
                  <a:extLst>
                    <a:ext uri="{FF2B5EF4-FFF2-40B4-BE49-F238E27FC236}">
                      <a16:creationId xmlns:a16="http://schemas.microsoft.com/office/drawing/2014/main" xmlns="" id="{FE97CB0B-BE03-F040-B7E7-694CFA23E97B}"/>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8" name="Elipse 1477">
                  <a:extLst>
                    <a:ext uri="{FF2B5EF4-FFF2-40B4-BE49-F238E27FC236}">
                      <a16:creationId xmlns:a16="http://schemas.microsoft.com/office/drawing/2014/main" xmlns="" id="{85864A93-2F8A-3541-B3E6-3CBE9DACE31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9" name="Elipse 1478">
                  <a:extLst>
                    <a:ext uri="{FF2B5EF4-FFF2-40B4-BE49-F238E27FC236}">
                      <a16:creationId xmlns:a16="http://schemas.microsoft.com/office/drawing/2014/main" xmlns="" id="{F3DFEF39-F79F-0440-8CC6-F91F2281C4F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0" name="Elipse 1479">
                  <a:extLst>
                    <a:ext uri="{FF2B5EF4-FFF2-40B4-BE49-F238E27FC236}">
                      <a16:creationId xmlns:a16="http://schemas.microsoft.com/office/drawing/2014/main" xmlns="" id="{F5EE2D9A-F2C9-8340-A9FD-46981CF14C0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1" name="Elipse 1480">
                  <a:extLst>
                    <a:ext uri="{FF2B5EF4-FFF2-40B4-BE49-F238E27FC236}">
                      <a16:creationId xmlns:a16="http://schemas.microsoft.com/office/drawing/2014/main" xmlns="" id="{0EE3D773-050F-0743-A49A-72328A49D2A9}"/>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2" name="Elipse 1481">
                  <a:extLst>
                    <a:ext uri="{FF2B5EF4-FFF2-40B4-BE49-F238E27FC236}">
                      <a16:creationId xmlns:a16="http://schemas.microsoft.com/office/drawing/2014/main" xmlns="" id="{4CCACFB6-A3DB-8E4F-A258-500AB22DAC9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3" name="Elipse 1482">
                  <a:extLst>
                    <a:ext uri="{FF2B5EF4-FFF2-40B4-BE49-F238E27FC236}">
                      <a16:creationId xmlns:a16="http://schemas.microsoft.com/office/drawing/2014/main" xmlns="" id="{0C4652EC-73EA-2A4F-8F4B-30F608CDD1C1}"/>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4" name="Elipse 1483">
                  <a:extLst>
                    <a:ext uri="{FF2B5EF4-FFF2-40B4-BE49-F238E27FC236}">
                      <a16:creationId xmlns:a16="http://schemas.microsoft.com/office/drawing/2014/main" xmlns="" id="{B4787FA2-9D45-6E43-8BE5-25DD46A706FB}"/>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5" name="Elipse 1484">
                  <a:extLst>
                    <a:ext uri="{FF2B5EF4-FFF2-40B4-BE49-F238E27FC236}">
                      <a16:creationId xmlns:a16="http://schemas.microsoft.com/office/drawing/2014/main" xmlns="" id="{130501ED-4739-2A49-B3E3-0AD73DABE1C7}"/>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6" name="Elipse 1485">
                  <a:extLst>
                    <a:ext uri="{FF2B5EF4-FFF2-40B4-BE49-F238E27FC236}">
                      <a16:creationId xmlns:a16="http://schemas.microsoft.com/office/drawing/2014/main" xmlns="" id="{64DB79D3-4490-C840-91DB-F732F8A5A45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7" name="Elipse 1486">
                  <a:extLst>
                    <a:ext uri="{FF2B5EF4-FFF2-40B4-BE49-F238E27FC236}">
                      <a16:creationId xmlns:a16="http://schemas.microsoft.com/office/drawing/2014/main" xmlns="" id="{B51E5E5A-581C-E649-86A3-6CDA88375C7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8" name="Elipse 1487">
                  <a:extLst>
                    <a:ext uri="{FF2B5EF4-FFF2-40B4-BE49-F238E27FC236}">
                      <a16:creationId xmlns:a16="http://schemas.microsoft.com/office/drawing/2014/main" xmlns="" id="{1E9084B8-4B92-4245-9A4F-629CE0BB72C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9" name="Elipse 1488">
                  <a:extLst>
                    <a:ext uri="{FF2B5EF4-FFF2-40B4-BE49-F238E27FC236}">
                      <a16:creationId xmlns:a16="http://schemas.microsoft.com/office/drawing/2014/main" xmlns="" id="{9B6CA6F8-0E79-8A47-AF5D-0E9F66F6904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0" name="Elipse 1489">
                  <a:extLst>
                    <a:ext uri="{FF2B5EF4-FFF2-40B4-BE49-F238E27FC236}">
                      <a16:creationId xmlns:a16="http://schemas.microsoft.com/office/drawing/2014/main" xmlns="" id="{291623C8-F8EF-7445-B6BE-4C40BE6799A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1" name="Elipse 1490">
                  <a:extLst>
                    <a:ext uri="{FF2B5EF4-FFF2-40B4-BE49-F238E27FC236}">
                      <a16:creationId xmlns:a16="http://schemas.microsoft.com/office/drawing/2014/main" xmlns="" id="{6FF66BB9-7323-C540-9D66-17CC08FAE9D7}"/>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2" name="Elipse 1491">
                  <a:extLst>
                    <a:ext uri="{FF2B5EF4-FFF2-40B4-BE49-F238E27FC236}">
                      <a16:creationId xmlns:a16="http://schemas.microsoft.com/office/drawing/2014/main" xmlns="" id="{6EC5BB35-B4E8-C24A-B6DD-3C10888F8059}"/>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3" name="Elipse 1492">
                  <a:extLst>
                    <a:ext uri="{FF2B5EF4-FFF2-40B4-BE49-F238E27FC236}">
                      <a16:creationId xmlns:a16="http://schemas.microsoft.com/office/drawing/2014/main" xmlns="" id="{120AE4DC-FA2C-FD4C-B204-31E8C53DF476}"/>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4" name="Elipse 1493">
                  <a:extLst>
                    <a:ext uri="{FF2B5EF4-FFF2-40B4-BE49-F238E27FC236}">
                      <a16:creationId xmlns:a16="http://schemas.microsoft.com/office/drawing/2014/main" xmlns="" id="{CA3F96A6-EA42-E449-9477-E905650943A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5" name="Elipse 1494">
                  <a:extLst>
                    <a:ext uri="{FF2B5EF4-FFF2-40B4-BE49-F238E27FC236}">
                      <a16:creationId xmlns:a16="http://schemas.microsoft.com/office/drawing/2014/main" xmlns="" id="{E3CDD519-E4D7-D74C-88C5-387A644DCD6A}"/>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6" name="Elipse 1495">
                  <a:extLst>
                    <a:ext uri="{FF2B5EF4-FFF2-40B4-BE49-F238E27FC236}">
                      <a16:creationId xmlns:a16="http://schemas.microsoft.com/office/drawing/2014/main" xmlns="" id="{133FEB80-FFB7-DC4B-B1AC-7BA9B859777C}"/>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7" name="Elipse 1496">
                  <a:extLst>
                    <a:ext uri="{FF2B5EF4-FFF2-40B4-BE49-F238E27FC236}">
                      <a16:creationId xmlns:a16="http://schemas.microsoft.com/office/drawing/2014/main" xmlns="" id="{0691085A-E4F1-E244-B4A6-096F0DF93FC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8" name="Elipse 1497">
                  <a:extLst>
                    <a:ext uri="{FF2B5EF4-FFF2-40B4-BE49-F238E27FC236}">
                      <a16:creationId xmlns:a16="http://schemas.microsoft.com/office/drawing/2014/main" xmlns="" id="{AFAFF044-36C6-DE4B-89B8-0611B26092A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9" name="Elipse 1498">
                  <a:extLst>
                    <a:ext uri="{FF2B5EF4-FFF2-40B4-BE49-F238E27FC236}">
                      <a16:creationId xmlns:a16="http://schemas.microsoft.com/office/drawing/2014/main" xmlns="" id="{32A359C8-D442-3E4C-8C8F-345F67386DB0}"/>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0" name="Elipse 1499">
                  <a:extLst>
                    <a:ext uri="{FF2B5EF4-FFF2-40B4-BE49-F238E27FC236}">
                      <a16:creationId xmlns:a16="http://schemas.microsoft.com/office/drawing/2014/main" xmlns="" id="{22AC2611-0236-364E-AC47-82C090DF7F52}"/>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1" name="Elipse 1500">
                  <a:extLst>
                    <a:ext uri="{FF2B5EF4-FFF2-40B4-BE49-F238E27FC236}">
                      <a16:creationId xmlns:a16="http://schemas.microsoft.com/office/drawing/2014/main" xmlns="" id="{0C13D5B1-5594-2145-A0AC-98B03FF972E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2" name="Elipse 1501">
                  <a:extLst>
                    <a:ext uri="{FF2B5EF4-FFF2-40B4-BE49-F238E27FC236}">
                      <a16:creationId xmlns:a16="http://schemas.microsoft.com/office/drawing/2014/main" xmlns="" id="{FA9D5B5B-BCD7-B04B-8DE6-864B87655C6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3" name="Elipse 1502">
                  <a:extLst>
                    <a:ext uri="{FF2B5EF4-FFF2-40B4-BE49-F238E27FC236}">
                      <a16:creationId xmlns:a16="http://schemas.microsoft.com/office/drawing/2014/main" xmlns="" id="{538D592F-6090-804B-BBD8-0038363011C7}"/>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4" name="Elipse 1503">
                  <a:extLst>
                    <a:ext uri="{FF2B5EF4-FFF2-40B4-BE49-F238E27FC236}">
                      <a16:creationId xmlns:a16="http://schemas.microsoft.com/office/drawing/2014/main" xmlns="" id="{0C011917-C21E-0A4F-B650-27BEF3B363A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5" name="Elipse 1504">
                  <a:extLst>
                    <a:ext uri="{FF2B5EF4-FFF2-40B4-BE49-F238E27FC236}">
                      <a16:creationId xmlns:a16="http://schemas.microsoft.com/office/drawing/2014/main" xmlns="" id="{B59813F0-BF23-864C-9133-6955066C76A8}"/>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6" name="Elipse 1505">
                  <a:extLst>
                    <a:ext uri="{FF2B5EF4-FFF2-40B4-BE49-F238E27FC236}">
                      <a16:creationId xmlns:a16="http://schemas.microsoft.com/office/drawing/2014/main" xmlns="" id="{27051FBD-C9EE-2F4D-8831-681241ABE61F}"/>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7" name="Elipse 1506">
                  <a:extLst>
                    <a:ext uri="{FF2B5EF4-FFF2-40B4-BE49-F238E27FC236}">
                      <a16:creationId xmlns:a16="http://schemas.microsoft.com/office/drawing/2014/main" xmlns="" id="{CCB284F9-2F0C-7144-AACB-A17DD528B77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8" name="Elipse 1507">
                  <a:extLst>
                    <a:ext uri="{FF2B5EF4-FFF2-40B4-BE49-F238E27FC236}">
                      <a16:creationId xmlns:a16="http://schemas.microsoft.com/office/drawing/2014/main" xmlns="" id="{7CC80178-B6B3-814C-8713-AB577DB309F2}"/>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9" name="Elipse 1508">
                  <a:extLst>
                    <a:ext uri="{FF2B5EF4-FFF2-40B4-BE49-F238E27FC236}">
                      <a16:creationId xmlns:a16="http://schemas.microsoft.com/office/drawing/2014/main" xmlns="" id="{420B69FD-FC9B-8D49-8ACC-CD73CE43FFC0}"/>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0" name="Elipse 1509">
                  <a:extLst>
                    <a:ext uri="{FF2B5EF4-FFF2-40B4-BE49-F238E27FC236}">
                      <a16:creationId xmlns:a16="http://schemas.microsoft.com/office/drawing/2014/main" xmlns="" id="{DFCB0F15-DD74-6444-AC34-3EEF944E76A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1" name="Elipse 1510">
                  <a:extLst>
                    <a:ext uri="{FF2B5EF4-FFF2-40B4-BE49-F238E27FC236}">
                      <a16:creationId xmlns:a16="http://schemas.microsoft.com/office/drawing/2014/main" xmlns="" id="{A0B87093-D26D-8C4F-8F80-48325A3BB4C0}"/>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5" name="Grupo 1044">
                <a:extLst>
                  <a:ext uri="{FF2B5EF4-FFF2-40B4-BE49-F238E27FC236}">
                    <a16:creationId xmlns:a16="http://schemas.microsoft.com/office/drawing/2014/main" xmlns="" id="{A5ABF919-6CD9-3944-98B0-8688307109CC}"/>
                  </a:ext>
                </a:extLst>
              </p:cNvPr>
              <p:cNvGrpSpPr/>
              <p:nvPr/>
            </p:nvGrpSpPr>
            <p:grpSpPr>
              <a:xfrm>
                <a:off x="5512497" y="32843"/>
                <a:ext cx="28800" cy="5462318"/>
                <a:chOff x="110763" y="32843"/>
                <a:chExt cx="28800" cy="5462318"/>
              </a:xfrm>
              <a:grpFill/>
            </p:grpSpPr>
            <p:sp>
              <p:nvSpPr>
                <p:cNvPr id="1436" name="Elipse 1435">
                  <a:extLst>
                    <a:ext uri="{FF2B5EF4-FFF2-40B4-BE49-F238E27FC236}">
                      <a16:creationId xmlns:a16="http://schemas.microsoft.com/office/drawing/2014/main" xmlns="" id="{3C994236-0181-EE4E-A922-5546DD1D934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7" name="Elipse 1436">
                  <a:extLst>
                    <a:ext uri="{FF2B5EF4-FFF2-40B4-BE49-F238E27FC236}">
                      <a16:creationId xmlns:a16="http://schemas.microsoft.com/office/drawing/2014/main" xmlns="" id="{06164BA0-1397-1747-A1FD-B7D12FD9A88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8" name="Elipse 1437">
                  <a:extLst>
                    <a:ext uri="{FF2B5EF4-FFF2-40B4-BE49-F238E27FC236}">
                      <a16:creationId xmlns:a16="http://schemas.microsoft.com/office/drawing/2014/main" xmlns="" id="{02301B05-AEAD-CB4F-B3F7-D9A5DD56BAD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9" name="Elipse 1438">
                  <a:extLst>
                    <a:ext uri="{FF2B5EF4-FFF2-40B4-BE49-F238E27FC236}">
                      <a16:creationId xmlns:a16="http://schemas.microsoft.com/office/drawing/2014/main" xmlns="" id="{F5F6A772-9C62-5C41-9326-3E6632B2E44F}"/>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0" name="Elipse 1439">
                  <a:extLst>
                    <a:ext uri="{FF2B5EF4-FFF2-40B4-BE49-F238E27FC236}">
                      <a16:creationId xmlns:a16="http://schemas.microsoft.com/office/drawing/2014/main" xmlns="" id="{FF2B8BD5-01B3-CC41-9B9F-02427DD0E945}"/>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1" name="Elipse 1440">
                  <a:extLst>
                    <a:ext uri="{FF2B5EF4-FFF2-40B4-BE49-F238E27FC236}">
                      <a16:creationId xmlns:a16="http://schemas.microsoft.com/office/drawing/2014/main" xmlns="" id="{76387111-7D45-7E44-90F7-D3F9F258BCD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2" name="Elipse 1441">
                  <a:extLst>
                    <a:ext uri="{FF2B5EF4-FFF2-40B4-BE49-F238E27FC236}">
                      <a16:creationId xmlns:a16="http://schemas.microsoft.com/office/drawing/2014/main" xmlns="" id="{A825D0F0-299F-9F47-B481-B4C17B29AC3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3" name="Elipse 1442">
                  <a:extLst>
                    <a:ext uri="{FF2B5EF4-FFF2-40B4-BE49-F238E27FC236}">
                      <a16:creationId xmlns:a16="http://schemas.microsoft.com/office/drawing/2014/main" xmlns="" id="{5CCD8768-A55E-984F-B7B9-06F54D252C3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4" name="Elipse 1443">
                  <a:extLst>
                    <a:ext uri="{FF2B5EF4-FFF2-40B4-BE49-F238E27FC236}">
                      <a16:creationId xmlns:a16="http://schemas.microsoft.com/office/drawing/2014/main" xmlns="" id="{C4DCF8ED-56E7-0E40-B1BD-665CC5213DE9}"/>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5" name="Elipse 1444">
                  <a:extLst>
                    <a:ext uri="{FF2B5EF4-FFF2-40B4-BE49-F238E27FC236}">
                      <a16:creationId xmlns:a16="http://schemas.microsoft.com/office/drawing/2014/main" xmlns="" id="{F89E9AB8-FE9D-7D41-8C9D-3E0453B21C8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6" name="Elipse 1445">
                  <a:extLst>
                    <a:ext uri="{FF2B5EF4-FFF2-40B4-BE49-F238E27FC236}">
                      <a16:creationId xmlns:a16="http://schemas.microsoft.com/office/drawing/2014/main" xmlns="" id="{4C95B214-F378-AE45-9D0D-CEDB8AFD3615}"/>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7" name="Elipse 1446">
                  <a:extLst>
                    <a:ext uri="{FF2B5EF4-FFF2-40B4-BE49-F238E27FC236}">
                      <a16:creationId xmlns:a16="http://schemas.microsoft.com/office/drawing/2014/main" xmlns="" id="{AE20C3E2-B5F3-5949-8FE8-71BCC926A70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8" name="Elipse 1447">
                  <a:extLst>
                    <a:ext uri="{FF2B5EF4-FFF2-40B4-BE49-F238E27FC236}">
                      <a16:creationId xmlns:a16="http://schemas.microsoft.com/office/drawing/2014/main" xmlns="" id="{318A2144-80D7-BC48-A3A6-5CE46A0508D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9" name="Elipse 1448">
                  <a:extLst>
                    <a:ext uri="{FF2B5EF4-FFF2-40B4-BE49-F238E27FC236}">
                      <a16:creationId xmlns:a16="http://schemas.microsoft.com/office/drawing/2014/main" xmlns="" id="{1F795C73-656D-594E-AFB3-5B48D8E0535F}"/>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0" name="Elipse 1449">
                  <a:extLst>
                    <a:ext uri="{FF2B5EF4-FFF2-40B4-BE49-F238E27FC236}">
                      <a16:creationId xmlns:a16="http://schemas.microsoft.com/office/drawing/2014/main" xmlns="" id="{85939DE1-3923-064D-B747-98592EC536C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1" name="Elipse 1450">
                  <a:extLst>
                    <a:ext uri="{FF2B5EF4-FFF2-40B4-BE49-F238E27FC236}">
                      <a16:creationId xmlns:a16="http://schemas.microsoft.com/office/drawing/2014/main" xmlns="" id="{BF97EEBE-DC7F-8847-8CC1-FCEAFC675841}"/>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2" name="Elipse 1451">
                  <a:extLst>
                    <a:ext uri="{FF2B5EF4-FFF2-40B4-BE49-F238E27FC236}">
                      <a16:creationId xmlns:a16="http://schemas.microsoft.com/office/drawing/2014/main" xmlns="" id="{A2D0A162-67C8-2246-A52A-100F801CE2D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3" name="Elipse 1452">
                  <a:extLst>
                    <a:ext uri="{FF2B5EF4-FFF2-40B4-BE49-F238E27FC236}">
                      <a16:creationId xmlns:a16="http://schemas.microsoft.com/office/drawing/2014/main" xmlns="" id="{983357D0-09D6-E944-BFC2-57C519B793F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4" name="Elipse 1453">
                  <a:extLst>
                    <a:ext uri="{FF2B5EF4-FFF2-40B4-BE49-F238E27FC236}">
                      <a16:creationId xmlns:a16="http://schemas.microsoft.com/office/drawing/2014/main" xmlns="" id="{F83B8793-5B99-374F-AF96-ECA04637DBF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5" name="Elipse 1454">
                  <a:extLst>
                    <a:ext uri="{FF2B5EF4-FFF2-40B4-BE49-F238E27FC236}">
                      <a16:creationId xmlns:a16="http://schemas.microsoft.com/office/drawing/2014/main" xmlns="" id="{7253A232-0D8B-2E46-B7EA-939487668F8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6" name="Elipse 1455">
                  <a:extLst>
                    <a:ext uri="{FF2B5EF4-FFF2-40B4-BE49-F238E27FC236}">
                      <a16:creationId xmlns:a16="http://schemas.microsoft.com/office/drawing/2014/main" xmlns="" id="{178F0F20-7EBA-9A48-A4FA-EF092E7A17B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7" name="Elipse 1456">
                  <a:extLst>
                    <a:ext uri="{FF2B5EF4-FFF2-40B4-BE49-F238E27FC236}">
                      <a16:creationId xmlns:a16="http://schemas.microsoft.com/office/drawing/2014/main" xmlns="" id="{981CE92C-C10E-8D42-B2F9-F0413F9580E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8" name="Elipse 1457">
                  <a:extLst>
                    <a:ext uri="{FF2B5EF4-FFF2-40B4-BE49-F238E27FC236}">
                      <a16:creationId xmlns:a16="http://schemas.microsoft.com/office/drawing/2014/main" xmlns="" id="{61E8AC58-8379-864F-9C90-DB5E1FF9953C}"/>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9" name="Elipse 1458">
                  <a:extLst>
                    <a:ext uri="{FF2B5EF4-FFF2-40B4-BE49-F238E27FC236}">
                      <a16:creationId xmlns:a16="http://schemas.microsoft.com/office/drawing/2014/main" xmlns="" id="{DB1249BE-1AB7-1F45-91CA-FC7C6533788D}"/>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0" name="Elipse 1459">
                  <a:extLst>
                    <a:ext uri="{FF2B5EF4-FFF2-40B4-BE49-F238E27FC236}">
                      <a16:creationId xmlns:a16="http://schemas.microsoft.com/office/drawing/2014/main" xmlns="" id="{8EE33DCD-28BD-7F4B-B48F-5019DF53DCA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1" name="Elipse 1460">
                  <a:extLst>
                    <a:ext uri="{FF2B5EF4-FFF2-40B4-BE49-F238E27FC236}">
                      <a16:creationId xmlns:a16="http://schemas.microsoft.com/office/drawing/2014/main" xmlns="" id="{79A515F5-17C4-8446-9A83-CEB272DCF835}"/>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2" name="Elipse 1461">
                  <a:extLst>
                    <a:ext uri="{FF2B5EF4-FFF2-40B4-BE49-F238E27FC236}">
                      <a16:creationId xmlns:a16="http://schemas.microsoft.com/office/drawing/2014/main" xmlns="" id="{736570DB-8FDA-CF44-918C-CF7E5946F170}"/>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3" name="Elipse 1462">
                  <a:extLst>
                    <a:ext uri="{FF2B5EF4-FFF2-40B4-BE49-F238E27FC236}">
                      <a16:creationId xmlns:a16="http://schemas.microsoft.com/office/drawing/2014/main" xmlns="" id="{9BA220A6-E91A-3343-8182-4512587BE32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4" name="Elipse 1463">
                  <a:extLst>
                    <a:ext uri="{FF2B5EF4-FFF2-40B4-BE49-F238E27FC236}">
                      <a16:creationId xmlns:a16="http://schemas.microsoft.com/office/drawing/2014/main" xmlns="" id="{C4C72A80-D335-8348-9C1A-AB52B977B73D}"/>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5" name="Elipse 1464">
                  <a:extLst>
                    <a:ext uri="{FF2B5EF4-FFF2-40B4-BE49-F238E27FC236}">
                      <a16:creationId xmlns:a16="http://schemas.microsoft.com/office/drawing/2014/main" xmlns="" id="{816EF24D-A3F5-7B48-B87F-0A54704D0A9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6" name="Elipse 1465">
                  <a:extLst>
                    <a:ext uri="{FF2B5EF4-FFF2-40B4-BE49-F238E27FC236}">
                      <a16:creationId xmlns:a16="http://schemas.microsoft.com/office/drawing/2014/main" xmlns="" id="{016E4737-F860-134F-8A9B-B746D6E11100}"/>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7" name="Elipse 1466">
                  <a:extLst>
                    <a:ext uri="{FF2B5EF4-FFF2-40B4-BE49-F238E27FC236}">
                      <a16:creationId xmlns:a16="http://schemas.microsoft.com/office/drawing/2014/main" xmlns="" id="{A135F117-A723-D44A-88E3-6EB67C38161B}"/>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8" name="Elipse 1467">
                  <a:extLst>
                    <a:ext uri="{FF2B5EF4-FFF2-40B4-BE49-F238E27FC236}">
                      <a16:creationId xmlns:a16="http://schemas.microsoft.com/office/drawing/2014/main" xmlns="" id="{5C7D8CA1-B1D3-1A4D-8292-118F231EA8CB}"/>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9" name="Elipse 1468">
                  <a:extLst>
                    <a:ext uri="{FF2B5EF4-FFF2-40B4-BE49-F238E27FC236}">
                      <a16:creationId xmlns:a16="http://schemas.microsoft.com/office/drawing/2014/main" xmlns="" id="{F4E2906E-820D-F843-9C8C-AA1BA10D3CA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0" name="Elipse 1469">
                  <a:extLst>
                    <a:ext uri="{FF2B5EF4-FFF2-40B4-BE49-F238E27FC236}">
                      <a16:creationId xmlns:a16="http://schemas.microsoft.com/office/drawing/2014/main" xmlns="" id="{52B0578C-47EB-264B-BF5A-35FE95168751}"/>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1" name="Elipse 1470">
                  <a:extLst>
                    <a:ext uri="{FF2B5EF4-FFF2-40B4-BE49-F238E27FC236}">
                      <a16:creationId xmlns:a16="http://schemas.microsoft.com/office/drawing/2014/main" xmlns="" id="{D0ED7192-A182-CB4E-8C9E-771EF47BBE02}"/>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2" name="Elipse 1471">
                  <a:extLst>
                    <a:ext uri="{FF2B5EF4-FFF2-40B4-BE49-F238E27FC236}">
                      <a16:creationId xmlns:a16="http://schemas.microsoft.com/office/drawing/2014/main" xmlns="" id="{63FB2C0B-CB7E-7C42-8723-CC16D0D4163B}"/>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3" name="Elipse 1472">
                  <a:extLst>
                    <a:ext uri="{FF2B5EF4-FFF2-40B4-BE49-F238E27FC236}">
                      <a16:creationId xmlns:a16="http://schemas.microsoft.com/office/drawing/2014/main" xmlns="" id="{D298AC92-5DA5-354C-AD35-98E4834386C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6" name="Grupo 1045">
                <a:extLst>
                  <a:ext uri="{FF2B5EF4-FFF2-40B4-BE49-F238E27FC236}">
                    <a16:creationId xmlns:a16="http://schemas.microsoft.com/office/drawing/2014/main" xmlns="" id="{38593CA6-938A-1449-AE0C-381FC99128DE}"/>
                  </a:ext>
                </a:extLst>
              </p:cNvPr>
              <p:cNvGrpSpPr/>
              <p:nvPr/>
            </p:nvGrpSpPr>
            <p:grpSpPr>
              <a:xfrm>
                <a:off x="5660664" y="32843"/>
                <a:ext cx="28800" cy="5462318"/>
                <a:chOff x="110763" y="32843"/>
                <a:chExt cx="28800" cy="5462318"/>
              </a:xfrm>
              <a:grpFill/>
            </p:grpSpPr>
            <p:sp>
              <p:nvSpPr>
                <p:cNvPr id="1398" name="Elipse 1397">
                  <a:extLst>
                    <a:ext uri="{FF2B5EF4-FFF2-40B4-BE49-F238E27FC236}">
                      <a16:creationId xmlns:a16="http://schemas.microsoft.com/office/drawing/2014/main" xmlns="" id="{93438F3A-AFE8-DD44-964D-CD9F2DB41CD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9" name="Elipse 1398">
                  <a:extLst>
                    <a:ext uri="{FF2B5EF4-FFF2-40B4-BE49-F238E27FC236}">
                      <a16:creationId xmlns:a16="http://schemas.microsoft.com/office/drawing/2014/main" xmlns="" id="{04A6C211-D92F-4A4B-860E-07E92E13118B}"/>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0" name="Elipse 1399">
                  <a:extLst>
                    <a:ext uri="{FF2B5EF4-FFF2-40B4-BE49-F238E27FC236}">
                      <a16:creationId xmlns:a16="http://schemas.microsoft.com/office/drawing/2014/main" xmlns="" id="{CE12CB3A-F4DE-314E-8A83-A606B6B1D13B}"/>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1" name="Elipse 1400">
                  <a:extLst>
                    <a:ext uri="{FF2B5EF4-FFF2-40B4-BE49-F238E27FC236}">
                      <a16:creationId xmlns:a16="http://schemas.microsoft.com/office/drawing/2014/main" xmlns="" id="{F0DC42C3-83CD-A248-903B-AC4602C317A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2" name="Elipse 1401">
                  <a:extLst>
                    <a:ext uri="{FF2B5EF4-FFF2-40B4-BE49-F238E27FC236}">
                      <a16:creationId xmlns:a16="http://schemas.microsoft.com/office/drawing/2014/main" xmlns="" id="{356B3CBF-780C-F648-A940-EF760D216AC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3" name="Elipse 1402">
                  <a:extLst>
                    <a:ext uri="{FF2B5EF4-FFF2-40B4-BE49-F238E27FC236}">
                      <a16:creationId xmlns:a16="http://schemas.microsoft.com/office/drawing/2014/main" xmlns="" id="{467C1CE3-9BDC-DF49-9A1C-A94822BA445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4" name="Elipse 1403">
                  <a:extLst>
                    <a:ext uri="{FF2B5EF4-FFF2-40B4-BE49-F238E27FC236}">
                      <a16:creationId xmlns:a16="http://schemas.microsoft.com/office/drawing/2014/main" xmlns="" id="{1AEFA39A-1C39-0E44-99B8-09168EA72DA2}"/>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5" name="Elipse 1404">
                  <a:extLst>
                    <a:ext uri="{FF2B5EF4-FFF2-40B4-BE49-F238E27FC236}">
                      <a16:creationId xmlns:a16="http://schemas.microsoft.com/office/drawing/2014/main" xmlns="" id="{EF000364-7043-C04B-98D2-A5C55F198C9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6" name="Elipse 1405">
                  <a:extLst>
                    <a:ext uri="{FF2B5EF4-FFF2-40B4-BE49-F238E27FC236}">
                      <a16:creationId xmlns:a16="http://schemas.microsoft.com/office/drawing/2014/main" xmlns="" id="{1E881BC8-45ED-5246-899C-0067FC4182DE}"/>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7" name="Elipse 1406">
                  <a:extLst>
                    <a:ext uri="{FF2B5EF4-FFF2-40B4-BE49-F238E27FC236}">
                      <a16:creationId xmlns:a16="http://schemas.microsoft.com/office/drawing/2014/main" xmlns="" id="{32C191B6-2060-AA47-9265-0AD6269D7C28}"/>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8" name="Elipse 1407">
                  <a:extLst>
                    <a:ext uri="{FF2B5EF4-FFF2-40B4-BE49-F238E27FC236}">
                      <a16:creationId xmlns:a16="http://schemas.microsoft.com/office/drawing/2014/main" xmlns="" id="{F80954A0-3512-A341-931A-06D638DC614B}"/>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9" name="Elipse 1408">
                  <a:extLst>
                    <a:ext uri="{FF2B5EF4-FFF2-40B4-BE49-F238E27FC236}">
                      <a16:creationId xmlns:a16="http://schemas.microsoft.com/office/drawing/2014/main" xmlns="" id="{8EEC8990-DD03-0644-A59B-E3EDB196EB44}"/>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0" name="Elipse 1409">
                  <a:extLst>
                    <a:ext uri="{FF2B5EF4-FFF2-40B4-BE49-F238E27FC236}">
                      <a16:creationId xmlns:a16="http://schemas.microsoft.com/office/drawing/2014/main" xmlns="" id="{08322762-F63D-E043-8AC5-B34986036E20}"/>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1" name="Elipse 1410">
                  <a:extLst>
                    <a:ext uri="{FF2B5EF4-FFF2-40B4-BE49-F238E27FC236}">
                      <a16:creationId xmlns:a16="http://schemas.microsoft.com/office/drawing/2014/main" xmlns="" id="{2C847287-065B-F04D-B1DC-5F91410E75D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2" name="Elipse 1411">
                  <a:extLst>
                    <a:ext uri="{FF2B5EF4-FFF2-40B4-BE49-F238E27FC236}">
                      <a16:creationId xmlns:a16="http://schemas.microsoft.com/office/drawing/2014/main" xmlns="" id="{F47F5128-A0AE-864B-AF6C-7F900B17923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3" name="Elipse 1412">
                  <a:extLst>
                    <a:ext uri="{FF2B5EF4-FFF2-40B4-BE49-F238E27FC236}">
                      <a16:creationId xmlns:a16="http://schemas.microsoft.com/office/drawing/2014/main" xmlns="" id="{3D91C2D3-ECB2-7E4E-9CED-5D832A9D436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4" name="Elipse 1413">
                  <a:extLst>
                    <a:ext uri="{FF2B5EF4-FFF2-40B4-BE49-F238E27FC236}">
                      <a16:creationId xmlns:a16="http://schemas.microsoft.com/office/drawing/2014/main" xmlns="" id="{B977550F-83C3-5A42-A778-30D2539AC403}"/>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5" name="Elipse 1414">
                  <a:extLst>
                    <a:ext uri="{FF2B5EF4-FFF2-40B4-BE49-F238E27FC236}">
                      <a16:creationId xmlns:a16="http://schemas.microsoft.com/office/drawing/2014/main" xmlns="" id="{F71967F0-0E38-794A-B944-1BA5C04D17F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6" name="Elipse 1415">
                  <a:extLst>
                    <a:ext uri="{FF2B5EF4-FFF2-40B4-BE49-F238E27FC236}">
                      <a16:creationId xmlns:a16="http://schemas.microsoft.com/office/drawing/2014/main" xmlns="" id="{AF9A9583-B881-554E-AC7E-65D9987EAC1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7" name="Elipse 1416">
                  <a:extLst>
                    <a:ext uri="{FF2B5EF4-FFF2-40B4-BE49-F238E27FC236}">
                      <a16:creationId xmlns:a16="http://schemas.microsoft.com/office/drawing/2014/main" xmlns="" id="{31FD6F9D-731B-804C-AACA-97A9A840A613}"/>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8" name="Elipse 1417">
                  <a:extLst>
                    <a:ext uri="{FF2B5EF4-FFF2-40B4-BE49-F238E27FC236}">
                      <a16:creationId xmlns:a16="http://schemas.microsoft.com/office/drawing/2014/main" xmlns="" id="{C5B82B96-8669-8A44-80F3-8665C07450EE}"/>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9" name="Elipse 1418">
                  <a:extLst>
                    <a:ext uri="{FF2B5EF4-FFF2-40B4-BE49-F238E27FC236}">
                      <a16:creationId xmlns:a16="http://schemas.microsoft.com/office/drawing/2014/main" xmlns="" id="{CAB8D53B-1134-8F4C-97F1-CAD41FA05210}"/>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0" name="Elipse 1419">
                  <a:extLst>
                    <a:ext uri="{FF2B5EF4-FFF2-40B4-BE49-F238E27FC236}">
                      <a16:creationId xmlns:a16="http://schemas.microsoft.com/office/drawing/2014/main" xmlns="" id="{6373E2A6-55F3-A54E-9EF9-D4947F5D8171}"/>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1" name="Elipse 1420">
                  <a:extLst>
                    <a:ext uri="{FF2B5EF4-FFF2-40B4-BE49-F238E27FC236}">
                      <a16:creationId xmlns:a16="http://schemas.microsoft.com/office/drawing/2014/main" xmlns="" id="{2357C608-3A26-9B44-AB7C-9B99B36448E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2" name="Elipse 1421">
                  <a:extLst>
                    <a:ext uri="{FF2B5EF4-FFF2-40B4-BE49-F238E27FC236}">
                      <a16:creationId xmlns:a16="http://schemas.microsoft.com/office/drawing/2014/main" xmlns="" id="{02B0BFEF-92F4-2F47-B9E5-78D18CAE1BC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3" name="Elipse 1422">
                  <a:extLst>
                    <a:ext uri="{FF2B5EF4-FFF2-40B4-BE49-F238E27FC236}">
                      <a16:creationId xmlns:a16="http://schemas.microsoft.com/office/drawing/2014/main" xmlns="" id="{A8136AA0-8FE9-F64F-9EE6-3540EC487D0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4" name="Elipse 1423">
                  <a:extLst>
                    <a:ext uri="{FF2B5EF4-FFF2-40B4-BE49-F238E27FC236}">
                      <a16:creationId xmlns:a16="http://schemas.microsoft.com/office/drawing/2014/main" xmlns="" id="{FEB771AD-739A-CE48-949D-172E5C6437A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5" name="Elipse 1424">
                  <a:extLst>
                    <a:ext uri="{FF2B5EF4-FFF2-40B4-BE49-F238E27FC236}">
                      <a16:creationId xmlns:a16="http://schemas.microsoft.com/office/drawing/2014/main" xmlns="" id="{E550CC22-4400-F94D-8A8C-EF810D8EE49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6" name="Elipse 1425">
                  <a:extLst>
                    <a:ext uri="{FF2B5EF4-FFF2-40B4-BE49-F238E27FC236}">
                      <a16:creationId xmlns:a16="http://schemas.microsoft.com/office/drawing/2014/main" xmlns="" id="{2060A7A7-1D46-C744-9420-3FFA02BECFF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7" name="Elipse 1426">
                  <a:extLst>
                    <a:ext uri="{FF2B5EF4-FFF2-40B4-BE49-F238E27FC236}">
                      <a16:creationId xmlns:a16="http://schemas.microsoft.com/office/drawing/2014/main" xmlns="" id="{E4624A56-B9A3-B749-9BE6-DBE8883E4BFF}"/>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8" name="Elipse 1427">
                  <a:extLst>
                    <a:ext uri="{FF2B5EF4-FFF2-40B4-BE49-F238E27FC236}">
                      <a16:creationId xmlns:a16="http://schemas.microsoft.com/office/drawing/2014/main" xmlns="" id="{BEB2CC42-5C61-4645-AB4E-432D1BD91308}"/>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9" name="Elipse 1428">
                  <a:extLst>
                    <a:ext uri="{FF2B5EF4-FFF2-40B4-BE49-F238E27FC236}">
                      <a16:creationId xmlns:a16="http://schemas.microsoft.com/office/drawing/2014/main" xmlns="" id="{1E16A433-9BA8-0542-877F-B8990F8ADC6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0" name="Elipse 1429">
                  <a:extLst>
                    <a:ext uri="{FF2B5EF4-FFF2-40B4-BE49-F238E27FC236}">
                      <a16:creationId xmlns:a16="http://schemas.microsoft.com/office/drawing/2014/main" xmlns="" id="{F164FE6C-24FC-E14D-9133-A5102AFD9E2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1" name="Elipse 1430">
                  <a:extLst>
                    <a:ext uri="{FF2B5EF4-FFF2-40B4-BE49-F238E27FC236}">
                      <a16:creationId xmlns:a16="http://schemas.microsoft.com/office/drawing/2014/main" xmlns="" id="{DFE66C2D-033E-1146-B29D-6906D380A72B}"/>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2" name="Elipse 1431">
                  <a:extLst>
                    <a:ext uri="{FF2B5EF4-FFF2-40B4-BE49-F238E27FC236}">
                      <a16:creationId xmlns:a16="http://schemas.microsoft.com/office/drawing/2014/main" xmlns="" id="{D33DF67B-2AB4-114D-9719-A667E9622507}"/>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3" name="Elipse 1432">
                  <a:extLst>
                    <a:ext uri="{FF2B5EF4-FFF2-40B4-BE49-F238E27FC236}">
                      <a16:creationId xmlns:a16="http://schemas.microsoft.com/office/drawing/2014/main" xmlns="" id="{B67CFD72-4B0B-A148-AABB-F13EBA9435B4}"/>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4" name="Elipse 1433">
                  <a:extLst>
                    <a:ext uri="{FF2B5EF4-FFF2-40B4-BE49-F238E27FC236}">
                      <a16:creationId xmlns:a16="http://schemas.microsoft.com/office/drawing/2014/main" xmlns="" id="{1EE383B9-FD4B-6A4A-84E0-378583B9274E}"/>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5" name="Elipse 1434">
                  <a:extLst>
                    <a:ext uri="{FF2B5EF4-FFF2-40B4-BE49-F238E27FC236}">
                      <a16:creationId xmlns:a16="http://schemas.microsoft.com/office/drawing/2014/main" xmlns="" id="{5D16F125-A503-B54D-B482-5F88A3E2DC17}"/>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7" name="Grupo 1046">
                <a:extLst>
                  <a:ext uri="{FF2B5EF4-FFF2-40B4-BE49-F238E27FC236}">
                    <a16:creationId xmlns:a16="http://schemas.microsoft.com/office/drawing/2014/main" xmlns="" id="{23A95238-30ED-934C-8C1D-87CEB16E6A91}"/>
                  </a:ext>
                </a:extLst>
              </p:cNvPr>
              <p:cNvGrpSpPr/>
              <p:nvPr/>
            </p:nvGrpSpPr>
            <p:grpSpPr>
              <a:xfrm>
                <a:off x="5808831" y="32843"/>
                <a:ext cx="28800" cy="5462318"/>
                <a:chOff x="110763" y="32843"/>
                <a:chExt cx="28800" cy="5462318"/>
              </a:xfrm>
              <a:grpFill/>
            </p:grpSpPr>
            <p:sp>
              <p:nvSpPr>
                <p:cNvPr id="1360" name="Elipse 1359">
                  <a:extLst>
                    <a:ext uri="{FF2B5EF4-FFF2-40B4-BE49-F238E27FC236}">
                      <a16:creationId xmlns:a16="http://schemas.microsoft.com/office/drawing/2014/main" xmlns="" id="{A54E9CCC-2910-A241-9C9C-3CF7922FEE92}"/>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1" name="Elipse 1360">
                  <a:extLst>
                    <a:ext uri="{FF2B5EF4-FFF2-40B4-BE49-F238E27FC236}">
                      <a16:creationId xmlns:a16="http://schemas.microsoft.com/office/drawing/2014/main" xmlns="" id="{3206C41C-2116-FC4C-9C25-B584182E1D19}"/>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2" name="Elipse 1361">
                  <a:extLst>
                    <a:ext uri="{FF2B5EF4-FFF2-40B4-BE49-F238E27FC236}">
                      <a16:creationId xmlns:a16="http://schemas.microsoft.com/office/drawing/2014/main" xmlns="" id="{0501D0CB-D209-394F-94B5-6A531CC9540F}"/>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3" name="Elipse 1362">
                  <a:extLst>
                    <a:ext uri="{FF2B5EF4-FFF2-40B4-BE49-F238E27FC236}">
                      <a16:creationId xmlns:a16="http://schemas.microsoft.com/office/drawing/2014/main" xmlns="" id="{354EC802-B230-6744-AD5F-EAA3254B453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4" name="Elipse 1363">
                  <a:extLst>
                    <a:ext uri="{FF2B5EF4-FFF2-40B4-BE49-F238E27FC236}">
                      <a16:creationId xmlns:a16="http://schemas.microsoft.com/office/drawing/2014/main" xmlns="" id="{A1A3A88F-7BA2-164A-994D-40082AA782DF}"/>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5" name="Elipse 1364">
                  <a:extLst>
                    <a:ext uri="{FF2B5EF4-FFF2-40B4-BE49-F238E27FC236}">
                      <a16:creationId xmlns:a16="http://schemas.microsoft.com/office/drawing/2014/main" xmlns="" id="{1921D4D6-014D-B14F-A42D-237B1495FA04}"/>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6" name="Elipse 1365">
                  <a:extLst>
                    <a:ext uri="{FF2B5EF4-FFF2-40B4-BE49-F238E27FC236}">
                      <a16:creationId xmlns:a16="http://schemas.microsoft.com/office/drawing/2014/main" xmlns="" id="{FB2D12DD-1533-804B-B38B-52F5AEB2A19A}"/>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7" name="Elipse 1366">
                  <a:extLst>
                    <a:ext uri="{FF2B5EF4-FFF2-40B4-BE49-F238E27FC236}">
                      <a16:creationId xmlns:a16="http://schemas.microsoft.com/office/drawing/2014/main" xmlns="" id="{E0E62478-6676-264D-BC04-44F7BBBED8F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8" name="Elipse 1367">
                  <a:extLst>
                    <a:ext uri="{FF2B5EF4-FFF2-40B4-BE49-F238E27FC236}">
                      <a16:creationId xmlns:a16="http://schemas.microsoft.com/office/drawing/2014/main" xmlns="" id="{BBBBFE1B-0F70-A740-B9E8-247C76C03FA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9" name="Elipse 1368">
                  <a:extLst>
                    <a:ext uri="{FF2B5EF4-FFF2-40B4-BE49-F238E27FC236}">
                      <a16:creationId xmlns:a16="http://schemas.microsoft.com/office/drawing/2014/main" xmlns="" id="{9A29C81D-8C99-D34F-AA88-2B717582021E}"/>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0" name="Elipse 1369">
                  <a:extLst>
                    <a:ext uri="{FF2B5EF4-FFF2-40B4-BE49-F238E27FC236}">
                      <a16:creationId xmlns:a16="http://schemas.microsoft.com/office/drawing/2014/main" xmlns="" id="{F23A944F-57B4-6A41-9660-1CC71F8ABB3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1" name="Elipse 1370">
                  <a:extLst>
                    <a:ext uri="{FF2B5EF4-FFF2-40B4-BE49-F238E27FC236}">
                      <a16:creationId xmlns:a16="http://schemas.microsoft.com/office/drawing/2014/main" xmlns="" id="{23E3AD4E-4D76-9248-AB7B-7CDAF6F333E5}"/>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2" name="Elipse 1371">
                  <a:extLst>
                    <a:ext uri="{FF2B5EF4-FFF2-40B4-BE49-F238E27FC236}">
                      <a16:creationId xmlns:a16="http://schemas.microsoft.com/office/drawing/2014/main" xmlns="" id="{3301C537-A791-8349-9FB9-AB833226EBEF}"/>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3" name="Elipse 1372">
                  <a:extLst>
                    <a:ext uri="{FF2B5EF4-FFF2-40B4-BE49-F238E27FC236}">
                      <a16:creationId xmlns:a16="http://schemas.microsoft.com/office/drawing/2014/main" xmlns="" id="{45F7CBD0-457E-DF4C-9C4C-88CEF2A852D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4" name="Elipse 1373">
                  <a:extLst>
                    <a:ext uri="{FF2B5EF4-FFF2-40B4-BE49-F238E27FC236}">
                      <a16:creationId xmlns:a16="http://schemas.microsoft.com/office/drawing/2014/main" xmlns="" id="{671CC904-04C6-BC47-A1D3-6D0EB0C53D7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5" name="Elipse 1374">
                  <a:extLst>
                    <a:ext uri="{FF2B5EF4-FFF2-40B4-BE49-F238E27FC236}">
                      <a16:creationId xmlns:a16="http://schemas.microsoft.com/office/drawing/2014/main" xmlns="" id="{4E8CC56A-4AAF-B943-9455-D6FB76F5F689}"/>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6" name="Elipse 1375">
                  <a:extLst>
                    <a:ext uri="{FF2B5EF4-FFF2-40B4-BE49-F238E27FC236}">
                      <a16:creationId xmlns:a16="http://schemas.microsoft.com/office/drawing/2014/main" xmlns="" id="{306C65CF-5705-0B4A-B82C-0D25972EB61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7" name="Elipse 1376">
                  <a:extLst>
                    <a:ext uri="{FF2B5EF4-FFF2-40B4-BE49-F238E27FC236}">
                      <a16:creationId xmlns:a16="http://schemas.microsoft.com/office/drawing/2014/main" xmlns="" id="{D03A832E-A8AC-F94F-A027-B7ECB43840D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8" name="Elipse 1377">
                  <a:extLst>
                    <a:ext uri="{FF2B5EF4-FFF2-40B4-BE49-F238E27FC236}">
                      <a16:creationId xmlns:a16="http://schemas.microsoft.com/office/drawing/2014/main" xmlns="" id="{21CBFDE7-ACA5-3A43-BE07-B15476C13B70}"/>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9" name="Elipse 1378">
                  <a:extLst>
                    <a:ext uri="{FF2B5EF4-FFF2-40B4-BE49-F238E27FC236}">
                      <a16:creationId xmlns:a16="http://schemas.microsoft.com/office/drawing/2014/main" xmlns="" id="{086F8982-ED05-7042-92E3-105EB6533CE8}"/>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0" name="Elipse 1379">
                  <a:extLst>
                    <a:ext uri="{FF2B5EF4-FFF2-40B4-BE49-F238E27FC236}">
                      <a16:creationId xmlns:a16="http://schemas.microsoft.com/office/drawing/2014/main" xmlns="" id="{DF97A172-AD6F-2B48-B09A-218EB1EB3FFE}"/>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1" name="Elipse 1380">
                  <a:extLst>
                    <a:ext uri="{FF2B5EF4-FFF2-40B4-BE49-F238E27FC236}">
                      <a16:creationId xmlns:a16="http://schemas.microsoft.com/office/drawing/2014/main" xmlns="" id="{60CDA0E0-47FB-0546-8AD1-3B94DA2ACA93}"/>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2" name="Elipse 1381">
                  <a:extLst>
                    <a:ext uri="{FF2B5EF4-FFF2-40B4-BE49-F238E27FC236}">
                      <a16:creationId xmlns:a16="http://schemas.microsoft.com/office/drawing/2014/main" xmlns="" id="{A5C27BB5-36CF-444B-85B2-D6F0CC246E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3" name="Elipse 1382">
                  <a:extLst>
                    <a:ext uri="{FF2B5EF4-FFF2-40B4-BE49-F238E27FC236}">
                      <a16:creationId xmlns:a16="http://schemas.microsoft.com/office/drawing/2014/main" xmlns="" id="{EA212671-8030-A549-9CD1-1184BD0A544B}"/>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4" name="Elipse 1383">
                  <a:extLst>
                    <a:ext uri="{FF2B5EF4-FFF2-40B4-BE49-F238E27FC236}">
                      <a16:creationId xmlns:a16="http://schemas.microsoft.com/office/drawing/2014/main" xmlns="" id="{DEBFA28E-1CE4-CF4C-96D4-5ACAF48C10C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5" name="Elipse 1384">
                  <a:extLst>
                    <a:ext uri="{FF2B5EF4-FFF2-40B4-BE49-F238E27FC236}">
                      <a16:creationId xmlns:a16="http://schemas.microsoft.com/office/drawing/2014/main" xmlns="" id="{B3A9A484-D410-0245-9A3C-3E5BEE5111B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6" name="Elipse 1385">
                  <a:extLst>
                    <a:ext uri="{FF2B5EF4-FFF2-40B4-BE49-F238E27FC236}">
                      <a16:creationId xmlns:a16="http://schemas.microsoft.com/office/drawing/2014/main" xmlns="" id="{A161D5F9-FE86-3843-9625-D2A1D3163FA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7" name="Elipse 1386">
                  <a:extLst>
                    <a:ext uri="{FF2B5EF4-FFF2-40B4-BE49-F238E27FC236}">
                      <a16:creationId xmlns:a16="http://schemas.microsoft.com/office/drawing/2014/main" xmlns="" id="{587A6510-511A-C642-ACCE-F664DA87943C}"/>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8" name="Elipse 1387">
                  <a:extLst>
                    <a:ext uri="{FF2B5EF4-FFF2-40B4-BE49-F238E27FC236}">
                      <a16:creationId xmlns:a16="http://schemas.microsoft.com/office/drawing/2014/main" xmlns="" id="{126EE1CA-F741-A041-8EFE-8DF59A9268A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9" name="Elipse 1388">
                  <a:extLst>
                    <a:ext uri="{FF2B5EF4-FFF2-40B4-BE49-F238E27FC236}">
                      <a16:creationId xmlns:a16="http://schemas.microsoft.com/office/drawing/2014/main" xmlns="" id="{7EBBFE7E-076A-094D-A534-0283B51F64D1}"/>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0" name="Elipse 1389">
                  <a:extLst>
                    <a:ext uri="{FF2B5EF4-FFF2-40B4-BE49-F238E27FC236}">
                      <a16:creationId xmlns:a16="http://schemas.microsoft.com/office/drawing/2014/main" xmlns="" id="{87A71A5A-8180-9E46-BA1E-3FFD45B5F3AA}"/>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1" name="Elipse 1390">
                  <a:extLst>
                    <a:ext uri="{FF2B5EF4-FFF2-40B4-BE49-F238E27FC236}">
                      <a16:creationId xmlns:a16="http://schemas.microsoft.com/office/drawing/2014/main" xmlns="" id="{9C78BAA0-3058-AD42-8E7B-5EB01A685CA1}"/>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2" name="Elipse 1391">
                  <a:extLst>
                    <a:ext uri="{FF2B5EF4-FFF2-40B4-BE49-F238E27FC236}">
                      <a16:creationId xmlns:a16="http://schemas.microsoft.com/office/drawing/2014/main" xmlns="" id="{53CBB54A-536D-3A4D-9E5B-DAB68B89A100}"/>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3" name="Elipse 1392">
                  <a:extLst>
                    <a:ext uri="{FF2B5EF4-FFF2-40B4-BE49-F238E27FC236}">
                      <a16:creationId xmlns:a16="http://schemas.microsoft.com/office/drawing/2014/main" xmlns="" id="{C0D6D7DA-568C-7B46-B185-21294FBAF360}"/>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4" name="Elipse 1393">
                  <a:extLst>
                    <a:ext uri="{FF2B5EF4-FFF2-40B4-BE49-F238E27FC236}">
                      <a16:creationId xmlns:a16="http://schemas.microsoft.com/office/drawing/2014/main" xmlns="" id="{7796A695-4EF5-CA46-B07C-BB620954C37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5" name="Elipse 1394">
                  <a:extLst>
                    <a:ext uri="{FF2B5EF4-FFF2-40B4-BE49-F238E27FC236}">
                      <a16:creationId xmlns:a16="http://schemas.microsoft.com/office/drawing/2014/main" xmlns="" id="{F06DBAB4-DC33-E74E-B335-745F8D578726}"/>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6" name="Elipse 1395">
                  <a:extLst>
                    <a:ext uri="{FF2B5EF4-FFF2-40B4-BE49-F238E27FC236}">
                      <a16:creationId xmlns:a16="http://schemas.microsoft.com/office/drawing/2014/main" xmlns="" id="{6ACD3BA6-30E0-8A49-B783-7DFA3E300099}"/>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7" name="Elipse 1396">
                  <a:extLst>
                    <a:ext uri="{FF2B5EF4-FFF2-40B4-BE49-F238E27FC236}">
                      <a16:creationId xmlns:a16="http://schemas.microsoft.com/office/drawing/2014/main" xmlns="" id="{9F594CE5-F305-584B-B41D-BC4256099CB7}"/>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8" name="Grupo 1047">
                <a:extLst>
                  <a:ext uri="{FF2B5EF4-FFF2-40B4-BE49-F238E27FC236}">
                    <a16:creationId xmlns:a16="http://schemas.microsoft.com/office/drawing/2014/main" xmlns="" id="{14127087-AB91-234C-8AD8-3647E8594DC1}"/>
                  </a:ext>
                </a:extLst>
              </p:cNvPr>
              <p:cNvGrpSpPr/>
              <p:nvPr/>
            </p:nvGrpSpPr>
            <p:grpSpPr>
              <a:xfrm>
                <a:off x="5956998" y="32843"/>
                <a:ext cx="28800" cy="5462318"/>
                <a:chOff x="110763" y="32843"/>
                <a:chExt cx="28800" cy="5462318"/>
              </a:xfrm>
              <a:grpFill/>
            </p:grpSpPr>
            <p:sp>
              <p:nvSpPr>
                <p:cNvPr id="1322" name="Elipse 1321">
                  <a:extLst>
                    <a:ext uri="{FF2B5EF4-FFF2-40B4-BE49-F238E27FC236}">
                      <a16:creationId xmlns:a16="http://schemas.microsoft.com/office/drawing/2014/main" xmlns="" id="{F49B8DAF-17B4-434B-B67C-9523795476E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3" name="Elipse 1322">
                  <a:extLst>
                    <a:ext uri="{FF2B5EF4-FFF2-40B4-BE49-F238E27FC236}">
                      <a16:creationId xmlns:a16="http://schemas.microsoft.com/office/drawing/2014/main" xmlns="" id="{E326916D-DA2E-0F40-B293-135B9F9D1C10}"/>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4" name="Elipse 1323">
                  <a:extLst>
                    <a:ext uri="{FF2B5EF4-FFF2-40B4-BE49-F238E27FC236}">
                      <a16:creationId xmlns:a16="http://schemas.microsoft.com/office/drawing/2014/main" xmlns="" id="{EF0AE939-BC13-874E-8C94-88D8AFA73E4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5" name="Elipse 1324">
                  <a:extLst>
                    <a:ext uri="{FF2B5EF4-FFF2-40B4-BE49-F238E27FC236}">
                      <a16:creationId xmlns:a16="http://schemas.microsoft.com/office/drawing/2014/main" xmlns="" id="{24ECDF4B-05EB-F141-928A-CE3E85F2B6E5}"/>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6" name="Elipse 1325">
                  <a:extLst>
                    <a:ext uri="{FF2B5EF4-FFF2-40B4-BE49-F238E27FC236}">
                      <a16:creationId xmlns:a16="http://schemas.microsoft.com/office/drawing/2014/main" xmlns="" id="{6FB901DB-8875-7043-BEFF-086B2697FA12}"/>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7" name="Elipse 1326">
                  <a:extLst>
                    <a:ext uri="{FF2B5EF4-FFF2-40B4-BE49-F238E27FC236}">
                      <a16:creationId xmlns:a16="http://schemas.microsoft.com/office/drawing/2014/main" xmlns="" id="{5E0FC9AB-795E-B64B-9727-8D67DC833F9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8" name="Elipse 1327">
                  <a:extLst>
                    <a:ext uri="{FF2B5EF4-FFF2-40B4-BE49-F238E27FC236}">
                      <a16:creationId xmlns:a16="http://schemas.microsoft.com/office/drawing/2014/main" xmlns="" id="{CE9447BD-9F5F-7B42-BB9B-1C272BC34C2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9" name="Elipse 1328">
                  <a:extLst>
                    <a:ext uri="{FF2B5EF4-FFF2-40B4-BE49-F238E27FC236}">
                      <a16:creationId xmlns:a16="http://schemas.microsoft.com/office/drawing/2014/main" xmlns="" id="{1EED2832-A26D-2341-B660-589697B99F4F}"/>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0" name="Elipse 1329">
                  <a:extLst>
                    <a:ext uri="{FF2B5EF4-FFF2-40B4-BE49-F238E27FC236}">
                      <a16:creationId xmlns:a16="http://schemas.microsoft.com/office/drawing/2014/main" xmlns="" id="{A7F14B74-F4CB-0240-959F-3649D7CC68F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1" name="Elipse 1330">
                  <a:extLst>
                    <a:ext uri="{FF2B5EF4-FFF2-40B4-BE49-F238E27FC236}">
                      <a16:creationId xmlns:a16="http://schemas.microsoft.com/office/drawing/2014/main" xmlns="" id="{CAD7840F-537D-B146-8BCF-136E63AA8309}"/>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2" name="Elipse 1331">
                  <a:extLst>
                    <a:ext uri="{FF2B5EF4-FFF2-40B4-BE49-F238E27FC236}">
                      <a16:creationId xmlns:a16="http://schemas.microsoft.com/office/drawing/2014/main" xmlns="" id="{F387738F-5BEA-0E4D-8E40-84DEFE623AD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3" name="Elipse 1332">
                  <a:extLst>
                    <a:ext uri="{FF2B5EF4-FFF2-40B4-BE49-F238E27FC236}">
                      <a16:creationId xmlns:a16="http://schemas.microsoft.com/office/drawing/2014/main" xmlns="" id="{9ABAB8BF-6882-ED4F-B286-7DEEB0A0EC8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4" name="Elipse 1333">
                  <a:extLst>
                    <a:ext uri="{FF2B5EF4-FFF2-40B4-BE49-F238E27FC236}">
                      <a16:creationId xmlns:a16="http://schemas.microsoft.com/office/drawing/2014/main" xmlns="" id="{7182A65E-E2F8-E74B-BB6F-3A0E3CB3DF07}"/>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5" name="Elipse 1334">
                  <a:extLst>
                    <a:ext uri="{FF2B5EF4-FFF2-40B4-BE49-F238E27FC236}">
                      <a16:creationId xmlns:a16="http://schemas.microsoft.com/office/drawing/2014/main" xmlns="" id="{B181D1B3-12DE-8A46-A90E-89D3403D88FE}"/>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6" name="Elipse 1335">
                  <a:extLst>
                    <a:ext uri="{FF2B5EF4-FFF2-40B4-BE49-F238E27FC236}">
                      <a16:creationId xmlns:a16="http://schemas.microsoft.com/office/drawing/2014/main" xmlns="" id="{A9E70221-1D6B-F946-B1D9-6EE74D1BB767}"/>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7" name="Elipse 1336">
                  <a:extLst>
                    <a:ext uri="{FF2B5EF4-FFF2-40B4-BE49-F238E27FC236}">
                      <a16:creationId xmlns:a16="http://schemas.microsoft.com/office/drawing/2014/main" xmlns="" id="{37CAC059-B048-4145-AE07-08182F6C26B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8" name="Elipse 1337">
                  <a:extLst>
                    <a:ext uri="{FF2B5EF4-FFF2-40B4-BE49-F238E27FC236}">
                      <a16:creationId xmlns:a16="http://schemas.microsoft.com/office/drawing/2014/main" xmlns="" id="{FB04EED3-6391-7B4B-9528-729CCC590A52}"/>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9" name="Elipse 1338">
                  <a:extLst>
                    <a:ext uri="{FF2B5EF4-FFF2-40B4-BE49-F238E27FC236}">
                      <a16:creationId xmlns:a16="http://schemas.microsoft.com/office/drawing/2014/main" xmlns="" id="{571EF7F0-55FA-944B-B613-B99212EC34C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0" name="Elipse 1339">
                  <a:extLst>
                    <a:ext uri="{FF2B5EF4-FFF2-40B4-BE49-F238E27FC236}">
                      <a16:creationId xmlns:a16="http://schemas.microsoft.com/office/drawing/2014/main" xmlns="" id="{843043F5-7B5D-4E4C-AAC6-64688A38E9CA}"/>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1" name="Elipse 1340">
                  <a:extLst>
                    <a:ext uri="{FF2B5EF4-FFF2-40B4-BE49-F238E27FC236}">
                      <a16:creationId xmlns:a16="http://schemas.microsoft.com/office/drawing/2014/main" xmlns="" id="{DB830AFA-36D9-4341-B335-AD1F6258E6A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2" name="Elipse 1341">
                  <a:extLst>
                    <a:ext uri="{FF2B5EF4-FFF2-40B4-BE49-F238E27FC236}">
                      <a16:creationId xmlns:a16="http://schemas.microsoft.com/office/drawing/2014/main" xmlns="" id="{484BF31D-7BEA-0748-82E4-FFBAEF805D2D}"/>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3" name="Elipse 1342">
                  <a:extLst>
                    <a:ext uri="{FF2B5EF4-FFF2-40B4-BE49-F238E27FC236}">
                      <a16:creationId xmlns:a16="http://schemas.microsoft.com/office/drawing/2014/main" xmlns="" id="{DD4B127B-ADD1-6146-9BC8-39CB4166016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4" name="Elipse 1343">
                  <a:extLst>
                    <a:ext uri="{FF2B5EF4-FFF2-40B4-BE49-F238E27FC236}">
                      <a16:creationId xmlns:a16="http://schemas.microsoft.com/office/drawing/2014/main" xmlns="" id="{D9DB3546-F5F8-774F-9687-6D1126B64E8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5" name="Elipse 1344">
                  <a:extLst>
                    <a:ext uri="{FF2B5EF4-FFF2-40B4-BE49-F238E27FC236}">
                      <a16:creationId xmlns:a16="http://schemas.microsoft.com/office/drawing/2014/main" xmlns="" id="{749F6329-16A3-BE47-B73F-1768EA165916}"/>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6" name="Elipse 1345">
                  <a:extLst>
                    <a:ext uri="{FF2B5EF4-FFF2-40B4-BE49-F238E27FC236}">
                      <a16:creationId xmlns:a16="http://schemas.microsoft.com/office/drawing/2014/main" xmlns="" id="{4CC270E4-CEF4-5240-82DF-1BDCE62053C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7" name="Elipse 1346">
                  <a:extLst>
                    <a:ext uri="{FF2B5EF4-FFF2-40B4-BE49-F238E27FC236}">
                      <a16:creationId xmlns:a16="http://schemas.microsoft.com/office/drawing/2014/main" xmlns="" id="{F0598835-1C36-DA41-8727-6DBBABAA62D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8" name="Elipse 1347">
                  <a:extLst>
                    <a:ext uri="{FF2B5EF4-FFF2-40B4-BE49-F238E27FC236}">
                      <a16:creationId xmlns:a16="http://schemas.microsoft.com/office/drawing/2014/main" xmlns="" id="{C99C55A2-FB82-3D4D-9B14-1C4E35BF6599}"/>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9" name="Elipse 1348">
                  <a:extLst>
                    <a:ext uri="{FF2B5EF4-FFF2-40B4-BE49-F238E27FC236}">
                      <a16:creationId xmlns:a16="http://schemas.microsoft.com/office/drawing/2014/main" xmlns="" id="{61954371-8DE0-4647-960D-1D83C9925E4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0" name="Elipse 1349">
                  <a:extLst>
                    <a:ext uri="{FF2B5EF4-FFF2-40B4-BE49-F238E27FC236}">
                      <a16:creationId xmlns:a16="http://schemas.microsoft.com/office/drawing/2014/main" xmlns="" id="{56BCB1F9-619B-AF47-9CFF-FF529276A03C}"/>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1" name="Elipse 1350">
                  <a:extLst>
                    <a:ext uri="{FF2B5EF4-FFF2-40B4-BE49-F238E27FC236}">
                      <a16:creationId xmlns:a16="http://schemas.microsoft.com/office/drawing/2014/main" xmlns="" id="{8F3E9307-B363-F94D-B391-7D86709EC065}"/>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2" name="Elipse 1351">
                  <a:extLst>
                    <a:ext uri="{FF2B5EF4-FFF2-40B4-BE49-F238E27FC236}">
                      <a16:creationId xmlns:a16="http://schemas.microsoft.com/office/drawing/2014/main" xmlns="" id="{2E6AD132-8466-5242-83E7-1FF763E8F01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3" name="Elipse 1352">
                  <a:extLst>
                    <a:ext uri="{FF2B5EF4-FFF2-40B4-BE49-F238E27FC236}">
                      <a16:creationId xmlns:a16="http://schemas.microsoft.com/office/drawing/2014/main" xmlns="" id="{F5EA5C6B-7FB2-5545-9FF8-978BB781C8E1}"/>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4" name="Elipse 1353">
                  <a:extLst>
                    <a:ext uri="{FF2B5EF4-FFF2-40B4-BE49-F238E27FC236}">
                      <a16:creationId xmlns:a16="http://schemas.microsoft.com/office/drawing/2014/main" xmlns="" id="{06F2B02C-6EA9-8A44-A99D-E0C6A60405F7}"/>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5" name="Elipse 1354">
                  <a:extLst>
                    <a:ext uri="{FF2B5EF4-FFF2-40B4-BE49-F238E27FC236}">
                      <a16:creationId xmlns:a16="http://schemas.microsoft.com/office/drawing/2014/main" xmlns="" id="{4096B371-6C8E-6E47-A295-6267DDC57F86}"/>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6" name="Elipse 1355">
                  <a:extLst>
                    <a:ext uri="{FF2B5EF4-FFF2-40B4-BE49-F238E27FC236}">
                      <a16:creationId xmlns:a16="http://schemas.microsoft.com/office/drawing/2014/main" xmlns="" id="{C39BE045-8B75-E84F-93E1-08EFF3BC27A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7" name="Elipse 1356">
                  <a:extLst>
                    <a:ext uri="{FF2B5EF4-FFF2-40B4-BE49-F238E27FC236}">
                      <a16:creationId xmlns:a16="http://schemas.microsoft.com/office/drawing/2014/main" xmlns="" id="{8D71BB0E-5275-354A-BA54-6507C99C1F4B}"/>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8" name="Elipse 1357">
                  <a:extLst>
                    <a:ext uri="{FF2B5EF4-FFF2-40B4-BE49-F238E27FC236}">
                      <a16:creationId xmlns:a16="http://schemas.microsoft.com/office/drawing/2014/main" xmlns="" id="{7FA38D19-6373-6244-A0ED-9DFC746FD2A8}"/>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9" name="Elipse 1358">
                  <a:extLst>
                    <a:ext uri="{FF2B5EF4-FFF2-40B4-BE49-F238E27FC236}">
                      <a16:creationId xmlns:a16="http://schemas.microsoft.com/office/drawing/2014/main" xmlns="" id="{9A63F03E-CD93-8C46-8FD4-31FB27D6251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9" name="Grupo 1048">
                <a:extLst>
                  <a:ext uri="{FF2B5EF4-FFF2-40B4-BE49-F238E27FC236}">
                    <a16:creationId xmlns:a16="http://schemas.microsoft.com/office/drawing/2014/main" xmlns="" id="{0EED9C47-3E87-B842-963A-8746B0FD2827}"/>
                  </a:ext>
                </a:extLst>
              </p:cNvPr>
              <p:cNvGrpSpPr/>
              <p:nvPr/>
            </p:nvGrpSpPr>
            <p:grpSpPr>
              <a:xfrm>
                <a:off x="6105165" y="32843"/>
                <a:ext cx="28800" cy="5462318"/>
                <a:chOff x="110763" y="32843"/>
                <a:chExt cx="28800" cy="5462318"/>
              </a:xfrm>
              <a:grpFill/>
            </p:grpSpPr>
            <p:sp>
              <p:nvSpPr>
                <p:cNvPr id="1284" name="Elipse 1283">
                  <a:extLst>
                    <a:ext uri="{FF2B5EF4-FFF2-40B4-BE49-F238E27FC236}">
                      <a16:creationId xmlns:a16="http://schemas.microsoft.com/office/drawing/2014/main" xmlns="" id="{31E6EE14-9C09-A840-9934-935E102A4304}"/>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5" name="Elipse 1284">
                  <a:extLst>
                    <a:ext uri="{FF2B5EF4-FFF2-40B4-BE49-F238E27FC236}">
                      <a16:creationId xmlns:a16="http://schemas.microsoft.com/office/drawing/2014/main" xmlns="" id="{699FC324-2DFB-564A-9011-0938965960F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6" name="Elipse 1285">
                  <a:extLst>
                    <a:ext uri="{FF2B5EF4-FFF2-40B4-BE49-F238E27FC236}">
                      <a16:creationId xmlns:a16="http://schemas.microsoft.com/office/drawing/2014/main" xmlns="" id="{19705514-82FE-D940-B493-6B5EDA87D7A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7" name="Elipse 1286">
                  <a:extLst>
                    <a:ext uri="{FF2B5EF4-FFF2-40B4-BE49-F238E27FC236}">
                      <a16:creationId xmlns:a16="http://schemas.microsoft.com/office/drawing/2014/main" xmlns="" id="{53043B8D-3148-8C4D-8601-243624B7452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8" name="Elipse 1287">
                  <a:extLst>
                    <a:ext uri="{FF2B5EF4-FFF2-40B4-BE49-F238E27FC236}">
                      <a16:creationId xmlns:a16="http://schemas.microsoft.com/office/drawing/2014/main" xmlns="" id="{E999372B-BB24-004D-9511-AECD2BBEC77E}"/>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9" name="Elipse 1288">
                  <a:extLst>
                    <a:ext uri="{FF2B5EF4-FFF2-40B4-BE49-F238E27FC236}">
                      <a16:creationId xmlns:a16="http://schemas.microsoft.com/office/drawing/2014/main" xmlns="" id="{74C37C82-9498-234B-99C2-CD08CB16FDC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0" name="Elipse 1289">
                  <a:extLst>
                    <a:ext uri="{FF2B5EF4-FFF2-40B4-BE49-F238E27FC236}">
                      <a16:creationId xmlns:a16="http://schemas.microsoft.com/office/drawing/2014/main" xmlns="" id="{21CA9A3D-BA5A-EF41-A0F0-A6C3DE210CCB}"/>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1" name="Elipse 1290">
                  <a:extLst>
                    <a:ext uri="{FF2B5EF4-FFF2-40B4-BE49-F238E27FC236}">
                      <a16:creationId xmlns:a16="http://schemas.microsoft.com/office/drawing/2014/main" xmlns="" id="{44B0FDDA-8B3F-FD4A-AF3E-423C21976A96}"/>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2" name="Elipse 1291">
                  <a:extLst>
                    <a:ext uri="{FF2B5EF4-FFF2-40B4-BE49-F238E27FC236}">
                      <a16:creationId xmlns:a16="http://schemas.microsoft.com/office/drawing/2014/main" xmlns="" id="{2E600FF0-4014-F44B-9184-34299F0AC93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3" name="Elipse 1292">
                  <a:extLst>
                    <a:ext uri="{FF2B5EF4-FFF2-40B4-BE49-F238E27FC236}">
                      <a16:creationId xmlns:a16="http://schemas.microsoft.com/office/drawing/2014/main" xmlns="" id="{1A33B67C-A543-6440-B47F-5967BCFD7E9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4" name="Elipse 1293">
                  <a:extLst>
                    <a:ext uri="{FF2B5EF4-FFF2-40B4-BE49-F238E27FC236}">
                      <a16:creationId xmlns:a16="http://schemas.microsoft.com/office/drawing/2014/main" xmlns="" id="{0AA9BB7C-62D6-AD47-9A73-CA8BC2BC2CC4}"/>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5" name="Elipse 1294">
                  <a:extLst>
                    <a:ext uri="{FF2B5EF4-FFF2-40B4-BE49-F238E27FC236}">
                      <a16:creationId xmlns:a16="http://schemas.microsoft.com/office/drawing/2014/main" xmlns="" id="{2B899729-9478-7648-B6E7-D0B0349B7BD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6" name="Elipse 1295">
                  <a:extLst>
                    <a:ext uri="{FF2B5EF4-FFF2-40B4-BE49-F238E27FC236}">
                      <a16:creationId xmlns:a16="http://schemas.microsoft.com/office/drawing/2014/main" xmlns="" id="{E3E8E103-9A30-F94A-898D-A5890EBB834C}"/>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7" name="Elipse 1296">
                  <a:extLst>
                    <a:ext uri="{FF2B5EF4-FFF2-40B4-BE49-F238E27FC236}">
                      <a16:creationId xmlns:a16="http://schemas.microsoft.com/office/drawing/2014/main" xmlns="" id="{1627BF1E-ED90-EF44-9A0F-ACD961E1038E}"/>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8" name="Elipse 1297">
                  <a:extLst>
                    <a:ext uri="{FF2B5EF4-FFF2-40B4-BE49-F238E27FC236}">
                      <a16:creationId xmlns:a16="http://schemas.microsoft.com/office/drawing/2014/main" xmlns="" id="{9F852AD1-4327-D34B-8A96-034E4BCB1B5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9" name="Elipse 1298">
                  <a:extLst>
                    <a:ext uri="{FF2B5EF4-FFF2-40B4-BE49-F238E27FC236}">
                      <a16:creationId xmlns:a16="http://schemas.microsoft.com/office/drawing/2014/main" xmlns="" id="{576150CB-919F-BF4F-ACD0-890FA21B3A7F}"/>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0" name="Elipse 1299">
                  <a:extLst>
                    <a:ext uri="{FF2B5EF4-FFF2-40B4-BE49-F238E27FC236}">
                      <a16:creationId xmlns:a16="http://schemas.microsoft.com/office/drawing/2014/main" xmlns="" id="{B80D4807-73FC-3C47-8B02-8545E26EA67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1" name="Elipse 1300">
                  <a:extLst>
                    <a:ext uri="{FF2B5EF4-FFF2-40B4-BE49-F238E27FC236}">
                      <a16:creationId xmlns:a16="http://schemas.microsoft.com/office/drawing/2014/main" xmlns="" id="{DF4137E4-1812-2C4B-A8FE-CB609059B49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2" name="Elipse 1301">
                  <a:extLst>
                    <a:ext uri="{FF2B5EF4-FFF2-40B4-BE49-F238E27FC236}">
                      <a16:creationId xmlns:a16="http://schemas.microsoft.com/office/drawing/2014/main" xmlns="" id="{42B210D2-FC38-9E40-8196-1863C33A9084}"/>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3" name="Elipse 1302">
                  <a:extLst>
                    <a:ext uri="{FF2B5EF4-FFF2-40B4-BE49-F238E27FC236}">
                      <a16:creationId xmlns:a16="http://schemas.microsoft.com/office/drawing/2014/main" xmlns="" id="{96240AC9-292E-C947-A200-FDBF4616E5C1}"/>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4" name="Elipse 1303">
                  <a:extLst>
                    <a:ext uri="{FF2B5EF4-FFF2-40B4-BE49-F238E27FC236}">
                      <a16:creationId xmlns:a16="http://schemas.microsoft.com/office/drawing/2014/main" xmlns="" id="{5DCB750D-18DA-E640-902F-9FFD251F67B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5" name="Elipse 1304">
                  <a:extLst>
                    <a:ext uri="{FF2B5EF4-FFF2-40B4-BE49-F238E27FC236}">
                      <a16:creationId xmlns:a16="http://schemas.microsoft.com/office/drawing/2014/main" xmlns="" id="{BD4E5A01-1CD4-7146-AFA7-9D42032F6A7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6" name="Elipse 1305">
                  <a:extLst>
                    <a:ext uri="{FF2B5EF4-FFF2-40B4-BE49-F238E27FC236}">
                      <a16:creationId xmlns:a16="http://schemas.microsoft.com/office/drawing/2014/main" xmlns="" id="{D9426AA8-3EE0-354D-9CF7-B2A51EE63C30}"/>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7" name="Elipse 1306">
                  <a:extLst>
                    <a:ext uri="{FF2B5EF4-FFF2-40B4-BE49-F238E27FC236}">
                      <a16:creationId xmlns:a16="http://schemas.microsoft.com/office/drawing/2014/main" xmlns="" id="{7DEF4F58-F207-5146-98DC-38228FA97F9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8" name="Elipse 1307">
                  <a:extLst>
                    <a:ext uri="{FF2B5EF4-FFF2-40B4-BE49-F238E27FC236}">
                      <a16:creationId xmlns:a16="http://schemas.microsoft.com/office/drawing/2014/main" xmlns="" id="{F531FAB5-36A8-0A4C-926D-10A48EF2EDD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9" name="Elipse 1308">
                  <a:extLst>
                    <a:ext uri="{FF2B5EF4-FFF2-40B4-BE49-F238E27FC236}">
                      <a16:creationId xmlns:a16="http://schemas.microsoft.com/office/drawing/2014/main" xmlns="" id="{46E8F52C-E0D2-EB42-8834-295877A326BB}"/>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0" name="Elipse 1309">
                  <a:extLst>
                    <a:ext uri="{FF2B5EF4-FFF2-40B4-BE49-F238E27FC236}">
                      <a16:creationId xmlns:a16="http://schemas.microsoft.com/office/drawing/2014/main" xmlns="" id="{60B209A8-4C88-6B44-8062-9BE5F4A32026}"/>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1" name="Elipse 1310">
                  <a:extLst>
                    <a:ext uri="{FF2B5EF4-FFF2-40B4-BE49-F238E27FC236}">
                      <a16:creationId xmlns:a16="http://schemas.microsoft.com/office/drawing/2014/main" xmlns="" id="{91AB8951-A983-AC47-9863-81D65F92359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2" name="Elipse 1311">
                  <a:extLst>
                    <a:ext uri="{FF2B5EF4-FFF2-40B4-BE49-F238E27FC236}">
                      <a16:creationId xmlns:a16="http://schemas.microsoft.com/office/drawing/2014/main" xmlns="" id="{6D77E89D-4D71-B143-BC06-372647A4F9F8}"/>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3" name="Elipse 1312">
                  <a:extLst>
                    <a:ext uri="{FF2B5EF4-FFF2-40B4-BE49-F238E27FC236}">
                      <a16:creationId xmlns:a16="http://schemas.microsoft.com/office/drawing/2014/main" xmlns="" id="{AB910284-F968-1A44-A8F0-2579BC9A2EAB}"/>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4" name="Elipse 1313">
                  <a:extLst>
                    <a:ext uri="{FF2B5EF4-FFF2-40B4-BE49-F238E27FC236}">
                      <a16:creationId xmlns:a16="http://schemas.microsoft.com/office/drawing/2014/main" xmlns="" id="{8CB9420A-D341-0845-A2E3-1763637BAEDB}"/>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5" name="Elipse 1314">
                  <a:extLst>
                    <a:ext uri="{FF2B5EF4-FFF2-40B4-BE49-F238E27FC236}">
                      <a16:creationId xmlns:a16="http://schemas.microsoft.com/office/drawing/2014/main" xmlns="" id="{BD20790C-A92A-BE46-B402-B0C216663C68}"/>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6" name="Elipse 1315">
                  <a:extLst>
                    <a:ext uri="{FF2B5EF4-FFF2-40B4-BE49-F238E27FC236}">
                      <a16:creationId xmlns:a16="http://schemas.microsoft.com/office/drawing/2014/main" xmlns="" id="{1970EF2D-0299-CD4F-B3C8-1596B312A6B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7" name="Elipse 1316">
                  <a:extLst>
                    <a:ext uri="{FF2B5EF4-FFF2-40B4-BE49-F238E27FC236}">
                      <a16:creationId xmlns:a16="http://schemas.microsoft.com/office/drawing/2014/main" xmlns="" id="{B827634C-041B-FA48-A240-CE8C2B4B9B1D}"/>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8" name="Elipse 1317">
                  <a:extLst>
                    <a:ext uri="{FF2B5EF4-FFF2-40B4-BE49-F238E27FC236}">
                      <a16:creationId xmlns:a16="http://schemas.microsoft.com/office/drawing/2014/main" xmlns="" id="{15B59242-3BD1-4D4B-9D85-ED5B5B6FDE5E}"/>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9" name="Elipse 1318">
                  <a:extLst>
                    <a:ext uri="{FF2B5EF4-FFF2-40B4-BE49-F238E27FC236}">
                      <a16:creationId xmlns:a16="http://schemas.microsoft.com/office/drawing/2014/main" xmlns="" id="{E78C1520-2A8B-344F-8B4C-C53AAFDD84B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0" name="Elipse 1319">
                  <a:extLst>
                    <a:ext uri="{FF2B5EF4-FFF2-40B4-BE49-F238E27FC236}">
                      <a16:creationId xmlns:a16="http://schemas.microsoft.com/office/drawing/2014/main" xmlns="" id="{A499EDFE-C1A4-DE45-BB1A-6ECEB65C94B7}"/>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1" name="Elipse 1320">
                  <a:extLst>
                    <a:ext uri="{FF2B5EF4-FFF2-40B4-BE49-F238E27FC236}">
                      <a16:creationId xmlns:a16="http://schemas.microsoft.com/office/drawing/2014/main" xmlns="" id="{6E6BBB2C-BD60-914D-81A2-15F32B3AA165}"/>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0" name="Grupo 1049">
                <a:extLst>
                  <a:ext uri="{FF2B5EF4-FFF2-40B4-BE49-F238E27FC236}">
                    <a16:creationId xmlns:a16="http://schemas.microsoft.com/office/drawing/2014/main" xmlns="" id="{4923B81F-F415-774A-87A4-72ADC6CA1E3A}"/>
                  </a:ext>
                </a:extLst>
              </p:cNvPr>
              <p:cNvGrpSpPr/>
              <p:nvPr/>
            </p:nvGrpSpPr>
            <p:grpSpPr>
              <a:xfrm>
                <a:off x="6253332" y="32843"/>
                <a:ext cx="28800" cy="5462318"/>
                <a:chOff x="110763" y="32843"/>
                <a:chExt cx="28800" cy="5462318"/>
              </a:xfrm>
              <a:grpFill/>
            </p:grpSpPr>
            <p:sp>
              <p:nvSpPr>
                <p:cNvPr id="1246" name="Elipse 1245">
                  <a:extLst>
                    <a:ext uri="{FF2B5EF4-FFF2-40B4-BE49-F238E27FC236}">
                      <a16:creationId xmlns:a16="http://schemas.microsoft.com/office/drawing/2014/main" xmlns="" id="{2220F35B-C51C-EB4E-BF87-7F025FD6C0F4}"/>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7" name="Elipse 1246">
                  <a:extLst>
                    <a:ext uri="{FF2B5EF4-FFF2-40B4-BE49-F238E27FC236}">
                      <a16:creationId xmlns:a16="http://schemas.microsoft.com/office/drawing/2014/main" xmlns="" id="{783A1CCE-C93D-EF4E-8023-486EA33EE7FE}"/>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8" name="Elipse 1247">
                  <a:extLst>
                    <a:ext uri="{FF2B5EF4-FFF2-40B4-BE49-F238E27FC236}">
                      <a16:creationId xmlns:a16="http://schemas.microsoft.com/office/drawing/2014/main" xmlns="" id="{A9983D15-84BA-1544-AED1-E587B4E6C2C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9" name="Elipse 1248">
                  <a:extLst>
                    <a:ext uri="{FF2B5EF4-FFF2-40B4-BE49-F238E27FC236}">
                      <a16:creationId xmlns:a16="http://schemas.microsoft.com/office/drawing/2014/main" xmlns="" id="{C2A1AC86-8847-394F-9DD8-F4339F9FADD7}"/>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0" name="Elipse 1249">
                  <a:extLst>
                    <a:ext uri="{FF2B5EF4-FFF2-40B4-BE49-F238E27FC236}">
                      <a16:creationId xmlns:a16="http://schemas.microsoft.com/office/drawing/2014/main" xmlns="" id="{84155450-0D0F-8B46-BF44-0A8F03FEDBC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1" name="Elipse 1250">
                  <a:extLst>
                    <a:ext uri="{FF2B5EF4-FFF2-40B4-BE49-F238E27FC236}">
                      <a16:creationId xmlns:a16="http://schemas.microsoft.com/office/drawing/2014/main" xmlns="" id="{CAD083EE-C1D9-3A49-9334-B363E66717C8}"/>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2" name="Elipse 1251">
                  <a:extLst>
                    <a:ext uri="{FF2B5EF4-FFF2-40B4-BE49-F238E27FC236}">
                      <a16:creationId xmlns:a16="http://schemas.microsoft.com/office/drawing/2014/main" xmlns="" id="{4F49D377-9454-9540-A4CB-F82511932FC3}"/>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3" name="Elipse 1252">
                  <a:extLst>
                    <a:ext uri="{FF2B5EF4-FFF2-40B4-BE49-F238E27FC236}">
                      <a16:creationId xmlns:a16="http://schemas.microsoft.com/office/drawing/2014/main" xmlns="" id="{9FE56ADC-9AF7-2841-87C3-69F7DF720C1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4" name="Elipse 1253">
                  <a:extLst>
                    <a:ext uri="{FF2B5EF4-FFF2-40B4-BE49-F238E27FC236}">
                      <a16:creationId xmlns:a16="http://schemas.microsoft.com/office/drawing/2014/main" xmlns="" id="{C9C0A304-D761-9C40-A364-0723CB8B0283}"/>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5" name="Elipse 1254">
                  <a:extLst>
                    <a:ext uri="{FF2B5EF4-FFF2-40B4-BE49-F238E27FC236}">
                      <a16:creationId xmlns:a16="http://schemas.microsoft.com/office/drawing/2014/main" xmlns="" id="{6C71ABDB-C694-CA4C-8387-0F2ED5652379}"/>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6" name="Elipse 1255">
                  <a:extLst>
                    <a:ext uri="{FF2B5EF4-FFF2-40B4-BE49-F238E27FC236}">
                      <a16:creationId xmlns:a16="http://schemas.microsoft.com/office/drawing/2014/main" xmlns="" id="{AA269BE3-75D9-8B40-B11A-2DD7E62FED2F}"/>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7" name="Elipse 1256">
                  <a:extLst>
                    <a:ext uri="{FF2B5EF4-FFF2-40B4-BE49-F238E27FC236}">
                      <a16:creationId xmlns:a16="http://schemas.microsoft.com/office/drawing/2014/main" xmlns="" id="{660CD9B8-94D5-6349-B733-58FA14B7BA6A}"/>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8" name="Elipse 1257">
                  <a:extLst>
                    <a:ext uri="{FF2B5EF4-FFF2-40B4-BE49-F238E27FC236}">
                      <a16:creationId xmlns:a16="http://schemas.microsoft.com/office/drawing/2014/main" xmlns="" id="{561C19AF-94BB-BC4C-BB8D-F730C3C9375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9" name="Elipse 1258">
                  <a:extLst>
                    <a:ext uri="{FF2B5EF4-FFF2-40B4-BE49-F238E27FC236}">
                      <a16:creationId xmlns:a16="http://schemas.microsoft.com/office/drawing/2014/main" xmlns="" id="{1C9B3A53-3AAB-284F-8897-56A09155B437}"/>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0" name="Elipse 1259">
                  <a:extLst>
                    <a:ext uri="{FF2B5EF4-FFF2-40B4-BE49-F238E27FC236}">
                      <a16:creationId xmlns:a16="http://schemas.microsoft.com/office/drawing/2014/main" xmlns="" id="{2B7F201C-7E1F-454B-9085-2279E28307F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1" name="Elipse 1260">
                  <a:extLst>
                    <a:ext uri="{FF2B5EF4-FFF2-40B4-BE49-F238E27FC236}">
                      <a16:creationId xmlns:a16="http://schemas.microsoft.com/office/drawing/2014/main" xmlns="" id="{B3FBBBE9-2689-154E-8585-0CBB062051D6}"/>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2" name="Elipse 1261">
                  <a:extLst>
                    <a:ext uri="{FF2B5EF4-FFF2-40B4-BE49-F238E27FC236}">
                      <a16:creationId xmlns:a16="http://schemas.microsoft.com/office/drawing/2014/main" xmlns="" id="{6480D85F-0565-9241-B1B0-C7244371A519}"/>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3" name="Elipse 1262">
                  <a:extLst>
                    <a:ext uri="{FF2B5EF4-FFF2-40B4-BE49-F238E27FC236}">
                      <a16:creationId xmlns:a16="http://schemas.microsoft.com/office/drawing/2014/main" xmlns="" id="{73789A6A-5759-144A-82B9-46ECBE83E134}"/>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4" name="Elipse 1263">
                  <a:extLst>
                    <a:ext uri="{FF2B5EF4-FFF2-40B4-BE49-F238E27FC236}">
                      <a16:creationId xmlns:a16="http://schemas.microsoft.com/office/drawing/2014/main" xmlns="" id="{C44ACC46-7CDB-7C49-BFD6-C43E4331D3F2}"/>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5" name="Elipse 1264">
                  <a:extLst>
                    <a:ext uri="{FF2B5EF4-FFF2-40B4-BE49-F238E27FC236}">
                      <a16:creationId xmlns:a16="http://schemas.microsoft.com/office/drawing/2014/main" xmlns="" id="{3BF7F2B1-28E6-6F45-986A-7F063A744C82}"/>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6" name="Elipse 1265">
                  <a:extLst>
                    <a:ext uri="{FF2B5EF4-FFF2-40B4-BE49-F238E27FC236}">
                      <a16:creationId xmlns:a16="http://schemas.microsoft.com/office/drawing/2014/main" xmlns="" id="{DC995156-D01D-8542-96E9-2DE75730823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7" name="Elipse 1266">
                  <a:extLst>
                    <a:ext uri="{FF2B5EF4-FFF2-40B4-BE49-F238E27FC236}">
                      <a16:creationId xmlns:a16="http://schemas.microsoft.com/office/drawing/2014/main" xmlns="" id="{F91DD9AC-F7D1-8D40-8C55-209B00D4BA5A}"/>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8" name="Elipse 1267">
                  <a:extLst>
                    <a:ext uri="{FF2B5EF4-FFF2-40B4-BE49-F238E27FC236}">
                      <a16:creationId xmlns:a16="http://schemas.microsoft.com/office/drawing/2014/main" xmlns="" id="{A0688A82-FB16-1C40-9ADD-BE9106B1084A}"/>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9" name="Elipse 1268">
                  <a:extLst>
                    <a:ext uri="{FF2B5EF4-FFF2-40B4-BE49-F238E27FC236}">
                      <a16:creationId xmlns:a16="http://schemas.microsoft.com/office/drawing/2014/main" xmlns="" id="{0C0E91DC-9EB3-914E-A182-3FC42568AF0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0" name="Elipse 1269">
                  <a:extLst>
                    <a:ext uri="{FF2B5EF4-FFF2-40B4-BE49-F238E27FC236}">
                      <a16:creationId xmlns:a16="http://schemas.microsoft.com/office/drawing/2014/main" xmlns="" id="{38295B27-7617-2B48-BFF8-81096847ACD4}"/>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1" name="Elipse 1270">
                  <a:extLst>
                    <a:ext uri="{FF2B5EF4-FFF2-40B4-BE49-F238E27FC236}">
                      <a16:creationId xmlns:a16="http://schemas.microsoft.com/office/drawing/2014/main" xmlns="" id="{2F978F35-B2E1-EF4D-B9EE-698EF5F72472}"/>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2" name="Elipse 1271">
                  <a:extLst>
                    <a:ext uri="{FF2B5EF4-FFF2-40B4-BE49-F238E27FC236}">
                      <a16:creationId xmlns:a16="http://schemas.microsoft.com/office/drawing/2014/main" xmlns="" id="{084BC78C-179A-3147-8D58-EDF8E6A8F8C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3" name="Elipse 1272">
                  <a:extLst>
                    <a:ext uri="{FF2B5EF4-FFF2-40B4-BE49-F238E27FC236}">
                      <a16:creationId xmlns:a16="http://schemas.microsoft.com/office/drawing/2014/main" xmlns="" id="{9E11C2B8-FC66-AC4C-A853-7A169D446D53}"/>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4" name="Elipse 1273">
                  <a:extLst>
                    <a:ext uri="{FF2B5EF4-FFF2-40B4-BE49-F238E27FC236}">
                      <a16:creationId xmlns:a16="http://schemas.microsoft.com/office/drawing/2014/main" xmlns="" id="{BBEA0043-E43B-E141-976A-2B2150378D1E}"/>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5" name="Elipse 1274">
                  <a:extLst>
                    <a:ext uri="{FF2B5EF4-FFF2-40B4-BE49-F238E27FC236}">
                      <a16:creationId xmlns:a16="http://schemas.microsoft.com/office/drawing/2014/main" xmlns="" id="{BBF303EC-B3C4-0A48-840B-EBC3E7739D15}"/>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6" name="Elipse 1275">
                  <a:extLst>
                    <a:ext uri="{FF2B5EF4-FFF2-40B4-BE49-F238E27FC236}">
                      <a16:creationId xmlns:a16="http://schemas.microsoft.com/office/drawing/2014/main" xmlns="" id="{1ED1C572-8F5A-F347-A853-1FB0EF32D7D4}"/>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7" name="Elipse 1276">
                  <a:extLst>
                    <a:ext uri="{FF2B5EF4-FFF2-40B4-BE49-F238E27FC236}">
                      <a16:creationId xmlns:a16="http://schemas.microsoft.com/office/drawing/2014/main" xmlns="" id="{10097D05-71A6-1A43-9312-FF516A85EB9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8" name="Elipse 1277">
                  <a:extLst>
                    <a:ext uri="{FF2B5EF4-FFF2-40B4-BE49-F238E27FC236}">
                      <a16:creationId xmlns:a16="http://schemas.microsoft.com/office/drawing/2014/main" xmlns="" id="{278A73B4-5E8D-104E-9C0E-742765547BB3}"/>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9" name="Elipse 1278">
                  <a:extLst>
                    <a:ext uri="{FF2B5EF4-FFF2-40B4-BE49-F238E27FC236}">
                      <a16:creationId xmlns:a16="http://schemas.microsoft.com/office/drawing/2014/main" xmlns="" id="{6A33A489-E5F7-D040-85EE-7A3BF289CCB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0" name="Elipse 1279">
                  <a:extLst>
                    <a:ext uri="{FF2B5EF4-FFF2-40B4-BE49-F238E27FC236}">
                      <a16:creationId xmlns:a16="http://schemas.microsoft.com/office/drawing/2014/main" xmlns="" id="{AC41CD56-B359-C04D-B929-0C1E3E6D9DAE}"/>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1" name="Elipse 1280">
                  <a:extLst>
                    <a:ext uri="{FF2B5EF4-FFF2-40B4-BE49-F238E27FC236}">
                      <a16:creationId xmlns:a16="http://schemas.microsoft.com/office/drawing/2014/main" xmlns="" id="{4F30A71E-BC53-2E42-A82A-59D7A0F59D41}"/>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2" name="Elipse 1281">
                  <a:extLst>
                    <a:ext uri="{FF2B5EF4-FFF2-40B4-BE49-F238E27FC236}">
                      <a16:creationId xmlns:a16="http://schemas.microsoft.com/office/drawing/2014/main" xmlns="" id="{9EACBCB6-E5D0-1E4D-908E-124638BEEEF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3" name="Elipse 1282">
                  <a:extLst>
                    <a:ext uri="{FF2B5EF4-FFF2-40B4-BE49-F238E27FC236}">
                      <a16:creationId xmlns:a16="http://schemas.microsoft.com/office/drawing/2014/main" xmlns="" id="{D1DE262E-0DA1-4340-B23C-58D70E0E668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1" name="Grupo 1050">
                <a:extLst>
                  <a:ext uri="{FF2B5EF4-FFF2-40B4-BE49-F238E27FC236}">
                    <a16:creationId xmlns:a16="http://schemas.microsoft.com/office/drawing/2014/main" xmlns="" id="{B3EE7850-5B4A-D247-9C24-3294227F9058}"/>
                  </a:ext>
                </a:extLst>
              </p:cNvPr>
              <p:cNvGrpSpPr/>
              <p:nvPr/>
            </p:nvGrpSpPr>
            <p:grpSpPr>
              <a:xfrm>
                <a:off x="6401499" y="32843"/>
                <a:ext cx="28800" cy="5462318"/>
                <a:chOff x="110763" y="32843"/>
                <a:chExt cx="28800" cy="5462318"/>
              </a:xfrm>
              <a:grpFill/>
            </p:grpSpPr>
            <p:sp>
              <p:nvSpPr>
                <p:cNvPr id="1208" name="Elipse 1207">
                  <a:extLst>
                    <a:ext uri="{FF2B5EF4-FFF2-40B4-BE49-F238E27FC236}">
                      <a16:creationId xmlns:a16="http://schemas.microsoft.com/office/drawing/2014/main" xmlns="" id="{13512691-A3B0-174E-B3D3-3A57C8E54FFC}"/>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9" name="Elipse 1208">
                  <a:extLst>
                    <a:ext uri="{FF2B5EF4-FFF2-40B4-BE49-F238E27FC236}">
                      <a16:creationId xmlns:a16="http://schemas.microsoft.com/office/drawing/2014/main" xmlns="" id="{0720B0C6-8525-7F49-974A-CE5DB1EB3C7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0" name="Elipse 1209">
                  <a:extLst>
                    <a:ext uri="{FF2B5EF4-FFF2-40B4-BE49-F238E27FC236}">
                      <a16:creationId xmlns:a16="http://schemas.microsoft.com/office/drawing/2014/main" xmlns="" id="{64087959-8BA4-2240-9F26-7834D97845E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1" name="Elipse 1210">
                  <a:extLst>
                    <a:ext uri="{FF2B5EF4-FFF2-40B4-BE49-F238E27FC236}">
                      <a16:creationId xmlns:a16="http://schemas.microsoft.com/office/drawing/2014/main" xmlns="" id="{53715FE2-0DCB-9D40-8CFC-FC772A682ED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2" name="Elipse 1211">
                  <a:extLst>
                    <a:ext uri="{FF2B5EF4-FFF2-40B4-BE49-F238E27FC236}">
                      <a16:creationId xmlns:a16="http://schemas.microsoft.com/office/drawing/2014/main" xmlns="" id="{4E1CFA99-694E-5147-8544-A00BB4333E6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3" name="Elipse 1212">
                  <a:extLst>
                    <a:ext uri="{FF2B5EF4-FFF2-40B4-BE49-F238E27FC236}">
                      <a16:creationId xmlns:a16="http://schemas.microsoft.com/office/drawing/2014/main" xmlns="" id="{CE64C2A5-4535-744A-BE9A-48CBFFDE70FF}"/>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4" name="Elipse 1213">
                  <a:extLst>
                    <a:ext uri="{FF2B5EF4-FFF2-40B4-BE49-F238E27FC236}">
                      <a16:creationId xmlns:a16="http://schemas.microsoft.com/office/drawing/2014/main" xmlns="" id="{7B2C8ACD-EE86-9D4D-B353-6DD776A4315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5" name="Elipse 1214">
                  <a:extLst>
                    <a:ext uri="{FF2B5EF4-FFF2-40B4-BE49-F238E27FC236}">
                      <a16:creationId xmlns:a16="http://schemas.microsoft.com/office/drawing/2014/main" xmlns="" id="{624588A2-5345-A545-BB93-7C00487C8AA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6" name="Elipse 1215">
                  <a:extLst>
                    <a:ext uri="{FF2B5EF4-FFF2-40B4-BE49-F238E27FC236}">
                      <a16:creationId xmlns:a16="http://schemas.microsoft.com/office/drawing/2014/main" xmlns="" id="{9D17E279-4E98-7A40-90C6-662BE04A157E}"/>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7" name="Elipse 1216">
                  <a:extLst>
                    <a:ext uri="{FF2B5EF4-FFF2-40B4-BE49-F238E27FC236}">
                      <a16:creationId xmlns:a16="http://schemas.microsoft.com/office/drawing/2014/main" xmlns="" id="{7A814DF0-B13D-DA4B-85CB-3F55173C1B9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8" name="Elipse 1217">
                  <a:extLst>
                    <a:ext uri="{FF2B5EF4-FFF2-40B4-BE49-F238E27FC236}">
                      <a16:creationId xmlns:a16="http://schemas.microsoft.com/office/drawing/2014/main" xmlns="" id="{D86D61D2-E4F7-B349-A9C3-B75E7F03B6FC}"/>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9" name="Elipse 1218">
                  <a:extLst>
                    <a:ext uri="{FF2B5EF4-FFF2-40B4-BE49-F238E27FC236}">
                      <a16:creationId xmlns:a16="http://schemas.microsoft.com/office/drawing/2014/main" xmlns="" id="{27F5810F-AF82-154B-AA45-F6D1E55A546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0" name="Elipse 1219">
                  <a:extLst>
                    <a:ext uri="{FF2B5EF4-FFF2-40B4-BE49-F238E27FC236}">
                      <a16:creationId xmlns:a16="http://schemas.microsoft.com/office/drawing/2014/main" xmlns="" id="{90A068DF-7558-5B44-8695-8FA2C46CF8D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1" name="Elipse 1220">
                  <a:extLst>
                    <a:ext uri="{FF2B5EF4-FFF2-40B4-BE49-F238E27FC236}">
                      <a16:creationId xmlns:a16="http://schemas.microsoft.com/office/drawing/2014/main" xmlns="" id="{2B36E9F4-50CD-C34C-A2D8-20DA7626F07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2" name="Elipse 1221">
                  <a:extLst>
                    <a:ext uri="{FF2B5EF4-FFF2-40B4-BE49-F238E27FC236}">
                      <a16:creationId xmlns:a16="http://schemas.microsoft.com/office/drawing/2014/main" xmlns="" id="{39FA923F-9146-7344-9265-1816F98B3B7C}"/>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3" name="Elipse 1222">
                  <a:extLst>
                    <a:ext uri="{FF2B5EF4-FFF2-40B4-BE49-F238E27FC236}">
                      <a16:creationId xmlns:a16="http://schemas.microsoft.com/office/drawing/2014/main" xmlns="" id="{1EA4BC6F-2AFA-B446-83BC-232D97CC6A8E}"/>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4" name="Elipse 1223">
                  <a:extLst>
                    <a:ext uri="{FF2B5EF4-FFF2-40B4-BE49-F238E27FC236}">
                      <a16:creationId xmlns:a16="http://schemas.microsoft.com/office/drawing/2014/main" xmlns="" id="{AEB8A2CF-DD83-3A4A-AA99-F66092F5659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5" name="Elipse 1224">
                  <a:extLst>
                    <a:ext uri="{FF2B5EF4-FFF2-40B4-BE49-F238E27FC236}">
                      <a16:creationId xmlns:a16="http://schemas.microsoft.com/office/drawing/2014/main" xmlns="" id="{C55AFD1B-BC2F-EC42-A1AF-B8C1353F831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6" name="Elipse 1225">
                  <a:extLst>
                    <a:ext uri="{FF2B5EF4-FFF2-40B4-BE49-F238E27FC236}">
                      <a16:creationId xmlns:a16="http://schemas.microsoft.com/office/drawing/2014/main" xmlns="" id="{5184EA38-7EC7-7D4A-AF98-830C714C79E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7" name="Elipse 1226">
                  <a:extLst>
                    <a:ext uri="{FF2B5EF4-FFF2-40B4-BE49-F238E27FC236}">
                      <a16:creationId xmlns:a16="http://schemas.microsoft.com/office/drawing/2014/main" xmlns="" id="{C5234438-B8D6-904D-B81E-1233C2B70EA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8" name="Elipse 1227">
                  <a:extLst>
                    <a:ext uri="{FF2B5EF4-FFF2-40B4-BE49-F238E27FC236}">
                      <a16:creationId xmlns:a16="http://schemas.microsoft.com/office/drawing/2014/main" xmlns="" id="{9E1E4632-4120-884C-B63D-3A5DAC2DA90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9" name="Elipse 1228">
                  <a:extLst>
                    <a:ext uri="{FF2B5EF4-FFF2-40B4-BE49-F238E27FC236}">
                      <a16:creationId xmlns:a16="http://schemas.microsoft.com/office/drawing/2014/main" xmlns="" id="{A6058CC3-598D-164C-A81E-8ED5BBEB903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0" name="Elipse 1229">
                  <a:extLst>
                    <a:ext uri="{FF2B5EF4-FFF2-40B4-BE49-F238E27FC236}">
                      <a16:creationId xmlns:a16="http://schemas.microsoft.com/office/drawing/2014/main" xmlns="" id="{71B0749C-D72E-8D43-9998-43352E638407}"/>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1" name="Elipse 1230">
                  <a:extLst>
                    <a:ext uri="{FF2B5EF4-FFF2-40B4-BE49-F238E27FC236}">
                      <a16:creationId xmlns:a16="http://schemas.microsoft.com/office/drawing/2014/main" xmlns="" id="{9D161ED0-FA58-E847-8118-3C01CF3B50E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2" name="Elipse 1231">
                  <a:extLst>
                    <a:ext uri="{FF2B5EF4-FFF2-40B4-BE49-F238E27FC236}">
                      <a16:creationId xmlns:a16="http://schemas.microsoft.com/office/drawing/2014/main" xmlns="" id="{2394BAF3-F765-414F-8518-F151AD8D3C7C}"/>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3" name="Elipse 1232">
                  <a:extLst>
                    <a:ext uri="{FF2B5EF4-FFF2-40B4-BE49-F238E27FC236}">
                      <a16:creationId xmlns:a16="http://schemas.microsoft.com/office/drawing/2014/main" xmlns="" id="{2A6D6EBB-7447-7346-9C05-22FC719AAE38}"/>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4" name="Elipse 1233">
                  <a:extLst>
                    <a:ext uri="{FF2B5EF4-FFF2-40B4-BE49-F238E27FC236}">
                      <a16:creationId xmlns:a16="http://schemas.microsoft.com/office/drawing/2014/main" xmlns="" id="{ADAE97C5-1C6A-4F4C-ACC6-0154DE3BDCBC}"/>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5" name="Elipse 1234">
                  <a:extLst>
                    <a:ext uri="{FF2B5EF4-FFF2-40B4-BE49-F238E27FC236}">
                      <a16:creationId xmlns:a16="http://schemas.microsoft.com/office/drawing/2014/main" xmlns="" id="{DDEDD225-30B8-4A47-9620-E91A812CD9EE}"/>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6" name="Elipse 1235">
                  <a:extLst>
                    <a:ext uri="{FF2B5EF4-FFF2-40B4-BE49-F238E27FC236}">
                      <a16:creationId xmlns:a16="http://schemas.microsoft.com/office/drawing/2014/main" xmlns="" id="{4A6755CB-E2C6-354B-8717-1EA82A1468FD}"/>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7" name="Elipse 1236">
                  <a:extLst>
                    <a:ext uri="{FF2B5EF4-FFF2-40B4-BE49-F238E27FC236}">
                      <a16:creationId xmlns:a16="http://schemas.microsoft.com/office/drawing/2014/main" xmlns="" id="{6DB8FB43-EC0A-4549-806B-B40CA16C8CA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8" name="Elipse 1237">
                  <a:extLst>
                    <a:ext uri="{FF2B5EF4-FFF2-40B4-BE49-F238E27FC236}">
                      <a16:creationId xmlns:a16="http://schemas.microsoft.com/office/drawing/2014/main" xmlns="" id="{3B0548D4-BBB3-2844-8CFD-F3E6F86BA5A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9" name="Elipse 1238">
                  <a:extLst>
                    <a:ext uri="{FF2B5EF4-FFF2-40B4-BE49-F238E27FC236}">
                      <a16:creationId xmlns:a16="http://schemas.microsoft.com/office/drawing/2014/main" xmlns="" id="{1D687D52-179E-3641-84F2-A4B9F8EF903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0" name="Elipse 1239">
                  <a:extLst>
                    <a:ext uri="{FF2B5EF4-FFF2-40B4-BE49-F238E27FC236}">
                      <a16:creationId xmlns:a16="http://schemas.microsoft.com/office/drawing/2014/main" xmlns="" id="{7B6EB106-D8D4-814B-BE00-FCF00154EBD0}"/>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1" name="Elipse 1240">
                  <a:extLst>
                    <a:ext uri="{FF2B5EF4-FFF2-40B4-BE49-F238E27FC236}">
                      <a16:creationId xmlns:a16="http://schemas.microsoft.com/office/drawing/2014/main" xmlns="" id="{3CE00434-EF60-1341-B635-1880FA0D798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2" name="Elipse 1241">
                  <a:extLst>
                    <a:ext uri="{FF2B5EF4-FFF2-40B4-BE49-F238E27FC236}">
                      <a16:creationId xmlns:a16="http://schemas.microsoft.com/office/drawing/2014/main" xmlns="" id="{F9A6FFB8-804C-7D49-B241-1884D57D1FEF}"/>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3" name="Elipse 1242">
                  <a:extLst>
                    <a:ext uri="{FF2B5EF4-FFF2-40B4-BE49-F238E27FC236}">
                      <a16:creationId xmlns:a16="http://schemas.microsoft.com/office/drawing/2014/main" xmlns="" id="{A3F1D17C-A5B1-6644-935A-46FCB2B4E6CD}"/>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4" name="Elipse 1243">
                  <a:extLst>
                    <a:ext uri="{FF2B5EF4-FFF2-40B4-BE49-F238E27FC236}">
                      <a16:creationId xmlns:a16="http://schemas.microsoft.com/office/drawing/2014/main" xmlns="" id="{644F2CD4-B9F4-234D-8238-3A4EE8BBD52F}"/>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5" name="Elipse 1244">
                  <a:extLst>
                    <a:ext uri="{FF2B5EF4-FFF2-40B4-BE49-F238E27FC236}">
                      <a16:creationId xmlns:a16="http://schemas.microsoft.com/office/drawing/2014/main" xmlns="" id="{6F44C683-22A2-7E4D-9E0C-AC0AEDA1619E}"/>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2" name="Grupo 1051">
                <a:extLst>
                  <a:ext uri="{FF2B5EF4-FFF2-40B4-BE49-F238E27FC236}">
                    <a16:creationId xmlns:a16="http://schemas.microsoft.com/office/drawing/2014/main" xmlns="" id="{C0B289F1-77AC-7A40-B134-B3EDBCFFF88B}"/>
                  </a:ext>
                </a:extLst>
              </p:cNvPr>
              <p:cNvGrpSpPr/>
              <p:nvPr/>
            </p:nvGrpSpPr>
            <p:grpSpPr>
              <a:xfrm>
                <a:off x="6549666" y="32843"/>
                <a:ext cx="28800" cy="5462318"/>
                <a:chOff x="110763" y="32843"/>
                <a:chExt cx="28800" cy="5462318"/>
              </a:xfrm>
              <a:grpFill/>
            </p:grpSpPr>
            <p:sp>
              <p:nvSpPr>
                <p:cNvPr id="1170" name="Elipse 1169">
                  <a:extLst>
                    <a:ext uri="{FF2B5EF4-FFF2-40B4-BE49-F238E27FC236}">
                      <a16:creationId xmlns:a16="http://schemas.microsoft.com/office/drawing/2014/main" xmlns="" id="{903C2C65-E4B8-A74D-8B3C-EC00DF25ACF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1" name="Elipse 1170">
                  <a:extLst>
                    <a:ext uri="{FF2B5EF4-FFF2-40B4-BE49-F238E27FC236}">
                      <a16:creationId xmlns:a16="http://schemas.microsoft.com/office/drawing/2014/main" xmlns="" id="{3DA46DA1-CCA2-F14C-85E3-9E934D06A99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2" name="Elipse 1171">
                  <a:extLst>
                    <a:ext uri="{FF2B5EF4-FFF2-40B4-BE49-F238E27FC236}">
                      <a16:creationId xmlns:a16="http://schemas.microsoft.com/office/drawing/2014/main" xmlns="" id="{6F721B3F-76CA-DF42-8DF3-0AB457D8D19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3" name="Elipse 1172">
                  <a:extLst>
                    <a:ext uri="{FF2B5EF4-FFF2-40B4-BE49-F238E27FC236}">
                      <a16:creationId xmlns:a16="http://schemas.microsoft.com/office/drawing/2014/main" xmlns="" id="{C1B939F1-B7B9-C840-BB0A-0269B61DE71A}"/>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4" name="Elipse 1173">
                  <a:extLst>
                    <a:ext uri="{FF2B5EF4-FFF2-40B4-BE49-F238E27FC236}">
                      <a16:creationId xmlns:a16="http://schemas.microsoft.com/office/drawing/2014/main" xmlns="" id="{C402126A-027F-914A-B58B-1EACBB40E32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5" name="Elipse 1174">
                  <a:extLst>
                    <a:ext uri="{FF2B5EF4-FFF2-40B4-BE49-F238E27FC236}">
                      <a16:creationId xmlns:a16="http://schemas.microsoft.com/office/drawing/2014/main" xmlns="" id="{CC45716A-19DC-D445-A62B-47497B24108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6" name="Elipse 1175">
                  <a:extLst>
                    <a:ext uri="{FF2B5EF4-FFF2-40B4-BE49-F238E27FC236}">
                      <a16:creationId xmlns:a16="http://schemas.microsoft.com/office/drawing/2014/main" xmlns="" id="{AACF497E-A900-314F-A39A-ACFF8F73CDD9}"/>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7" name="Elipse 1176">
                  <a:extLst>
                    <a:ext uri="{FF2B5EF4-FFF2-40B4-BE49-F238E27FC236}">
                      <a16:creationId xmlns:a16="http://schemas.microsoft.com/office/drawing/2014/main" xmlns="" id="{0ECAA6AC-0516-2042-A79E-666EB560C69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8" name="Elipse 1177">
                  <a:extLst>
                    <a:ext uri="{FF2B5EF4-FFF2-40B4-BE49-F238E27FC236}">
                      <a16:creationId xmlns:a16="http://schemas.microsoft.com/office/drawing/2014/main" xmlns="" id="{BD1A0997-C47A-1748-A524-693B0E2C861C}"/>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9" name="Elipse 1178">
                  <a:extLst>
                    <a:ext uri="{FF2B5EF4-FFF2-40B4-BE49-F238E27FC236}">
                      <a16:creationId xmlns:a16="http://schemas.microsoft.com/office/drawing/2014/main" xmlns="" id="{496EE5A5-4F58-064B-941A-238CC13E5D8D}"/>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0" name="Elipse 1179">
                  <a:extLst>
                    <a:ext uri="{FF2B5EF4-FFF2-40B4-BE49-F238E27FC236}">
                      <a16:creationId xmlns:a16="http://schemas.microsoft.com/office/drawing/2014/main" xmlns="" id="{02201ABA-78E1-3C46-8080-B2E43177C15E}"/>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1" name="Elipse 1180">
                  <a:extLst>
                    <a:ext uri="{FF2B5EF4-FFF2-40B4-BE49-F238E27FC236}">
                      <a16:creationId xmlns:a16="http://schemas.microsoft.com/office/drawing/2014/main" xmlns="" id="{D916E315-CD16-FA41-8F83-E154C7297F5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2" name="Elipse 1181">
                  <a:extLst>
                    <a:ext uri="{FF2B5EF4-FFF2-40B4-BE49-F238E27FC236}">
                      <a16:creationId xmlns:a16="http://schemas.microsoft.com/office/drawing/2014/main" xmlns="" id="{A15717A4-082B-7348-A2FC-A91A294152EC}"/>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3" name="Elipse 1182">
                  <a:extLst>
                    <a:ext uri="{FF2B5EF4-FFF2-40B4-BE49-F238E27FC236}">
                      <a16:creationId xmlns:a16="http://schemas.microsoft.com/office/drawing/2014/main" xmlns="" id="{0FF87875-14A7-5D41-B983-83B1C3146DB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4" name="Elipse 1183">
                  <a:extLst>
                    <a:ext uri="{FF2B5EF4-FFF2-40B4-BE49-F238E27FC236}">
                      <a16:creationId xmlns:a16="http://schemas.microsoft.com/office/drawing/2014/main" xmlns="" id="{7A5C0BEF-AD17-514D-8CAC-F233662B1973}"/>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5" name="Elipse 1184">
                  <a:extLst>
                    <a:ext uri="{FF2B5EF4-FFF2-40B4-BE49-F238E27FC236}">
                      <a16:creationId xmlns:a16="http://schemas.microsoft.com/office/drawing/2014/main" xmlns="" id="{7B9EC364-076B-224E-ABE1-E712280681A3}"/>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6" name="Elipse 1185">
                  <a:extLst>
                    <a:ext uri="{FF2B5EF4-FFF2-40B4-BE49-F238E27FC236}">
                      <a16:creationId xmlns:a16="http://schemas.microsoft.com/office/drawing/2014/main" xmlns="" id="{4D41CC17-7A5B-6449-8444-58F42687AD4E}"/>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7" name="Elipse 1186">
                  <a:extLst>
                    <a:ext uri="{FF2B5EF4-FFF2-40B4-BE49-F238E27FC236}">
                      <a16:creationId xmlns:a16="http://schemas.microsoft.com/office/drawing/2014/main" xmlns="" id="{69BDCC28-E528-BD46-98DA-1E25FF709FD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8" name="Elipse 1187">
                  <a:extLst>
                    <a:ext uri="{FF2B5EF4-FFF2-40B4-BE49-F238E27FC236}">
                      <a16:creationId xmlns:a16="http://schemas.microsoft.com/office/drawing/2014/main" xmlns="" id="{E3602ADE-85E5-9B4B-8D74-0216E5A1808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9" name="Elipse 1188">
                  <a:extLst>
                    <a:ext uri="{FF2B5EF4-FFF2-40B4-BE49-F238E27FC236}">
                      <a16:creationId xmlns:a16="http://schemas.microsoft.com/office/drawing/2014/main" xmlns="" id="{AE63F8E1-58A8-7F49-BF0F-834F1736A4AD}"/>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0" name="Elipse 1189">
                  <a:extLst>
                    <a:ext uri="{FF2B5EF4-FFF2-40B4-BE49-F238E27FC236}">
                      <a16:creationId xmlns:a16="http://schemas.microsoft.com/office/drawing/2014/main" xmlns="" id="{B6C1399D-74AA-C347-8834-BAEE642099D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1" name="Elipse 1190">
                  <a:extLst>
                    <a:ext uri="{FF2B5EF4-FFF2-40B4-BE49-F238E27FC236}">
                      <a16:creationId xmlns:a16="http://schemas.microsoft.com/office/drawing/2014/main" xmlns="" id="{C7053722-7612-DA4A-8FDD-1D43A6B4BF0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2" name="Elipse 1191">
                  <a:extLst>
                    <a:ext uri="{FF2B5EF4-FFF2-40B4-BE49-F238E27FC236}">
                      <a16:creationId xmlns:a16="http://schemas.microsoft.com/office/drawing/2014/main" xmlns="" id="{95252B4D-F6C3-654F-8075-F4F526DBF7C0}"/>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3" name="Elipse 1192">
                  <a:extLst>
                    <a:ext uri="{FF2B5EF4-FFF2-40B4-BE49-F238E27FC236}">
                      <a16:creationId xmlns:a16="http://schemas.microsoft.com/office/drawing/2014/main" xmlns="" id="{6CE879CE-A5AC-AA41-8827-DFED2D60902E}"/>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4" name="Elipse 1193">
                  <a:extLst>
                    <a:ext uri="{FF2B5EF4-FFF2-40B4-BE49-F238E27FC236}">
                      <a16:creationId xmlns:a16="http://schemas.microsoft.com/office/drawing/2014/main" xmlns="" id="{4A646A32-FA44-C94B-B79C-8C4D26841BB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5" name="Elipse 1194">
                  <a:extLst>
                    <a:ext uri="{FF2B5EF4-FFF2-40B4-BE49-F238E27FC236}">
                      <a16:creationId xmlns:a16="http://schemas.microsoft.com/office/drawing/2014/main" xmlns="" id="{5AC96F14-6D91-E442-B699-D5CFF0A43EC0}"/>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6" name="Elipse 1195">
                  <a:extLst>
                    <a:ext uri="{FF2B5EF4-FFF2-40B4-BE49-F238E27FC236}">
                      <a16:creationId xmlns:a16="http://schemas.microsoft.com/office/drawing/2014/main" xmlns="" id="{B685A2DA-9826-A240-9801-7E2AC92A897F}"/>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7" name="Elipse 1196">
                  <a:extLst>
                    <a:ext uri="{FF2B5EF4-FFF2-40B4-BE49-F238E27FC236}">
                      <a16:creationId xmlns:a16="http://schemas.microsoft.com/office/drawing/2014/main" xmlns="" id="{C51F8663-9470-1E4F-8D95-F23523C486E4}"/>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8" name="Elipse 1197">
                  <a:extLst>
                    <a:ext uri="{FF2B5EF4-FFF2-40B4-BE49-F238E27FC236}">
                      <a16:creationId xmlns:a16="http://schemas.microsoft.com/office/drawing/2014/main" xmlns="" id="{0047D507-629A-CF4B-A626-B2AD6B849FD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9" name="Elipse 1198">
                  <a:extLst>
                    <a:ext uri="{FF2B5EF4-FFF2-40B4-BE49-F238E27FC236}">
                      <a16:creationId xmlns:a16="http://schemas.microsoft.com/office/drawing/2014/main" xmlns="" id="{FBB21A71-B628-0D42-B49F-8843E38F31DC}"/>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0" name="Elipse 1199">
                  <a:extLst>
                    <a:ext uri="{FF2B5EF4-FFF2-40B4-BE49-F238E27FC236}">
                      <a16:creationId xmlns:a16="http://schemas.microsoft.com/office/drawing/2014/main" xmlns="" id="{33AF3CA7-E454-9F4B-953A-D0840B103A5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1" name="Elipse 1200">
                  <a:extLst>
                    <a:ext uri="{FF2B5EF4-FFF2-40B4-BE49-F238E27FC236}">
                      <a16:creationId xmlns:a16="http://schemas.microsoft.com/office/drawing/2014/main" xmlns="" id="{574BC9E9-9EFA-B040-9EAE-5BBE8E5DAC7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2" name="Elipse 1201">
                  <a:extLst>
                    <a:ext uri="{FF2B5EF4-FFF2-40B4-BE49-F238E27FC236}">
                      <a16:creationId xmlns:a16="http://schemas.microsoft.com/office/drawing/2014/main" xmlns="" id="{77C68BE7-F61C-494B-B9EA-EE0C3356D694}"/>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3" name="Elipse 1202">
                  <a:extLst>
                    <a:ext uri="{FF2B5EF4-FFF2-40B4-BE49-F238E27FC236}">
                      <a16:creationId xmlns:a16="http://schemas.microsoft.com/office/drawing/2014/main" xmlns="" id="{2ADB17BE-3DF1-DE4B-85CA-BCC4B005204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4" name="Elipse 1203">
                  <a:extLst>
                    <a:ext uri="{FF2B5EF4-FFF2-40B4-BE49-F238E27FC236}">
                      <a16:creationId xmlns:a16="http://schemas.microsoft.com/office/drawing/2014/main" xmlns="" id="{394C038C-C890-574A-81E8-263BD730F03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5" name="Elipse 1204">
                  <a:extLst>
                    <a:ext uri="{FF2B5EF4-FFF2-40B4-BE49-F238E27FC236}">
                      <a16:creationId xmlns:a16="http://schemas.microsoft.com/office/drawing/2014/main" xmlns="" id="{2A8EE959-36AE-0141-91EA-3C04E962E7E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6" name="Elipse 1205">
                  <a:extLst>
                    <a:ext uri="{FF2B5EF4-FFF2-40B4-BE49-F238E27FC236}">
                      <a16:creationId xmlns:a16="http://schemas.microsoft.com/office/drawing/2014/main" xmlns="" id="{1C1AEE7B-9262-104B-9036-C52CC0C31F2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7" name="Elipse 1206">
                  <a:extLst>
                    <a:ext uri="{FF2B5EF4-FFF2-40B4-BE49-F238E27FC236}">
                      <a16:creationId xmlns:a16="http://schemas.microsoft.com/office/drawing/2014/main" xmlns="" id="{A5CCA677-57CC-6F43-9810-E6F2A9AEA4B5}"/>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3" name="Grupo 1052">
                <a:extLst>
                  <a:ext uri="{FF2B5EF4-FFF2-40B4-BE49-F238E27FC236}">
                    <a16:creationId xmlns:a16="http://schemas.microsoft.com/office/drawing/2014/main" xmlns="" id="{60C9CB7C-2228-C24A-9376-3BD31AC51904}"/>
                  </a:ext>
                </a:extLst>
              </p:cNvPr>
              <p:cNvGrpSpPr/>
              <p:nvPr/>
            </p:nvGrpSpPr>
            <p:grpSpPr>
              <a:xfrm>
                <a:off x="6697833" y="32843"/>
                <a:ext cx="28800" cy="5462318"/>
                <a:chOff x="110763" y="32843"/>
                <a:chExt cx="28800" cy="5462318"/>
              </a:xfrm>
              <a:grpFill/>
            </p:grpSpPr>
            <p:sp>
              <p:nvSpPr>
                <p:cNvPr id="1132" name="Elipse 1131">
                  <a:extLst>
                    <a:ext uri="{FF2B5EF4-FFF2-40B4-BE49-F238E27FC236}">
                      <a16:creationId xmlns:a16="http://schemas.microsoft.com/office/drawing/2014/main" xmlns="" id="{ADC4EBB7-EF9A-4143-A2D5-B81AB96A8360}"/>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3" name="Elipse 1132">
                  <a:extLst>
                    <a:ext uri="{FF2B5EF4-FFF2-40B4-BE49-F238E27FC236}">
                      <a16:creationId xmlns:a16="http://schemas.microsoft.com/office/drawing/2014/main" xmlns="" id="{2DE0451C-5424-3246-B053-9131CB4733B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4" name="Elipse 1133">
                  <a:extLst>
                    <a:ext uri="{FF2B5EF4-FFF2-40B4-BE49-F238E27FC236}">
                      <a16:creationId xmlns:a16="http://schemas.microsoft.com/office/drawing/2014/main" xmlns="" id="{0B119079-B172-514E-8516-E99096BAA4FD}"/>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5" name="Elipse 1134">
                  <a:extLst>
                    <a:ext uri="{FF2B5EF4-FFF2-40B4-BE49-F238E27FC236}">
                      <a16:creationId xmlns:a16="http://schemas.microsoft.com/office/drawing/2014/main" xmlns="" id="{5E563000-593A-B244-9C10-E9B4FF57272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6" name="Elipse 1135">
                  <a:extLst>
                    <a:ext uri="{FF2B5EF4-FFF2-40B4-BE49-F238E27FC236}">
                      <a16:creationId xmlns:a16="http://schemas.microsoft.com/office/drawing/2014/main" xmlns="" id="{D2A18FF4-A60F-8A4F-9ADD-8D846DA1A32D}"/>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7" name="Elipse 1136">
                  <a:extLst>
                    <a:ext uri="{FF2B5EF4-FFF2-40B4-BE49-F238E27FC236}">
                      <a16:creationId xmlns:a16="http://schemas.microsoft.com/office/drawing/2014/main" xmlns="" id="{C7F9953A-E945-E748-944D-2FBA2FBE3333}"/>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8" name="Elipse 1137">
                  <a:extLst>
                    <a:ext uri="{FF2B5EF4-FFF2-40B4-BE49-F238E27FC236}">
                      <a16:creationId xmlns:a16="http://schemas.microsoft.com/office/drawing/2014/main" xmlns="" id="{6DA4717A-2B35-DE49-A0D1-DEAE2000CD8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9" name="Elipse 1138">
                  <a:extLst>
                    <a:ext uri="{FF2B5EF4-FFF2-40B4-BE49-F238E27FC236}">
                      <a16:creationId xmlns:a16="http://schemas.microsoft.com/office/drawing/2014/main" xmlns="" id="{EF188638-D821-8347-8047-2500EA00DDD4}"/>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0" name="Elipse 1139">
                  <a:extLst>
                    <a:ext uri="{FF2B5EF4-FFF2-40B4-BE49-F238E27FC236}">
                      <a16:creationId xmlns:a16="http://schemas.microsoft.com/office/drawing/2014/main" xmlns="" id="{52C568BA-81BE-3C41-A747-98C4F3B884B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1" name="Elipse 1140">
                  <a:extLst>
                    <a:ext uri="{FF2B5EF4-FFF2-40B4-BE49-F238E27FC236}">
                      <a16:creationId xmlns:a16="http://schemas.microsoft.com/office/drawing/2014/main" xmlns="" id="{45CB2A80-3734-B843-9972-356811D638F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2" name="Elipse 1141">
                  <a:extLst>
                    <a:ext uri="{FF2B5EF4-FFF2-40B4-BE49-F238E27FC236}">
                      <a16:creationId xmlns:a16="http://schemas.microsoft.com/office/drawing/2014/main" xmlns="" id="{3848F427-592B-DC44-B450-E4ED6C2E319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3" name="Elipse 1142">
                  <a:extLst>
                    <a:ext uri="{FF2B5EF4-FFF2-40B4-BE49-F238E27FC236}">
                      <a16:creationId xmlns:a16="http://schemas.microsoft.com/office/drawing/2014/main" xmlns="" id="{21E41277-F41F-4042-BF1C-C312E9FB7354}"/>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4" name="Elipse 1143">
                  <a:extLst>
                    <a:ext uri="{FF2B5EF4-FFF2-40B4-BE49-F238E27FC236}">
                      <a16:creationId xmlns:a16="http://schemas.microsoft.com/office/drawing/2014/main" xmlns="" id="{7492F189-9767-1E4B-9FAF-E69111210AAA}"/>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5" name="Elipse 1144">
                  <a:extLst>
                    <a:ext uri="{FF2B5EF4-FFF2-40B4-BE49-F238E27FC236}">
                      <a16:creationId xmlns:a16="http://schemas.microsoft.com/office/drawing/2014/main" xmlns="" id="{EEFDA9D5-7124-1B4F-86A4-41CA01AA150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6" name="Elipse 1145">
                  <a:extLst>
                    <a:ext uri="{FF2B5EF4-FFF2-40B4-BE49-F238E27FC236}">
                      <a16:creationId xmlns:a16="http://schemas.microsoft.com/office/drawing/2014/main" xmlns="" id="{925CA629-B83E-5847-AB2F-3DF0F6D7E1F6}"/>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7" name="Elipse 1146">
                  <a:extLst>
                    <a:ext uri="{FF2B5EF4-FFF2-40B4-BE49-F238E27FC236}">
                      <a16:creationId xmlns:a16="http://schemas.microsoft.com/office/drawing/2014/main" xmlns="" id="{9F41C9D5-35F9-814D-AABB-A8105ACB16FC}"/>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8" name="Elipse 1147">
                  <a:extLst>
                    <a:ext uri="{FF2B5EF4-FFF2-40B4-BE49-F238E27FC236}">
                      <a16:creationId xmlns:a16="http://schemas.microsoft.com/office/drawing/2014/main" xmlns="" id="{E934EAE9-2934-AE4E-B035-C0C57F8681E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9" name="Elipse 1148">
                  <a:extLst>
                    <a:ext uri="{FF2B5EF4-FFF2-40B4-BE49-F238E27FC236}">
                      <a16:creationId xmlns:a16="http://schemas.microsoft.com/office/drawing/2014/main" xmlns="" id="{24B83AAD-3AAD-6C4F-B194-F0B1C5C3AAC1}"/>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0" name="Elipse 1149">
                  <a:extLst>
                    <a:ext uri="{FF2B5EF4-FFF2-40B4-BE49-F238E27FC236}">
                      <a16:creationId xmlns:a16="http://schemas.microsoft.com/office/drawing/2014/main" xmlns="" id="{267BF2DE-059D-694C-9793-F668B432D26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1" name="Elipse 1150">
                  <a:extLst>
                    <a:ext uri="{FF2B5EF4-FFF2-40B4-BE49-F238E27FC236}">
                      <a16:creationId xmlns:a16="http://schemas.microsoft.com/office/drawing/2014/main" xmlns="" id="{08287AF1-E310-FC43-A091-9EABE7A4BD7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2" name="Elipse 1151">
                  <a:extLst>
                    <a:ext uri="{FF2B5EF4-FFF2-40B4-BE49-F238E27FC236}">
                      <a16:creationId xmlns:a16="http://schemas.microsoft.com/office/drawing/2014/main" xmlns="" id="{3770CEA4-C0EC-DA45-812A-D150852E4521}"/>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3" name="Elipse 1152">
                  <a:extLst>
                    <a:ext uri="{FF2B5EF4-FFF2-40B4-BE49-F238E27FC236}">
                      <a16:creationId xmlns:a16="http://schemas.microsoft.com/office/drawing/2014/main" xmlns="" id="{69D2E1E0-A2B0-E241-9992-C2E1D2D36C11}"/>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4" name="Elipse 1153">
                  <a:extLst>
                    <a:ext uri="{FF2B5EF4-FFF2-40B4-BE49-F238E27FC236}">
                      <a16:creationId xmlns:a16="http://schemas.microsoft.com/office/drawing/2014/main" xmlns="" id="{712AA9C2-9EBA-224A-8010-D1E67F079DC3}"/>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5" name="Elipse 1154">
                  <a:extLst>
                    <a:ext uri="{FF2B5EF4-FFF2-40B4-BE49-F238E27FC236}">
                      <a16:creationId xmlns:a16="http://schemas.microsoft.com/office/drawing/2014/main" xmlns="" id="{3FC4C636-E802-404B-A9A7-342410E818CF}"/>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6" name="Elipse 1155">
                  <a:extLst>
                    <a:ext uri="{FF2B5EF4-FFF2-40B4-BE49-F238E27FC236}">
                      <a16:creationId xmlns:a16="http://schemas.microsoft.com/office/drawing/2014/main" xmlns="" id="{388DD665-B72D-9E41-BF51-DC4B651C838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7" name="Elipse 1156">
                  <a:extLst>
                    <a:ext uri="{FF2B5EF4-FFF2-40B4-BE49-F238E27FC236}">
                      <a16:creationId xmlns:a16="http://schemas.microsoft.com/office/drawing/2014/main" xmlns="" id="{314800FF-45C8-F149-9CEC-C21B31EF09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8" name="Elipse 1157">
                  <a:extLst>
                    <a:ext uri="{FF2B5EF4-FFF2-40B4-BE49-F238E27FC236}">
                      <a16:creationId xmlns:a16="http://schemas.microsoft.com/office/drawing/2014/main" xmlns="" id="{0C29EA36-4F52-7D46-91FF-059C6B90343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9" name="Elipse 1158">
                  <a:extLst>
                    <a:ext uri="{FF2B5EF4-FFF2-40B4-BE49-F238E27FC236}">
                      <a16:creationId xmlns:a16="http://schemas.microsoft.com/office/drawing/2014/main" xmlns="" id="{F25F85F5-12B2-6D49-92C7-0C5444BE004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0" name="Elipse 1159">
                  <a:extLst>
                    <a:ext uri="{FF2B5EF4-FFF2-40B4-BE49-F238E27FC236}">
                      <a16:creationId xmlns:a16="http://schemas.microsoft.com/office/drawing/2014/main" xmlns="" id="{50BD3E39-47EF-E54E-9DB3-B192B0C81EBB}"/>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1" name="Elipse 1160">
                  <a:extLst>
                    <a:ext uri="{FF2B5EF4-FFF2-40B4-BE49-F238E27FC236}">
                      <a16:creationId xmlns:a16="http://schemas.microsoft.com/office/drawing/2014/main" xmlns="" id="{A86433F9-0C0A-FB47-B233-9A0196CDF25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2" name="Elipse 1161">
                  <a:extLst>
                    <a:ext uri="{FF2B5EF4-FFF2-40B4-BE49-F238E27FC236}">
                      <a16:creationId xmlns:a16="http://schemas.microsoft.com/office/drawing/2014/main" xmlns="" id="{6A5976F6-6DAA-954A-967B-1178FB3706D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3" name="Elipse 1162">
                  <a:extLst>
                    <a:ext uri="{FF2B5EF4-FFF2-40B4-BE49-F238E27FC236}">
                      <a16:creationId xmlns:a16="http://schemas.microsoft.com/office/drawing/2014/main" xmlns="" id="{52E09D02-CBA0-4D4C-89B8-BBFDD6ACDBA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4" name="Elipse 1163">
                  <a:extLst>
                    <a:ext uri="{FF2B5EF4-FFF2-40B4-BE49-F238E27FC236}">
                      <a16:creationId xmlns:a16="http://schemas.microsoft.com/office/drawing/2014/main" xmlns="" id="{67F06FAE-417C-C548-9A89-2C326EFFEFE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5" name="Elipse 1164">
                  <a:extLst>
                    <a:ext uri="{FF2B5EF4-FFF2-40B4-BE49-F238E27FC236}">
                      <a16:creationId xmlns:a16="http://schemas.microsoft.com/office/drawing/2014/main" xmlns="" id="{46CAA09A-527E-AE42-A25A-AA9BAC664A22}"/>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6" name="Elipse 1165">
                  <a:extLst>
                    <a:ext uri="{FF2B5EF4-FFF2-40B4-BE49-F238E27FC236}">
                      <a16:creationId xmlns:a16="http://schemas.microsoft.com/office/drawing/2014/main" xmlns="" id="{86258218-E0DA-4B4D-B55F-D32851E5FCF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7" name="Elipse 1166">
                  <a:extLst>
                    <a:ext uri="{FF2B5EF4-FFF2-40B4-BE49-F238E27FC236}">
                      <a16:creationId xmlns:a16="http://schemas.microsoft.com/office/drawing/2014/main" xmlns="" id="{51379D2B-A4D5-D24C-A3EE-24685D06C7C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8" name="Elipse 1167">
                  <a:extLst>
                    <a:ext uri="{FF2B5EF4-FFF2-40B4-BE49-F238E27FC236}">
                      <a16:creationId xmlns:a16="http://schemas.microsoft.com/office/drawing/2014/main" xmlns="" id="{F6391617-701D-DA41-ACF7-FC4DFC504C8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9" name="Elipse 1168">
                  <a:extLst>
                    <a:ext uri="{FF2B5EF4-FFF2-40B4-BE49-F238E27FC236}">
                      <a16:creationId xmlns:a16="http://schemas.microsoft.com/office/drawing/2014/main" xmlns="" id="{0E116A05-7336-2F4A-83E8-D97F0E2A934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4" name="Grupo 1053">
                <a:extLst>
                  <a:ext uri="{FF2B5EF4-FFF2-40B4-BE49-F238E27FC236}">
                    <a16:creationId xmlns:a16="http://schemas.microsoft.com/office/drawing/2014/main" xmlns="" id="{3D148553-0DD7-8848-B22E-B2D3476ADE48}"/>
                  </a:ext>
                </a:extLst>
              </p:cNvPr>
              <p:cNvGrpSpPr/>
              <p:nvPr/>
            </p:nvGrpSpPr>
            <p:grpSpPr>
              <a:xfrm>
                <a:off x="6846000" y="32843"/>
                <a:ext cx="28800" cy="5462318"/>
                <a:chOff x="110763" y="32843"/>
                <a:chExt cx="28800" cy="5462318"/>
              </a:xfrm>
              <a:grpFill/>
            </p:grpSpPr>
            <p:sp>
              <p:nvSpPr>
                <p:cNvPr id="1094" name="Elipse 1093">
                  <a:extLst>
                    <a:ext uri="{FF2B5EF4-FFF2-40B4-BE49-F238E27FC236}">
                      <a16:creationId xmlns:a16="http://schemas.microsoft.com/office/drawing/2014/main" xmlns="" id="{88C1FA0F-96D1-4947-9E2B-C0E6735BD698}"/>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5" name="Elipse 1094">
                  <a:extLst>
                    <a:ext uri="{FF2B5EF4-FFF2-40B4-BE49-F238E27FC236}">
                      <a16:creationId xmlns:a16="http://schemas.microsoft.com/office/drawing/2014/main" xmlns="" id="{2FFB2D83-0BED-C645-8318-90D8453C3AE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6" name="Elipse 1095">
                  <a:extLst>
                    <a:ext uri="{FF2B5EF4-FFF2-40B4-BE49-F238E27FC236}">
                      <a16:creationId xmlns:a16="http://schemas.microsoft.com/office/drawing/2014/main" xmlns="" id="{B337AA84-D014-674F-BFE4-749659062242}"/>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7" name="Elipse 1096">
                  <a:extLst>
                    <a:ext uri="{FF2B5EF4-FFF2-40B4-BE49-F238E27FC236}">
                      <a16:creationId xmlns:a16="http://schemas.microsoft.com/office/drawing/2014/main" xmlns="" id="{32BA803B-D01D-2244-81A5-2D34EA336E1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8" name="Elipse 1097">
                  <a:extLst>
                    <a:ext uri="{FF2B5EF4-FFF2-40B4-BE49-F238E27FC236}">
                      <a16:creationId xmlns:a16="http://schemas.microsoft.com/office/drawing/2014/main" xmlns="" id="{737C1D7D-F9C9-8D46-BD38-DE97E241C24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9" name="Elipse 1098">
                  <a:extLst>
                    <a:ext uri="{FF2B5EF4-FFF2-40B4-BE49-F238E27FC236}">
                      <a16:creationId xmlns:a16="http://schemas.microsoft.com/office/drawing/2014/main" xmlns="" id="{5C522524-163E-3144-BBAD-326DAF20D0A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0" name="Elipse 1099">
                  <a:extLst>
                    <a:ext uri="{FF2B5EF4-FFF2-40B4-BE49-F238E27FC236}">
                      <a16:creationId xmlns:a16="http://schemas.microsoft.com/office/drawing/2014/main" xmlns="" id="{0BE7C46D-6863-6E4E-B17D-592CE574832A}"/>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1" name="Elipse 1100">
                  <a:extLst>
                    <a:ext uri="{FF2B5EF4-FFF2-40B4-BE49-F238E27FC236}">
                      <a16:creationId xmlns:a16="http://schemas.microsoft.com/office/drawing/2014/main" xmlns="" id="{D213B301-4521-044F-BD8E-6C057B9C9B5E}"/>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2" name="Elipse 1101">
                  <a:extLst>
                    <a:ext uri="{FF2B5EF4-FFF2-40B4-BE49-F238E27FC236}">
                      <a16:creationId xmlns:a16="http://schemas.microsoft.com/office/drawing/2014/main" xmlns="" id="{3FDEC0B2-B9D8-EA48-B4D2-730C2919567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3" name="Elipse 1102">
                  <a:extLst>
                    <a:ext uri="{FF2B5EF4-FFF2-40B4-BE49-F238E27FC236}">
                      <a16:creationId xmlns:a16="http://schemas.microsoft.com/office/drawing/2014/main" xmlns="" id="{ACEE7F3C-772A-3C41-9704-E682E8928EAF}"/>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4" name="Elipse 1103">
                  <a:extLst>
                    <a:ext uri="{FF2B5EF4-FFF2-40B4-BE49-F238E27FC236}">
                      <a16:creationId xmlns:a16="http://schemas.microsoft.com/office/drawing/2014/main" xmlns="" id="{157C7974-48E8-A247-8612-967459469FB0}"/>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5" name="Elipse 1104">
                  <a:extLst>
                    <a:ext uri="{FF2B5EF4-FFF2-40B4-BE49-F238E27FC236}">
                      <a16:creationId xmlns:a16="http://schemas.microsoft.com/office/drawing/2014/main" xmlns="" id="{A2D8F793-3E5B-8345-8694-C5BCBE373D7A}"/>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6" name="Elipse 1105">
                  <a:extLst>
                    <a:ext uri="{FF2B5EF4-FFF2-40B4-BE49-F238E27FC236}">
                      <a16:creationId xmlns:a16="http://schemas.microsoft.com/office/drawing/2014/main" xmlns="" id="{1D105219-53EA-5640-8161-1EE42506E4C1}"/>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7" name="Elipse 1106">
                  <a:extLst>
                    <a:ext uri="{FF2B5EF4-FFF2-40B4-BE49-F238E27FC236}">
                      <a16:creationId xmlns:a16="http://schemas.microsoft.com/office/drawing/2014/main" xmlns="" id="{75FC21D1-CC79-A340-817B-56EF76FD88BC}"/>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8" name="Elipse 1107">
                  <a:extLst>
                    <a:ext uri="{FF2B5EF4-FFF2-40B4-BE49-F238E27FC236}">
                      <a16:creationId xmlns:a16="http://schemas.microsoft.com/office/drawing/2014/main" xmlns="" id="{A90DBC2C-CC31-5946-B3A3-0F5F0140710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9" name="Elipse 1108">
                  <a:extLst>
                    <a:ext uri="{FF2B5EF4-FFF2-40B4-BE49-F238E27FC236}">
                      <a16:creationId xmlns:a16="http://schemas.microsoft.com/office/drawing/2014/main" xmlns="" id="{43390F43-5330-3149-B131-21330D53F27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0" name="Elipse 1109">
                  <a:extLst>
                    <a:ext uri="{FF2B5EF4-FFF2-40B4-BE49-F238E27FC236}">
                      <a16:creationId xmlns:a16="http://schemas.microsoft.com/office/drawing/2014/main" xmlns="" id="{7677257D-F854-EA4E-BEC6-79CF24F7DA0E}"/>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1" name="Elipse 1110">
                  <a:extLst>
                    <a:ext uri="{FF2B5EF4-FFF2-40B4-BE49-F238E27FC236}">
                      <a16:creationId xmlns:a16="http://schemas.microsoft.com/office/drawing/2014/main" xmlns="" id="{4E203876-4552-0843-A8D2-99F031E8EA9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2" name="Elipse 1111">
                  <a:extLst>
                    <a:ext uri="{FF2B5EF4-FFF2-40B4-BE49-F238E27FC236}">
                      <a16:creationId xmlns:a16="http://schemas.microsoft.com/office/drawing/2014/main" xmlns="" id="{B9BBEAB8-A3F1-374C-824D-E4FA3194E7C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3" name="Elipse 1112">
                  <a:extLst>
                    <a:ext uri="{FF2B5EF4-FFF2-40B4-BE49-F238E27FC236}">
                      <a16:creationId xmlns:a16="http://schemas.microsoft.com/office/drawing/2014/main" xmlns="" id="{4BEAD2F8-A764-A445-9CBD-A9BF18CEA3A8}"/>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4" name="Elipse 1113">
                  <a:extLst>
                    <a:ext uri="{FF2B5EF4-FFF2-40B4-BE49-F238E27FC236}">
                      <a16:creationId xmlns:a16="http://schemas.microsoft.com/office/drawing/2014/main" xmlns="" id="{E0A013D6-A8A6-FE44-8610-6A53E724DFDD}"/>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5" name="Elipse 1114">
                  <a:extLst>
                    <a:ext uri="{FF2B5EF4-FFF2-40B4-BE49-F238E27FC236}">
                      <a16:creationId xmlns:a16="http://schemas.microsoft.com/office/drawing/2014/main" xmlns="" id="{83B37923-563F-A14C-90B6-19FC056D782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6" name="Elipse 1115">
                  <a:extLst>
                    <a:ext uri="{FF2B5EF4-FFF2-40B4-BE49-F238E27FC236}">
                      <a16:creationId xmlns:a16="http://schemas.microsoft.com/office/drawing/2014/main" xmlns="" id="{CC05B7D3-E242-3947-B797-E696504DA59A}"/>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7" name="Elipse 1116">
                  <a:extLst>
                    <a:ext uri="{FF2B5EF4-FFF2-40B4-BE49-F238E27FC236}">
                      <a16:creationId xmlns:a16="http://schemas.microsoft.com/office/drawing/2014/main" xmlns="" id="{9ABE9C1E-FC15-6548-AEAE-F30D1EAA250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8" name="Elipse 1117">
                  <a:extLst>
                    <a:ext uri="{FF2B5EF4-FFF2-40B4-BE49-F238E27FC236}">
                      <a16:creationId xmlns:a16="http://schemas.microsoft.com/office/drawing/2014/main" xmlns="" id="{2D3FCBB7-E147-3A4A-93AF-2DAE745043E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9" name="Elipse 1118">
                  <a:extLst>
                    <a:ext uri="{FF2B5EF4-FFF2-40B4-BE49-F238E27FC236}">
                      <a16:creationId xmlns:a16="http://schemas.microsoft.com/office/drawing/2014/main" xmlns="" id="{2EF41F02-993B-4D4E-B30E-362E87D032C1}"/>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0" name="Elipse 1119">
                  <a:extLst>
                    <a:ext uri="{FF2B5EF4-FFF2-40B4-BE49-F238E27FC236}">
                      <a16:creationId xmlns:a16="http://schemas.microsoft.com/office/drawing/2014/main" xmlns="" id="{0C1CDD7F-5E7F-234C-9934-F26AE3712D8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1" name="Elipse 1120">
                  <a:extLst>
                    <a:ext uri="{FF2B5EF4-FFF2-40B4-BE49-F238E27FC236}">
                      <a16:creationId xmlns:a16="http://schemas.microsoft.com/office/drawing/2014/main" xmlns="" id="{ECE522F8-8258-924F-9737-191A4A78EEC7}"/>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2" name="Elipse 1121">
                  <a:extLst>
                    <a:ext uri="{FF2B5EF4-FFF2-40B4-BE49-F238E27FC236}">
                      <a16:creationId xmlns:a16="http://schemas.microsoft.com/office/drawing/2014/main" xmlns="" id="{5F48BEE6-1BED-8745-8F09-DD7821311DD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3" name="Elipse 1122">
                  <a:extLst>
                    <a:ext uri="{FF2B5EF4-FFF2-40B4-BE49-F238E27FC236}">
                      <a16:creationId xmlns:a16="http://schemas.microsoft.com/office/drawing/2014/main" xmlns="" id="{9DCFD7BF-2765-9840-AEB2-9DCC03837B6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4" name="Elipse 1123">
                  <a:extLst>
                    <a:ext uri="{FF2B5EF4-FFF2-40B4-BE49-F238E27FC236}">
                      <a16:creationId xmlns:a16="http://schemas.microsoft.com/office/drawing/2014/main" xmlns="" id="{8A4E8D7B-2F18-C24F-BB07-9987A780A2DD}"/>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5" name="Elipse 1124">
                  <a:extLst>
                    <a:ext uri="{FF2B5EF4-FFF2-40B4-BE49-F238E27FC236}">
                      <a16:creationId xmlns:a16="http://schemas.microsoft.com/office/drawing/2014/main" xmlns="" id="{E5D230D7-8D21-184E-A305-3C54998C3982}"/>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6" name="Elipse 1125">
                  <a:extLst>
                    <a:ext uri="{FF2B5EF4-FFF2-40B4-BE49-F238E27FC236}">
                      <a16:creationId xmlns:a16="http://schemas.microsoft.com/office/drawing/2014/main" xmlns="" id="{B37CA618-046E-D34E-A63E-C817B575B765}"/>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7" name="Elipse 1126">
                  <a:extLst>
                    <a:ext uri="{FF2B5EF4-FFF2-40B4-BE49-F238E27FC236}">
                      <a16:creationId xmlns:a16="http://schemas.microsoft.com/office/drawing/2014/main" xmlns="" id="{AB33F257-4F5B-2C4C-806B-7C29B57D8EF4}"/>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8" name="Elipse 1127">
                  <a:extLst>
                    <a:ext uri="{FF2B5EF4-FFF2-40B4-BE49-F238E27FC236}">
                      <a16:creationId xmlns:a16="http://schemas.microsoft.com/office/drawing/2014/main" xmlns="" id="{90A8ECA9-58A6-E342-9FAD-A0E9486D37B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9" name="Elipse 1128">
                  <a:extLst>
                    <a:ext uri="{FF2B5EF4-FFF2-40B4-BE49-F238E27FC236}">
                      <a16:creationId xmlns:a16="http://schemas.microsoft.com/office/drawing/2014/main" xmlns="" id="{A470C91C-A69B-1042-A969-1FCC2E9EF2D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0" name="Elipse 1129">
                  <a:extLst>
                    <a:ext uri="{FF2B5EF4-FFF2-40B4-BE49-F238E27FC236}">
                      <a16:creationId xmlns:a16="http://schemas.microsoft.com/office/drawing/2014/main" xmlns="" id="{D20F7255-9D31-E44C-A189-3DCC4FF4592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1" name="Elipse 1130">
                  <a:extLst>
                    <a:ext uri="{FF2B5EF4-FFF2-40B4-BE49-F238E27FC236}">
                      <a16:creationId xmlns:a16="http://schemas.microsoft.com/office/drawing/2014/main" xmlns="" id="{F8133DF9-BCF1-1C42-AA4A-A022035F2358}"/>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5" name="Grupo 1054">
                <a:extLst>
                  <a:ext uri="{FF2B5EF4-FFF2-40B4-BE49-F238E27FC236}">
                    <a16:creationId xmlns:a16="http://schemas.microsoft.com/office/drawing/2014/main" xmlns="" id="{90CA6EE6-22D7-E841-A479-DD504DD050DA}"/>
                  </a:ext>
                </a:extLst>
              </p:cNvPr>
              <p:cNvGrpSpPr/>
              <p:nvPr/>
            </p:nvGrpSpPr>
            <p:grpSpPr>
              <a:xfrm>
                <a:off x="6994167" y="32843"/>
                <a:ext cx="28800" cy="5462318"/>
                <a:chOff x="110763" y="32843"/>
                <a:chExt cx="28800" cy="5462318"/>
              </a:xfrm>
              <a:grpFill/>
            </p:grpSpPr>
            <p:sp>
              <p:nvSpPr>
                <p:cNvPr id="1056" name="Elipse 1055">
                  <a:extLst>
                    <a:ext uri="{FF2B5EF4-FFF2-40B4-BE49-F238E27FC236}">
                      <a16:creationId xmlns:a16="http://schemas.microsoft.com/office/drawing/2014/main" xmlns="" id="{A8BF0C33-3C96-464B-A695-5A29D6D360A7}"/>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7" name="Elipse 1056">
                  <a:extLst>
                    <a:ext uri="{FF2B5EF4-FFF2-40B4-BE49-F238E27FC236}">
                      <a16:creationId xmlns:a16="http://schemas.microsoft.com/office/drawing/2014/main" xmlns="" id="{3AD22189-F315-2546-A0F9-06916F9B47AB}"/>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8" name="Elipse 1057">
                  <a:extLst>
                    <a:ext uri="{FF2B5EF4-FFF2-40B4-BE49-F238E27FC236}">
                      <a16:creationId xmlns:a16="http://schemas.microsoft.com/office/drawing/2014/main" xmlns="" id="{9675513E-A77A-004B-A955-6D9B7DC59641}"/>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9" name="Elipse 1058">
                  <a:extLst>
                    <a:ext uri="{FF2B5EF4-FFF2-40B4-BE49-F238E27FC236}">
                      <a16:creationId xmlns:a16="http://schemas.microsoft.com/office/drawing/2014/main" xmlns="" id="{ED6AB613-34A2-7044-A727-EAF04882109C}"/>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0" name="Elipse 1059">
                  <a:extLst>
                    <a:ext uri="{FF2B5EF4-FFF2-40B4-BE49-F238E27FC236}">
                      <a16:creationId xmlns:a16="http://schemas.microsoft.com/office/drawing/2014/main" xmlns="" id="{ECCEA7F7-C068-894A-A9DF-1475237FBC4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1" name="Elipse 1060">
                  <a:extLst>
                    <a:ext uri="{FF2B5EF4-FFF2-40B4-BE49-F238E27FC236}">
                      <a16:creationId xmlns:a16="http://schemas.microsoft.com/office/drawing/2014/main" xmlns="" id="{C9BB5452-3B40-3F41-BB3A-DE6ED17FE30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2" name="Elipse 1061">
                  <a:extLst>
                    <a:ext uri="{FF2B5EF4-FFF2-40B4-BE49-F238E27FC236}">
                      <a16:creationId xmlns:a16="http://schemas.microsoft.com/office/drawing/2014/main" xmlns="" id="{1A74C2E9-37C3-0142-A65E-5368DA0E9856}"/>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3" name="Elipse 1062">
                  <a:extLst>
                    <a:ext uri="{FF2B5EF4-FFF2-40B4-BE49-F238E27FC236}">
                      <a16:creationId xmlns:a16="http://schemas.microsoft.com/office/drawing/2014/main" xmlns="" id="{E4821198-CCFC-DF45-A59E-7B4A433FAA1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4" name="Elipse 1063">
                  <a:extLst>
                    <a:ext uri="{FF2B5EF4-FFF2-40B4-BE49-F238E27FC236}">
                      <a16:creationId xmlns:a16="http://schemas.microsoft.com/office/drawing/2014/main" xmlns="" id="{873FDADB-6731-E444-9A10-3B49FBAE278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5" name="Elipse 1064">
                  <a:extLst>
                    <a:ext uri="{FF2B5EF4-FFF2-40B4-BE49-F238E27FC236}">
                      <a16:creationId xmlns:a16="http://schemas.microsoft.com/office/drawing/2014/main" xmlns="" id="{040AF6C8-598D-DE43-8A26-A2AEC2494FC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6" name="Elipse 1065">
                  <a:extLst>
                    <a:ext uri="{FF2B5EF4-FFF2-40B4-BE49-F238E27FC236}">
                      <a16:creationId xmlns:a16="http://schemas.microsoft.com/office/drawing/2014/main" xmlns="" id="{4295EEEA-5749-8841-A603-A75268145D62}"/>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7" name="Elipse 1066">
                  <a:extLst>
                    <a:ext uri="{FF2B5EF4-FFF2-40B4-BE49-F238E27FC236}">
                      <a16:creationId xmlns:a16="http://schemas.microsoft.com/office/drawing/2014/main" xmlns="" id="{EEFF8378-CB31-0D4A-BE5B-7A3E998498F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8" name="Elipse 1067">
                  <a:extLst>
                    <a:ext uri="{FF2B5EF4-FFF2-40B4-BE49-F238E27FC236}">
                      <a16:creationId xmlns:a16="http://schemas.microsoft.com/office/drawing/2014/main" xmlns="" id="{F06FED69-DFA6-514F-B7FD-E675CB41274F}"/>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9" name="Elipse 1068">
                  <a:extLst>
                    <a:ext uri="{FF2B5EF4-FFF2-40B4-BE49-F238E27FC236}">
                      <a16:creationId xmlns:a16="http://schemas.microsoft.com/office/drawing/2014/main" xmlns="" id="{463E00F9-7DDE-3442-9AF0-65037833A15B}"/>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0" name="Elipse 1069">
                  <a:extLst>
                    <a:ext uri="{FF2B5EF4-FFF2-40B4-BE49-F238E27FC236}">
                      <a16:creationId xmlns:a16="http://schemas.microsoft.com/office/drawing/2014/main" xmlns="" id="{CF6541FA-5F35-BE4B-86FF-F1E783161CC6}"/>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1" name="Elipse 1070">
                  <a:extLst>
                    <a:ext uri="{FF2B5EF4-FFF2-40B4-BE49-F238E27FC236}">
                      <a16:creationId xmlns:a16="http://schemas.microsoft.com/office/drawing/2014/main" xmlns="" id="{8C1FB5F5-B1BD-E647-93BC-852B1E515FD2}"/>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2" name="Elipse 1071">
                  <a:extLst>
                    <a:ext uri="{FF2B5EF4-FFF2-40B4-BE49-F238E27FC236}">
                      <a16:creationId xmlns:a16="http://schemas.microsoft.com/office/drawing/2014/main" xmlns="" id="{89F2D2C0-3B9B-9D44-B2CE-0385CC5AE392}"/>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3" name="Elipse 1072">
                  <a:extLst>
                    <a:ext uri="{FF2B5EF4-FFF2-40B4-BE49-F238E27FC236}">
                      <a16:creationId xmlns:a16="http://schemas.microsoft.com/office/drawing/2014/main" xmlns="" id="{3DE42E6C-A66E-774D-B2BF-DF04EDC563F3}"/>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4" name="Elipse 1073">
                  <a:extLst>
                    <a:ext uri="{FF2B5EF4-FFF2-40B4-BE49-F238E27FC236}">
                      <a16:creationId xmlns:a16="http://schemas.microsoft.com/office/drawing/2014/main" xmlns="" id="{A650718F-F90B-9642-84C5-0B5F85BDC4B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5" name="Elipse 1074">
                  <a:extLst>
                    <a:ext uri="{FF2B5EF4-FFF2-40B4-BE49-F238E27FC236}">
                      <a16:creationId xmlns:a16="http://schemas.microsoft.com/office/drawing/2014/main" xmlns="" id="{865F2148-6134-4242-8D1E-FFDED15DCBFD}"/>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6" name="Elipse 1075">
                  <a:extLst>
                    <a:ext uri="{FF2B5EF4-FFF2-40B4-BE49-F238E27FC236}">
                      <a16:creationId xmlns:a16="http://schemas.microsoft.com/office/drawing/2014/main" xmlns="" id="{8A443EA0-CEAC-6643-BB15-67C044C0AD1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7" name="Elipse 1076">
                  <a:extLst>
                    <a:ext uri="{FF2B5EF4-FFF2-40B4-BE49-F238E27FC236}">
                      <a16:creationId xmlns:a16="http://schemas.microsoft.com/office/drawing/2014/main" xmlns="" id="{FAD4B9EC-A123-DC42-A350-D42606CAA21D}"/>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8" name="Elipse 1077">
                  <a:extLst>
                    <a:ext uri="{FF2B5EF4-FFF2-40B4-BE49-F238E27FC236}">
                      <a16:creationId xmlns:a16="http://schemas.microsoft.com/office/drawing/2014/main" xmlns="" id="{23009BAC-279D-6B4B-BC20-EE5BED675209}"/>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9" name="Elipse 1078">
                  <a:extLst>
                    <a:ext uri="{FF2B5EF4-FFF2-40B4-BE49-F238E27FC236}">
                      <a16:creationId xmlns:a16="http://schemas.microsoft.com/office/drawing/2014/main" xmlns="" id="{69C0654E-98C4-B346-8F8A-43FDA2140238}"/>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0" name="Elipse 1079">
                  <a:extLst>
                    <a:ext uri="{FF2B5EF4-FFF2-40B4-BE49-F238E27FC236}">
                      <a16:creationId xmlns:a16="http://schemas.microsoft.com/office/drawing/2014/main" xmlns="" id="{F10A799F-7F48-8745-87D3-2B466CA0A4E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1" name="Elipse 1080">
                  <a:extLst>
                    <a:ext uri="{FF2B5EF4-FFF2-40B4-BE49-F238E27FC236}">
                      <a16:creationId xmlns:a16="http://schemas.microsoft.com/office/drawing/2014/main" xmlns="" id="{54E76CCA-6255-A047-938E-A36D807848E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2" name="Elipse 1081">
                  <a:extLst>
                    <a:ext uri="{FF2B5EF4-FFF2-40B4-BE49-F238E27FC236}">
                      <a16:creationId xmlns:a16="http://schemas.microsoft.com/office/drawing/2014/main" xmlns="" id="{1B6C4D42-0711-7344-8AF7-270F4D8646A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3" name="Elipse 1082">
                  <a:extLst>
                    <a:ext uri="{FF2B5EF4-FFF2-40B4-BE49-F238E27FC236}">
                      <a16:creationId xmlns:a16="http://schemas.microsoft.com/office/drawing/2014/main" xmlns="" id="{60A8344E-FDA1-5441-A87F-0AED1C5C909A}"/>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4" name="Elipse 1083">
                  <a:extLst>
                    <a:ext uri="{FF2B5EF4-FFF2-40B4-BE49-F238E27FC236}">
                      <a16:creationId xmlns:a16="http://schemas.microsoft.com/office/drawing/2014/main" xmlns="" id="{2030CAFD-4C3E-604A-8DB9-ED842CDE29A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5" name="Elipse 1084">
                  <a:extLst>
                    <a:ext uri="{FF2B5EF4-FFF2-40B4-BE49-F238E27FC236}">
                      <a16:creationId xmlns:a16="http://schemas.microsoft.com/office/drawing/2014/main" xmlns="" id="{688D5956-9A84-D34D-9729-7E9DF2BD9AB6}"/>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6" name="Elipse 1085">
                  <a:extLst>
                    <a:ext uri="{FF2B5EF4-FFF2-40B4-BE49-F238E27FC236}">
                      <a16:creationId xmlns:a16="http://schemas.microsoft.com/office/drawing/2014/main" xmlns="" id="{244E358B-3D2A-5444-8B10-6CE7EB6B53E4}"/>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7" name="Elipse 1086">
                  <a:extLst>
                    <a:ext uri="{FF2B5EF4-FFF2-40B4-BE49-F238E27FC236}">
                      <a16:creationId xmlns:a16="http://schemas.microsoft.com/office/drawing/2014/main" xmlns="" id="{B5BFDC8C-E359-8946-8F8B-545981B12ACB}"/>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8" name="Elipse 1087">
                  <a:extLst>
                    <a:ext uri="{FF2B5EF4-FFF2-40B4-BE49-F238E27FC236}">
                      <a16:creationId xmlns:a16="http://schemas.microsoft.com/office/drawing/2014/main" xmlns="" id="{8294C96A-5518-B440-B0D3-A15EEEB7EBF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9" name="Elipse 1088">
                  <a:extLst>
                    <a:ext uri="{FF2B5EF4-FFF2-40B4-BE49-F238E27FC236}">
                      <a16:creationId xmlns:a16="http://schemas.microsoft.com/office/drawing/2014/main" xmlns="" id="{49ACB643-2080-E148-8D4A-A0DE080CB78B}"/>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0" name="Elipse 1089">
                  <a:extLst>
                    <a:ext uri="{FF2B5EF4-FFF2-40B4-BE49-F238E27FC236}">
                      <a16:creationId xmlns:a16="http://schemas.microsoft.com/office/drawing/2014/main" xmlns="" id="{46EC15CF-7A8D-2542-92E2-1FBAE8ADAB12}"/>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1" name="Elipse 1090">
                  <a:extLst>
                    <a:ext uri="{FF2B5EF4-FFF2-40B4-BE49-F238E27FC236}">
                      <a16:creationId xmlns:a16="http://schemas.microsoft.com/office/drawing/2014/main" xmlns="" id="{1AE8ACA5-7BA9-3A4E-BD2E-6419BC1C62B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2" name="Elipse 1091">
                  <a:extLst>
                    <a:ext uri="{FF2B5EF4-FFF2-40B4-BE49-F238E27FC236}">
                      <a16:creationId xmlns:a16="http://schemas.microsoft.com/office/drawing/2014/main" xmlns="" id="{E14C58DA-4971-814C-95C6-93C56C3367D7}"/>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3" name="Elipse 1092">
                  <a:extLst>
                    <a:ext uri="{FF2B5EF4-FFF2-40B4-BE49-F238E27FC236}">
                      <a16:creationId xmlns:a16="http://schemas.microsoft.com/office/drawing/2014/main" xmlns="" id="{E07C17D0-9098-974E-ADE8-05B9273EA8F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grpSp>
          <p:nvGrpSpPr>
            <p:cNvPr id="1550" name="Grupo 1549">
              <a:extLst>
                <a:ext uri="{FF2B5EF4-FFF2-40B4-BE49-F238E27FC236}">
                  <a16:creationId xmlns:a16="http://schemas.microsoft.com/office/drawing/2014/main" xmlns="" id="{D2E9D70C-D684-164E-89DF-48A1A49361FF}"/>
                </a:ext>
              </a:extLst>
            </p:cNvPr>
            <p:cNvGrpSpPr/>
            <p:nvPr userDrawn="1"/>
          </p:nvGrpSpPr>
          <p:grpSpPr>
            <a:xfrm rot="18900000">
              <a:off x="11489911" y="2155148"/>
              <a:ext cx="1806804" cy="5462318"/>
              <a:chOff x="5216163" y="32843"/>
              <a:chExt cx="1806804" cy="5462318"/>
            </a:xfrm>
            <a:solidFill>
              <a:schemeClr val="bg1">
                <a:alpha val="20000"/>
              </a:schemeClr>
            </a:solidFill>
          </p:grpSpPr>
          <p:grpSp>
            <p:nvGrpSpPr>
              <p:cNvPr id="1551" name="Grupo 1550">
                <a:extLst>
                  <a:ext uri="{FF2B5EF4-FFF2-40B4-BE49-F238E27FC236}">
                    <a16:creationId xmlns:a16="http://schemas.microsoft.com/office/drawing/2014/main" xmlns="" id="{1886E929-1C30-D744-B447-66527FD3DE0B}"/>
                  </a:ext>
                </a:extLst>
              </p:cNvPr>
              <p:cNvGrpSpPr/>
              <p:nvPr/>
            </p:nvGrpSpPr>
            <p:grpSpPr>
              <a:xfrm>
                <a:off x="5216163" y="32843"/>
                <a:ext cx="28800" cy="5462318"/>
                <a:chOff x="110763" y="32843"/>
                <a:chExt cx="28800" cy="5462318"/>
              </a:xfrm>
              <a:grpFill/>
            </p:grpSpPr>
            <p:sp>
              <p:nvSpPr>
                <p:cNvPr id="2020" name="Elipse 2019">
                  <a:extLst>
                    <a:ext uri="{FF2B5EF4-FFF2-40B4-BE49-F238E27FC236}">
                      <a16:creationId xmlns:a16="http://schemas.microsoft.com/office/drawing/2014/main" xmlns="" id="{CB95C079-CCB3-C949-8133-CE5701B9B99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1" name="Elipse 2020">
                  <a:extLst>
                    <a:ext uri="{FF2B5EF4-FFF2-40B4-BE49-F238E27FC236}">
                      <a16:creationId xmlns:a16="http://schemas.microsoft.com/office/drawing/2014/main" xmlns="" id="{A84222F6-516F-424C-9BF3-470E9E8D931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2" name="Elipse 2021">
                  <a:extLst>
                    <a:ext uri="{FF2B5EF4-FFF2-40B4-BE49-F238E27FC236}">
                      <a16:creationId xmlns:a16="http://schemas.microsoft.com/office/drawing/2014/main" xmlns="" id="{3FC112B6-8A6F-C842-8A88-26227044CE99}"/>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3" name="Elipse 2022">
                  <a:extLst>
                    <a:ext uri="{FF2B5EF4-FFF2-40B4-BE49-F238E27FC236}">
                      <a16:creationId xmlns:a16="http://schemas.microsoft.com/office/drawing/2014/main" xmlns="" id="{CB3E6537-8726-A04F-8675-1853D6C362A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4" name="Elipse 2023">
                  <a:extLst>
                    <a:ext uri="{FF2B5EF4-FFF2-40B4-BE49-F238E27FC236}">
                      <a16:creationId xmlns:a16="http://schemas.microsoft.com/office/drawing/2014/main" xmlns="" id="{AB2BA0AB-978F-C54F-B265-995C644EE21E}"/>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5" name="Elipse 2024">
                  <a:extLst>
                    <a:ext uri="{FF2B5EF4-FFF2-40B4-BE49-F238E27FC236}">
                      <a16:creationId xmlns:a16="http://schemas.microsoft.com/office/drawing/2014/main" xmlns="" id="{816E2C0E-A481-D840-82D7-4CF90B895AD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6" name="Elipse 2025">
                  <a:extLst>
                    <a:ext uri="{FF2B5EF4-FFF2-40B4-BE49-F238E27FC236}">
                      <a16:creationId xmlns:a16="http://schemas.microsoft.com/office/drawing/2014/main" xmlns="" id="{0EF25F6A-1455-E64B-88C1-954CE9B8DC9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7" name="Elipse 2026">
                  <a:extLst>
                    <a:ext uri="{FF2B5EF4-FFF2-40B4-BE49-F238E27FC236}">
                      <a16:creationId xmlns:a16="http://schemas.microsoft.com/office/drawing/2014/main" xmlns="" id="{14F07F99-0BBE-DA42-999B-F16B9496E73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8" name="Elipse 2027">
                  <a:extLst>
                    <a:ext uri="{FF2B5EF4-FFF2-40B4-BE49-F238E27FC236}">
                      <a16:creationId xmlns:a16="http://schemas.microsoft.com/office/drawing/2014/main" xmlns="" id="{BF935974-8232-924C-86A3-836182A4674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9" name="Elipse 2028">
                  <a:extLst>
                    <a:ext uri="{FF2B5EF4-FFF2-40B4-BE49-F238E27FC236}">
                      <a16:creationId xmlns:a16="http://schemas.microsoft.com/office/drawing/2014/main" xmlns="" id="{0519773F-5370-BD49-89B2-26BE0C74A24D}"/>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0" name="Elipse 2029">
                  <a:extLst>
                    <a:ext uri="{FF2B5EF4-FFF2-40B4-BE49-F238E27FC236}">
                      <a16:creationId xmlns:a16="http://schemas.microsoft.com/office/drawing/2014/main" xmlns="" id="{277C6795-A258-EA46-8660-EF42BA8BE1C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1" name="Elipse 2030">
                  <a:extLst>
                    <a:ext uri="{FF2B5EF4-FFF2-40B4-BE49-F238E27FC236}">
                      <a16:creationId xmlns:a16="http://schemas.microsoft.com/office/drawing/2014/main" xmlns="" id="{B9140E56-F263-024F-BEC5-D0F24E98F460}"/>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2" name="Elipse 2031">
                  <a:extLst>
                    <a:ext uri="{FF2B5EF4-FFF2-40B4-BE49-F238E27FC236}">
                      <a16:creationId xmlns:a16="http://schemas.microsoft.com/office/drawing/2014/main" xmlns="" id="{BD338265-EA0F-0645-A7DF-735620569498}"/>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3" name="Elipse 2032">
                  <a:extLst>
                    <a:ext uri="{FF2B5EF4-FFF2-40B4-BE49-F238E27FC236}">
                      <a16:creationId xmlns:a16="http://schemas.microsoft.com/office/drawing/2014/main" xmlns="" id="{336BAF84-1AFC-A641-8793-541B0F1F158C}"/>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4" name="Elipse 2033">
                  <a:extLst>
                    <a:ext uri="{FF2B5EF4-FFF2-40B4-BE49-F238E27FC236}">
                      <a16:creationId xmlns:a16="http://schemas.microsoft.com/office/drawing/2014/main" xmlns="" id="{2A034C26-C6FF-8244-B1A9-28A2937D6DF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5" name="Elipse 2034">
                  <a:extLst>
                    <a:ext uri="{FF2B5EF4-FFF2-40B4-BE49-F238E27FC236}">
                      <a16:creationId xmlns:a16="http://schemas.microsoft.com/office/drawing/2014/main" xmlns="" id="{B47C2AD2-F111-B842-81C5-A3D74CB0D698}"/>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6" name="Elipse 2035">
                  <a:extLst>
                    <a:ext uri="{FF2B5EF4-FFF2-40B4-BE49-F238E27FC236}">
                      <a16:creationId xmlns:a16="http://schemas.microsoft.com/office/drawing/2014/main" xmlns="" id="{174A32C3-5B0C-BB42-9D43-D593FA46DE8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7" name="Elipse 2036">
                  <a:extLst>
                    <a:ext uri="{FF2B5EF4-FFF2-40B4-BE49-F238E27FC236}">
                      <a16:creationId xmlns:a16="http://schemas.microsoft.com/office/drawing/2014/main" xmlns="" id="{50EB3FC8-10B4-CE44-AD71-82A8E31A227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8" name="Elipse 2037">
                  <a:extLst>
                    <a:ext uri="{FF2B5EF4-FFF2-40B4-BE49-F238E27FC236}">
                      <a16:creationId xmlns:a16="http://schemas.microsoft.com/office/drawing/2014/main" xmlns="" id="{1B058362-95B0-8D40-BFEE-251619DA3525}"/>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9" name="Elipse 2038">
                  <a:extLst>
                    <a:ext uri="{FF2B5EF4-FFF2-40B4-BE49-F238E27FC236}">
                      <a16:creationId xmlns:a16="http://schemas.microsoft.com/office/drawing/2014/main" xmlns="" id="{6FC3B87F-44E7-4E45-81F2-BBB1B7BAAFE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0" name="Elipse 2039">
                  <a:extLst>
                    <a:ext uri="{FF2B5EF4-FFF2-40B4-BE49-F238E27FC236}">
                      <a16:creationId xmlns:a16="http://schemas.microsoft.com/office/drawing/2014/main" xmlns="" id="{1317B456-BE72-A24F-A05F-0F2B32F3C5E5}"/>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1" name="Elipse 2040">
                  <a:extLst>
                    <a:ext uri="{FF2B5EF4-FFF2-40B4-BE49-F238E27FC236}">
                      <a16:creationId xmlns:a16="http://schemas.microsoft.com/office/drawing/2014/main" xmlns="" id="{0C935F7A-2E39-B04B-A809-6C9520D1CE93}"/>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2" name="Elipse 2041">
                  <a:extLst>
                    <a:ext uri="{FF2B5EF4-FFF2-40B4-BE49-F238E27FC236}">
                      <a16:creationId xmlns:a16="http://schemas.microsoft.com/office/drawing/2014/main" xmlns="" id="{205C6074-6251-BC44-A041-E1B94F9D5488}"/>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3" name="Elipse 2042">
                  <a:extLst>
                    <a:ext uri="{FF2B5EF4-FFF2-40B4-BE49-F238E27FC236}">
                      <a16:creationId xmlns:a16="http://schemas.microsoft.com/office/drawing/2014/main" xmlns="" id="{A1795B7E-C28F-6E4B-855B-3FF407EFEF07}"/>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4" name="Elipse 2043">
                  <a:extLst>
                    <a:ext uri="{FF2B5EF4-FFF2-40B4-BE49-F238E27FC236}">
                      <a16:creationId xmlns:a16="http://schemas.microsoft.com/office/drawing/2014/main" xmlns="" id="{6E1BDA0E-6776-7643-8E83-3B8791C4EFC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5" name="Elipse 2044">
                  <a:extLst>
                    <a:ext uri="{FF2B5EF4-FFF2-40B4-BE49-F238E27FC236}">
                      <a16:creationId xmlns:a16="http://schemas.microsoft.com/office/drawing/2014/main" xmlns="" id="{D48DFA32-F17B-EC4F-938A-A7FCDC4A1D8E}"/>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6" name="Elipse 2045">
                  <a:extLst>
                    <a:ext uri="{FF2B5EF4-FFF2-40B4-BE49-F238E27FC236}">
                      <a16:creationId xmlns:a16="http://schemas.microsoft.com/office/drawing/2014/main" xmlns="" id="{1BF479F1-17D3-2843-BC7A-87A48042DF05}"/>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7" name="Elipse 2046">
                  <a:extLst>
                    <a:ext uri="{FF2B5EF4-FFF2-40B4-BE49-F238E27FC236}">
                      <a16:creationId xmlns:a16="http://schemas.microsoft.com/office/drawing/2014/main" xmlns="" id="{18ADA40F-0822-7742-8990-7A7E0039FDBE}"/>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8" name="Elipse 2047">
                  <a:extLst>
                    <a:ext uri="{FF2B5EF4-FFF2-40B4-BE49-F238E27FC236}">
                      <a16:creationId xmlns:a16="http://schemas.microsoft.com/office/drawing/2014/main" xmlns="" id="{83D816DB-0608-B340-B1D8-3EA6D805CEF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9" name="Elipse 2048">
                  <a:extLst>
                    <a:ext uri="{FF2B5EF4-FFF2-40B4-BE49-F238E27FC236}">
                      <a16:creationId xmlns:a16="http://schemas.microsoft.com/office/drawing/2014/main" xmlns="" id="{C5D75A13-8AD5-6646-86D7-0385D2B0EBED}"/>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0" name="Elipse 2049">
                  <a:extLst>
                    <a:ext uri="{FF2B5EF4-FFF2-40B4-BE49-F238E27FC236}">
                      <a16:creationId xmlns:a16="http://schemas.microsoft.com/office/drawing/2014/main" xmlns="" id="{2A4B71F3-98F1-4049-9431-55A06DD8768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1" name="Elipse 2050">
                  <a:extLst>
                    <a:ext uri="{FF2B5EF4-FFF2-40B4-BE49-F238E27FC236}">
                      <a16:creationId xmlns:a16="http://schemas.microsoft.com/office/drawing/2014/main" xmlns="" id="{DA1B62A9-1440-F743-B852-64DA568E9CDF}"/>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2" name="Elipse 2051">
                  <a:extLst>
                    <a:ext uri="{FF2B5EF4-FFF2-40B4-BE49-F238E27FC236}">
                      <a16:creationId xmlns:a16="http://schemas.microsoft.com/office/drawing/2014/main" xmlns="" id="{BEABCA5C-CBAA-CB4A-9CBE-8DBA74E5C697}"/>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3" name="Elipse 2052">
                  <a:extLst>
                    <a:ext uri="{FF2B5EF4-FFF2-40B4-BE49-F238E27FC236}">
                      <a16:creationId xmlns:a16="http://schemas.microsoft.com/office/drawing/2014/main" xmlns="" id="{597D79EB-C2E6-A44F-991C-72B86213B8DA}"/>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4" name="Elipse 2053">
                  <a:extLst>
                    <a:ext uri="{FF2B5EF4-FFF2-40B4-BE49-F238E27FC236}">
                      <a16:creationId xmlns:a16="http://schemas.microsoft.com/office/drawing/2014/main" xmlns="" id="{E3DBD8C6-1E08-5941-9848-AC903635A5B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5" name="Elipse 2054">
                  <a:extLst>
                    <a:ext uri="{FF2B5EF4-FFF2-40B4-BE49-F238E27FC236}">
                      <a16:creationId xmlns:a16="http://schemas.microsoft.com/office/drawing/2014/main" xmlns="" id="{49D77CB8-28F4-384D-A5B4-42CB86281285}"/>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6" name="Elipse 2055">
                  <a:extLst>
                    <a:ext uri="{FF2B5EF4-FFF2-40B4-BE49-F238E27FC236}">
                      <a16:creationId xmlns:a16="http://schemas.microsoft.com/office/drawing/2014/main" xmlns="" id="{0D48993F-8F56-0F4C-BB50-F29873B861B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7" name="Elipse 2056">
                  <a:extLst>
                    <a:ext uri="{FF2B5EF4-FFF2-40B4-BE49-F238E27FC236}">
                      <a16:creationId xmlns:a16="http://schemas.microsoft.com/office/drawing/2014/main" xmlns="" id="{7F7DDE0E-8D78-4D4E-8129-73BB9F744734}"/>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2" name="Grupo 1551">
                <a:extLst>
                  <a:ext uri="{FF2B5EF4-FFF2-40B4-BE49-F238E27FC236}">
                    <a16:creationId xmlns:a16="http://schemas.microsoft.com/office/drawing/2014/main" xmlns="" id="{05D36380-2765-3242-9B7C-C068251E13E7}"/>
                  </a:ext>
                </a:extLst>
              </p:cNvPr>
              <p:cNvGrpSpPr/>
              <p:nvPr/>
            </p:nvGrpSpPr>
            <p:grpSpPr>
              <a:xfrm>
                <a:off x="5364330" y="32843"/>
                <a:ext cx="28800" cy="5462318"/>
                <a:chOff x="110763" y="32843"/>
                <a:chExt cx="28800" cy="5462318"/>
              </a:xfrm>
              <a:grpFill/>
            </p:grpSpPr>
            <p:sp>
              <p:nvSpPr>
                <p:cNvPr id="1982" name="Elipse 1981">
                  <a:extLst>
                    <a:ext uri="{FF2B5EF4-FFF2-40B4-BE49-F238E27FC236}">
                      <a16:creationId xmlns:a16="http://schemas.microsoft.com/office/drawing/2014/main" xmlns="" id="{83F5D894-3D4D-3A4E-B16C-A2419D6A7D2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3" name="Elipse 1982">
                  <a:extLst>
                    <a:ext uri="{FF2B5EF4-FFF2-40B4-BE49-F238E27FC236}">
                      <a16:creationId xmlns:a16="http://schemas.microsoft.com/office/drawing/2014/main" xmlns="" id="{CE2FAFE5-C496-9E48-9352-1A97675D6CB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4" name="Elipse 1983">
                  <a:extLst>
                    <a:ext uri="{FF2B5EF4-FFF2-40B4-BE49-F238E27FC236}">
                      <a16:creationId xmlns:a16="http://schemas.microsoft.com/office/drawing/2014/main" xmlns="" id="{975DB592-66CD-EB43-B8FA-2C2B0255D4B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5" name="Elipse 1984">
                  <a:extLst>
                    <a:ext uri="{FF2B5EF4-FFF2-40B4-BE49-F238E27FC236}">
                      <a16:creationId xmlns:a16="http://schemas.microsoft.com/office/drawing/2014/main" xmlns="" id="{4BF7A987-09EC-D74F-92CC-828B7DCACB4B}"/>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6" name="Elipse 1985">
                  <a:extLst>
                    <a:ext uri="{FF2B5EF4-FFF2-40B4-BE49-F238E27FC236}">
                      <a16:creationId xmlns:a16="http://schemas.microsoft.com/office/drawing/2014/main" xmlns="" id="{6BA00F05-94B6-9740-8075-6A514EDD79B4}"/>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7" name="Elipse 1986">
                  <a:extLst>
                    <a:ext uri="{FF2B5EF4-FFF2-40B4-BE49-F238E27FC236}">
                      <a16:creationId xmlns:a16="http://schemas.microsoft.com/office/drawing/2014/main" xmlns="" id="{F2833B8F-F339-6443-A98B-FD21327E84A7}"/>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8" name="Elipse 1987">
                  <a:extLst>
                    <a:ext uri="{FF2B5EF4-FFF2-40B4-BE49-F238E27FC236}">
                      <a16:creationId xmlns:a16="http://schemas.microsoft.com/office/drawing/2014/main" xmlns="" id="{BDCD7040-7993-7C48-BDFF-55A09C17069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9" name="Elipse 1988">
                  <a:extLst>
                    <a:ext uri="{FF2B5EF4-FFF2-40B4-BE49-F238E27FC236}">
                      <a16:creationId xmlns:a16="http://schemas.microsoft.com/office/drawing/2014/main" xmlns="" id="{963743CC-632C-F041-8D6E-D51D92552C0B}"/>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0" name="Elipse 1989">
                  <a:extLst>
                    <a:ext uri="{FF2B5EF4-FFF2-40B4-BE49-F238E27FC236}">
                      <a16:creationId xmlns:a16="http://schemas.microsoft.com/office/drawing/2014/main" xmlns="" id="{6666ADB6-B565-2F4B-A33C-BE07F81B4DE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1" name="Elipse 1990">
                  <a:extLst>
                    <a:ext uri="{FF2B5EF4-FFF2-40B4-BE49-F238E27FC236}">
                      <a16:creationId xmlns:a16="http://schemas.microsoft.com/office/drawing/2014/main" xmlns="" id="{38B228AC-42E8-DB43-91BF-2E8F1E58265E}"/>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2" name="Elipse 1991">
                  <a:extLst>
                    <a:ext uri="{FF2B5EF4-FFF2-40B4-BE49-F238E27FC236}">
                      <a16:creationId xmlns:a16="http://schemas.microsoft.com/office/drawing/2014/main" xmlns="" id="{698FD34C-F70F-C042-9C9E-DB25AF776B0D}"/>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3" name="Elipse 1992">
                  <a:extLst>
                    <a:ext uri="{FF2B5EF4-FFF2-40B4-BE49-F238E27FC236}">
                      <a16:creationId xmlns:a16="http://schemas.microsoft.com/office/drawing/2014/main" xmlns="" id="{9A9512C3-1502-B646-8511-1E85C86BD797}"/>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4" name="Elipse 1993">
                  <a:extLst>
                    <a:ext uri="{FF2B5EF4-FFF2-40B4-BE49-F238E27FC236}">
                      <a16:creationId xmlns:a16="http://schemas.microsoft.com/office/drawing/2014/main" xmlns="" id="{087D6893-8C8C-7843-9374-877C46395D58}"/>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5" name="Elipse 1994">
                  <a:extLst>
                    <a:ext uri="{FF2B5EF4-FFF2-40B4-BE49-F238E27FC236}">
                      <a16:creationId xmlns:a16="http://schemas.microsoft.com/office/drawing/2014/main" xmlns="" id="{8D9450D3-A37E-E148-95A5-A249FE3300B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6" name="Elipse 1995">
                  <a:extLst>
                    <a:ext uri="{FF2B5EF4-FFF2-40B4-BE49-F238E27FC236}">
                      <a16:creationId xmlns:a16="http://schemas.microsoft.com/office/drawing/2014/main" xmlns="" id="{B6A54DD7-DF89-284B-BFB1-3CF099F2AAC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7" name="Elipse 1996">
                  <a:extLst>
                    <a:ext uri="{FF2B5EF4-FFF2-40B4-BE49-F238E27FC236}">
                      <a16:creationId xmlns:a16="http://schemas.microsoft.com/office/drawing/2014/main" xmlns="" id="{571C7622-400C-FA45-91F0-3736BFD4D805}"/>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8" name="Elipse 1997">
                  <a:extLst>
                    <a:ext uri="{FF2B5EF4-FFF2-40B4-BE49-F238E27FC236}">
                      <a16:creationId xmlns:a16="http://schemas.microsoft.com/office/drawing/2014/main" xmlns="" id="{2AF5009A-14B9-0143-81A7-DEF40AB2CB7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9" name="Elipse 1998">
                  <a:extLst>
                    <a:ext uri="{FF2B5EF4-FFF2-40B4-BE49-F238E27FC236}">
                      <a16:creationId xmlns:a16="http://schemas.microsoft.com/office/drawing/2014/main" xmlns="" id="{DE5B818E-0BEA-864A-A8FC-D94429B2ACF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0" name="Elipse 1999">
                  <a:extLst>
                    <a:ext uri="{FF2B5EF4-FFF2-40B4-BE49-F238E27FC236}">
                      <a16:creationId xmlns:a16="http://schemas.microsoft.com/office/drawing/2014/main" xmlns="" id="{9DDF9EB8-7DAE-BC4F-870C-AC9B71B47BB9}"/>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1" name="Elipse 2000">
                  <a:extLst>
                    <a:ext uri="{FF2B5EF4-FFF2-40B4-BE49-F238E27FC236}">
                      <a16:creationId xmlns:a16="http://schemas.microsoft.com/office/drawing/2014/main" xmlns="" id="{33D1FBB7-0B78-E240-AFAC-0C16C9B43063}"/>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2" name="Elipse 2001">
                  <a:extLst>
                    <a:ext uri="{FF2B5EF4-FFF2-40B4-BE49-F238E27FC236}">
                      <a16:creationId xmlns:a16="http://schemas.microsoft.com/office/drawing/2014/main" xmlns="" id="{2308FBCE-53D2-DC41-9A7D-3767DA24288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3" name="Elipse 2002">
                  <a:extLst>
                    <a:ext uri="{FF2B5EF4-FFF2-40B4-BE49-F238E27FC236}">
                      <a16:creationId xmlns:a16="http://schemas.microsoft.com/office/drawing/2014/main" xmlns="" id="{A4489A52-C210-E242-868C-D74DC60EAE7E}"/>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4" name="Elipse 2003">
                  <a:extLst>
                    <a:ext uri="{FF2B5EF4-FFF2-40B4-BE49-F238E27FC236}">
                      <a16:creationId xmlns:a16="http://schemas.microsoft.com/office/drawing/2014/main" xmlns="" id="{D2C7307F-FD20-C94C-80FC-05990A114D25}"/>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5" name="Elipse 2004">
                  <a:extLst>
                    <a:ext uri="{FF2B5EF4-FFF2-40B4-BE49-F238E27FC236}">
                      <a16:creationId xmlns:a16="http://schemas.microsoft.com/office/drawing/2014/main" xmlns="" id="{FB974F77-D414-2449-BE94-9E002D0044AE}"/>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6" name="Elipse 2005">
                  <a:extLst>
                    <a:ext uri="{FF2B5EF4-FFF2-40B4-BE49-F238E27FC236}">
                      <a16:creationId xmlns:a16="http://schemas.microsoft.com/office/drawing/2014/main" xmlns="" id="{1DC3EB72-BB93-F14C-B86B-51EE4BC00215}"/>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7" name="Elipse 2006">
                  <a:extLst>
                    <a:ext uri="{FF2B5EF4-FFF2-40B4-BE49-F238E27FC236}">
                      <a16:creationId xmlns:a16="http://schemas.microsoft.com/office/drawing/2014/main" xmlns="" id="{A001CE67-152D-5940-8021-B646849E52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8" name="Elipse 2007">
                  <a:extLst>
                    <a:ext uri="{FF2B5EF4-FFF2-40B4-BE49-F238E27FC236}">
                      <a16:creationId xmlns:a16="http://schemas.microsoft.com/office/drawing/2014/main" xmlns="" id="{F3F64D85-F6FF-9841-8195-91BCDDF7C8BE}"/>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9" name="Elipse 2008">
                  <a:extLst>
                    <a:ext uri="{FF2B5EF4-FFF2-40B4-BE49-F238E27FC236}">
                      <a16:creationId xmlns:a16="http://schemas.microsoft.com/office/drawing/2014/main" xmlns="" id="{5E4C07B2-1353-6546-B9AA-6731BC0938EF}"/>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0" name="Elipse 2009">
                  <a:extLst>
                    <a:ext uri="{FF2B5EF4-FFF2-40B4-BE49-F238E27FC236}">
                      <a16:creationId xmlns:a16="http://schemas.microsoft.com/office/drawing/2014/main" xmlns="" id="{998193AC-2DB1-4B49-9DBA-06EB53EACB0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1" name="Elipse 2010">
                  <a:extLst>
                    <a:ext uri="{FF2B5EF4-FFF2-40B4-BE49-F238E27FC236}">
                      <a16:creationId xmlns:a16="http://schemas.microsoft.com/office/drawing/2014/main" xmlns="" id="{DD115549-4776-0146-998D-5923981BFFC2}"/>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2" name="Elipse 2011">
                  <a:extLst>
                    <a:ext uri="{FF2B5EF4-FFF2-40B4-BE49-F238E27FC236}">
                      <a16:creationId xmlns:a16="http://schemas.microsoft.com/office/drawing/2014/main" xmlns="" id="{912C68B7-5A45-BE48-861F-DCB50A990860}"/>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3" name="Elipse 2012">
                  <a:extLst>
                    <a:ext uri="{FF2B5EF4-FFF2-40B4-BE49-F238E27FC236}">
                      <a16:creationId xmlns:a16="http://schemas.microsoft.com/office/drawing/2014/main" xmlns="" id="{DA88521E-052C-BA47-ACFF-4A1F844C66FA}"/>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4" name="Elipse 2013">
                  <a:extLst>
                    <a:ext uri="{FF2B5EF4-FFF2-40B4-BE49-F238E27FC236}">
                      <a16:creationId xmlns:a16="http://schemas.microsoft.com/office/drawing/2014/main" xmlns="" id="{7E20BF9B-73A9-5B40-90CD-74E032134CC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5" name="Elipse 2014">
                  <a:extLst>
                    <a:ext uri="{FF2B5EF4-FFF2-40B4-BE49-F238E27FC236}">
                      <a16:creationId xmlns:a16="http://schemas.microsoft.com/office/drawing/2014/main" xmlns="" id="{351FB3C1-7FE8-624E-A192-A3AEB865A745}"/>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6" name="Elipse 2015">
                  <a:extLst>
                    <a:ext uri="{FF2B5EF4-FFF2-40B4-BE49-F238E27FC236}">
                      <a16:creationId xmlns:a16="http://schemas.microsoft.com/office/drawing/2014/main" xmlns="" id="{22B1F144-182B-274C-8AD3-053CC78F4E2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7" name="Elipse 2016">
                  <a:extLst>
                    <a:ext uri="{FF2B5EF4-FFF2-40B4-BE49-F238E27FC236}">
                      <a16:creationId xmlns:a16="http://schemas.microsoft.com/office/drawing/2014/main" xmlns="" id="{006B1B01-07A0-9143-A04D-6E74DB57237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8" name="Elipse 2017">
                  <a:extLst>
                    <a:ext uri="{FF2B5EF4-FFF2-40B4-BE49-F238E27FC236}">
                      <a16:creationId xmlns:a16="http://schemas.microsoft.com/office/drawing/2014/main" xmlns="" id="{933A416E-5FBD-9F43-8E14-1A7C15757C1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9" name="Elipse 2018">
                  <a:extLst>
                    <a:ext uri="{FF2B5EF4-FFF2-40B4-BE49-F238E27FC236}">
                      <a16:creationId xmlns:a16="http://schemas.microsoft.com/office/drawing/2014/main" xmlns="" id="{20342FB2-D8A1-B648-9007-4C44746E9C88}"/>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3" name="Grupo 1552">
                <a:extLst>
                  <a:ext uri="{FF2B5EF4-FFF2-40B4-BE49-F238E27FC236}">
                    <a16:creationId xmlns:a16="http://schemas.microsoft.com/office/drawing/2014/main" xmlns="" id="{FA288DBD-9A18-0E45-846A-805CB7C03EA2}"/>
                  </a:ext>
                </a:extLst>
              </p:cNvPr>
              <p:cNvGrpSpPr/>
              <p:nvPr/>
            </p:nvGrpSpPr>
            <p:grpSpPr>
              <a:xfrm>
                <a:off x="5512497" y="32843"/>
                <a:ext cx="28800" cy="5462318"/>
                <a:chOff x="110763" y="32843"/>
                <a:chExt cx="28800" cy="5462318"/>
              </a:xfrm>
              <a:grpFill/>
            </p:grpSpPr>
            <p:sp>
              <p:nvSpPr>
                <p:cNvPr id="1944" name="Elipse 1943">
                  <a:extLst>
                    <a:ext uri="{FF2B5EF4-FFF2-40B4-BE49-F238E27FC236}">
                      <a16:creationId xmlns:a16="http://schemas.microsoft.com/office/drawing/2014/main" xmlns="" id="{D3AC3C2A-3B55-B94C-9922-E97EF402DF50}"/>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5" name="Elipse 1944">
                  <a:extLst>
                    <a:ext uri="{FF2B5EF4-FFF2-40B4-BE49-F238E27FC236}">
                      <a16:creationId xmlns:a16="http://schemas.microsoft.com/office/drawing/2014/main" xmlns="" id="{C0904A45-4C0E-0449-A974-A8B04F44D393}"/>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6" name="Elipse 1945">
                  <a:extLst>
                    <a:ext uri="{FF2B5EF4-FFF2-40B4-BE49-F238E27FC236}">
                      <a16:creationId xmlns:a16="http://schemas.microsoft.com/office/drawing/2014/main" xmlns="" id="{62283BE0-D39F-FB4A-BC03-49CDE4D69011}"/>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7" name="Elipse 1946">
                  <a:extLst>
                    <a:ext uri="{FF2B5EF4-FFF2-40B4-BE49-F238E27FC236}">
                      <a16:creationId xmlns:a16="http://schemas.microsoft.com/office/drawing/2014/main" xmlns="" id="{AC219C7C-8E9B-E945-8247-65D39E55548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8" name="Elipse 1947">
                  <a:extLst>
                    <a:ext uri="{FF2B5EF4-FFF2-40B4-BE49-F238E27FC236}">
                      <a16:creationId xmlns:a16="http://schemas.microsoft.com/office/drawing/2014/main" xmlns="" id="{37071FD4-5960-4B40-BBD2-6496F3B757E0}"/>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9" name="Elipse 1948">
                  <a:extLst>
                    <a:ext uri="{FF2B5EF4-FFF2-40B4-BE49-F238E27FC236}">
                      <a16:creationId xmlns:a16="http://schemas.microsoft.com/office/drawing/2014/main" xmlns="" id="{00CB7F62-8F05-3148-9AD9-295980C0CCE1}"/>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0" name="Elipse 1949">
                  <a:extLst>
                    <a:ext uri="{FF2B5EF4-FFF2-40B4-BE49-F238E27FC236}">
                      <a16:creationId xmlns:a16="http://schemas.microsoft.com/office/drawing/2014/main" xmlns="" id="{8EDFEE3C-833B-ED4F-BD21-B975D798B0A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1" name="Elipse 1950">
                  <a:extLst>
                    <a:ext uri="{FF2B5EF4-FFF2-40B4-BE49-F238E27FC236}">
                      <a16:creationId xmlns:a16="http://schemas.microsoft.com/office/drawing/2014/main" xmlns="" id="{BCBA6A93-B967-234B-A85C-5881BCB3D58D}"/>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2" name="Elipse 1951">
                  <a:extLst>
                    <a:ext uri="{FF2B5EF4-FFF2-40B4-BE49-F238E27FC236}">
                      <a16:creationId xmlns:a16="http://schemas.microsoft.com/office/drawing/2014/main" xmlns="" id="{9DA65996-47BF-1C41-BEE2-B16FDA8C1DA9}"/>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3" name="Elipse 1952">
                  <a:extLst>
                    <a:ext uri="{FF2B5EF4-FFF2-40B4-BE49-F238E27FC236}">
                      <a16:creationId xmlns:a16="http://schemas.microsoft.com/office/drawing/2014/main" xmlns="" id="{76F9FCD9-69E8-914F-873A-D2B206F7401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4" name="Elipse 1953">
                  <a:extLst>
                    <a:ext uri="{FF2B5EF4-FFF2-40B4-BE49-F238E27FC236}">
                      <a16:creationId xmlns:a16="http://schemas.microsoft.com/office/drawing/2014/main" xmlns="" id="{2487D542-CBD7-5B43-81F6-1ACEA7C2C18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5" name="Elipse 1954">
                  <a:extLst>
                    <a:ext uri="{FF2B5EF4-FFF2-40B4-BE49-F238E27FC236}">
                      <a16:creationId xmlns:a16="http://schemas.microsoft.com/office/drawing/2014/main" xmlns="" id="{2185BC16-AD39-984F-BFAA-B74858D5C028}"/>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6" name="Elipse 1955">
                  <a:extLst>
                    <a:ext uri="{FF2B5EF4-FFF2-40B4-BE49-F238E27FC236}">
                      <a16:creationId xmlns:a16="http://schemas.microsoft.com/office/drawing/2014/main" xmlns="" id="{32913C04-5850-3545-83B9-44C61A59210B}"/>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7" name="Elipse 1956">
                  <a:extLst>
                    <a:ext uri="{FF2B5EF4-FFF2-40B4-BE49-F238E27FC236}">
                      <a16:creationId xmlns:a16="http://schemas.microsoft.com/office/drawing/2014/main" xmlns="" id="{6C7DD143-DAA2-2446-A123-AAE53BA7F78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8" name="Elipse 1957">
                  <a:extLst>
                    <a:ext uri="{FF2B5EF4-FFF2-40B4-BE49-F238E27FC236}">
                      <a16:creationId xmlns:a16="http://schemas.microsoft.com/office/drawing/2014/main" xmlns="" id="{A277F8F0-9C85-204C-85DE-56C6DDFB0E5F}"/>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9" name="Elipse 1958">
                  <a:extLst>
                    <a:ext uri="{FF2B5EF4-FFF2-40B4-BE49-F238E27FC236}">
                      <a16:creationId xmlns:a16="http://schemas.microsoft.com/office/drawing/2014/main" xmlns="" id="{AFA554E6-0C45-BD4D-9F31-3D3CFD5ACDA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0" name="Elipse 1959">
                  <a:extLst>
                    <a:ext uri="{FF2B5EF4-FFF2-40B4-BE49-F238E27FC236}">
                      <a16:creationId xmlns:a16="http://schemas.microsoft.com/office/drawing/2014/main" xmlns="" id="{BEF8D3A7-D856-8B48-BC9A-38D4D7C7E26D}"/>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1" name="Elipse 1960">
                  <a:extLst>
                    <a:ext uri="{FF2B5EF4-FFF2-40B4-BE49-F238E27FC236}">
                      <a16:creationId xmlns:a16="http://schemas.microsoft.com/office/drawing/2014/main" xmlns="" id="{E52B154F-17A7-3D41-A241-DF04C432FCA9}"/>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2" name="Elipse 1961">
                  <a:extLst>
                    <a:ext uri="{FF2B5EF4-FFF2-40B4-BE49-F238E27FC236}">
                      <a16:creationId xmlns:a16="http://schemas.microsoft.com/office/drawing/2014/main" xmlns="" id="{D27A03CD-C048-6B40-A22B-D202D6FAD98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3" name="Elipse 1962">
                  <a:extLst>
                    <a:ext uri="{FF2B5EF4-FFF2-40B4-BE49-F238E27FC236}">
                      <a16:creationId xmlns:a16="http://schemas.microsoft.com/office/drawing/2014/main" xmlns="" id="{D9793036-D0C8-9C4D-BD9A-42CF717FDA9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4" name="Elipse 1963">
                  <a:extLst>
                    <a:ext uri="{FF2B5EF4-FFF2-40B4-BE49-F238E27FC236}">
                      <a16:creationId xmlns:a16="http://schemas.microsoft.com/office/drawing/2014/main" xmlns="" id="{6C3478FA-4F38-E741-BAD6-752319F92E3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5" name="Elipse 1964">
                  <a:extLst>
                    <a:ext uri="{FF2B5EF4-FFF2-40B4-BE49-F238E27FC236}">
                      <a16:creationId xmlns:a16="http://schemas.microsoft.com/office/drawing/2014/main" xmlns="" id="{76736808-0CFD-684F-BBF0-238E5B7A5229}"/>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6" name="Elipse 1965">
                  <a:extLst>
                    <a:ext uri="{FF2B5EF4-FFF2-40B4-BE49-F238E27FC236}">
                      <a16:creationId xmlns:a16="http://schemas.microsoft.com/office/drawing/2014/main" xmlns="" id="{3556B4CC-8B48-054E-BFC8-30C4D86FD32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7" name="Elipse 1966">
                  <a:extLst>
                    <a:ext uri="{FF2B5EF4-FFF2-40B4-BE49-F238E27FC236}">
                      <a16:creationId xmlns:a16="http://schemas.microsoft.com/office/drawing/2014/main" xmlns="" id="{7758C851-D56D-A447-BB0B-041FCE3B3815}"/>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8" name="Elipse 1967">
                  <a:extLst>
                    <a:ext uri="{FF2B5EF4-FFF2-40B4-BE49-F238E27FC236}">
                      <a16:creationId xmlns:a16="http://schemas.microsoft.com/office/drawing/2014/main" xmlns="" id="{77100E13-820C-B843-BD36-50FFC573E7F4}"/>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9" name="Elipse 1968">
                  <a:extLst>
                    <a:ext uri="{FF2B5EF4-FFF2-40B4-BE49-F238E27FC236}">
                      <a16:creationId xmlns:a16="http://schemas.microsoft.com/office/drawing/2014/main" xmlns="" id="{CB7EF52D-005B-5B4E-849C-E1E50F3A44C2}"/>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0" name="Elipse 1969">
                  <a:extLst>
                    <a:ext uri="{FF2B5EF4-FFF2-40B4-BE49-F238E27FC236}">
                      <a16:creationId xmlns:a16="http://schemas.microsoft.com/office/drawing/2014/main" xmlns="" id="{63164044-A5C3-B04F-99A8-24F5DE6967CB}"/>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1" name="Elipse 1970">
                  <a:extLst>
                    <a:ext uri="{FF2B5EF4-FFF2-40B4-BE49-F238E27FC236}">
                      <a16:creationId xmlns:a16="http://schemas.microsoft.com/office/drawing/2014/main" xmlns="" id="{B000D45E-9E02-3E4C-8AEB-05C9DF34B2ED}"/>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2" name="Elipse 1971">
                  <a:extLst>
                    <a:ext uri="{FF2B5EF4-FFF2-40B4-BE49-F238E27FC236}">
                      <a16:creationId xmlns:a16="http://schemas.microsoft.com/office/drawing/2014/main" xmlns="" id="{32549473-7E48-424F-A2C7-D3116BB8A8B0}"/>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3" name="Elipse 1972">
                  <a:extLst>
                    <a:ext uri="{FF2B5EF4-FFF2-40B4-BE49-F238E27FC236}">
                      <a16:creationId xmlns:a16="http://schemas.microsoft.com/office/drawing/2014/main" xmlns="" id="{B01E8E85-73D4-5445-A029-CB83EAA1105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4" name="Elipse 1973">
                  <a:extLst>
                    <a:ext uri="{FF2B5EF4-FFF2-40B4-BE49-F238E27FC236}">
                      <a16:creationId xmlns:a16="http://schemas.microsoft.com/office/drawing/2014/main" xmlns="" id="{45D6E9F2-901F-0149-8BB8-458B82B79B4C}"/>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5" name="Elipse 1974">
                  <a:extLst>
                    <a:ext uri="{FF2B5EF4-FFF2-40B4-BE49-F238E27FC236}">
                      <a16:creationId xmlns:a16="http://schemas.microsoft.com/office/drawing/2014/main" xmlns="" id="{626B667E-256E-0344-A796-AE7268FB8C8D}"/>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6" name="Elipse 1975">
                  <a:extLst>
                    <a:ext uri="{FF2B5EF4-FFF2-40B4-BE49-F238E27FC236}">
                      <a16:creationId xmlns:a16="http://schemas.microsoft.com/office/drawing/2014/main" xmlns="" id="{42698A01-8507-034D-814C-5AC2EEFFA57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7" name="Elipse 1976">
                  <a:extLst>
                    <a:ext uri="{FF2B5EF4-FFF2-40B4-BE49-F238E27FC236}">
                      <a16:creationId xmlns:a16="http://schemas.microsoft.com/office/drawing/2014/main" xmlns="" id="{12E7C79D-25FD-C543-8D96-2038A6046F20}"/>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8" name="Elipse 1977">
                  <a:extLst>
                    <a:ext uri="{FF2B5EF4-FFF2-40B4-BE49-F238E27FC236}">
                      <a16:creationId xmlns:a16="http://schemas.microsoft.com/office/drawing/2014/main" xmlns="" id="{A7652E23-3BDB-284F-8F18-658C2CF7EC5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9" name="Elipse 1978">
                  <a:extLst>
                    <a:ext uri="{FF2B5EF4-FFF2-40B4-BE49-F238E27FC236}">
                      <a16:creationId xmlns:a16="http://schemas.microsoft.com/office/drawing/2014/main" xmlns="" id="{E69F1FDA-74D3-5B4C-AACB-EA97A9AC765D}"/>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0" name="Elipse 1979">
                  <a:extLst>
                    <a:ext uri="{FF2B5EF4-FFF2-40B4-BE49-F238E27FC236}">
                      <a16:creationId xmlns:a16="http://schemas.microsoft.com/office/drawing/2014/main" xmlns="" id="{53CFC07D-48DE-7742-876B-C0CBB3EDEDEB}"/>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1" name="Elipse 1980">
                  <a:extLst>
                    <a:ext uri="{FF2B5EF4-FFF2-40B4-BE49-F238E27FC236}">
                      <a16:creationId xmlns:a16="http://schemas.microsoft.com/office/drawing/2014/main" xmlns="" id="{2163E7E2-34CD-BA42-9D15-D47854E2A16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4" name="Grupo 1553">
                <a:extLst>
                  <a:ext uri="{FF2B5EF4-FFF2-40B4-BE49-F238E27FC236}">
                    <a16:creationId xmlns:a16="http://schemas.microsoft.com/office/drawing/2014/main" xmlns="" id="{818284BB-8FE9-F14B-91E7-B9B76E0392BB}"/>
                  </a:ext>
                </a:extLst>
              </p:cNvPr>
              <p:cNvGrpSpPr/>
              <p:nvPr/>
            </p:nvGrpSpPr>
            <p:grpSpPr>
              <a:xfrm>
                <a:off x="5660664" y="32843"/>
                <a:ext cx="28800" cy="5462318"/>
                <a:chOff x="110763" y="32843"/>
                <a:chExt cx="28800" cy="5462318"/>
              </a:xfrm>
              <a:grpFill/>
            </p:grpSpPr>
            <p:sp>
              <p:nvSpPr>
                <p:cNvPr id="1906" name="Elipse 1905">
                  <a:extLst>
                    <a:ext uri="{FF2B5EF4-FFF2-40B4-BE49-F238E27FC236}">
                      <a16:creationId xmlns:a16="http://schemas.microsoft.com/office/drawing/2014/main" xmlns="" id="{2D65B226-4D20-D44A-A805-E5457DBE029C}"/>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7" name="Elipse 1906">
                  <a:extLst>
                    <a:ext uri="{FF2B5EF4-FFF2-40B4-BE49-F238E27FC236}">
                      <a16:creationId xmlns:a16="http://schemas.microsoft.com/office/drawing/2014/main" xmlns="" id="{2D32E29D-837D-374F-89F7-B4E9B9F9E65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8" name="Elipse 1907">
                  <a:extLst>
                    <a:ext uri="{FF2B5EF4-FFF2-40B4-BE49-F238E27FC236}">
                      <a16:creationId xmlns:a16="http://schemas.microsoft.com/office/drawing/2014/main" xmlns="" id="{71524C9A-782A-AA4C-A4A4-E7C81326E52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9" name="Elipse 1908">
                  <a:extLst>
                    <a:ext uri="{FF2B5EF4-FFF2-40B4-BE49-F238E27FC236}">
                      <a16:creationId xmlns:a16="http://schemas.microsoft.com/office/drawing/2014/main" xmlns="" id="{EE54F02B-AA06-894A-A323-B6477EC5E138}"/>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0" name="Elipse 1909">
                  <a:extLst>
                    <a:ext uri="{FF2B5EF4-FFF2-40B4-BE49-F238E27FC236}">
                      <a16:creationId xmlns:a16="http://schemas.microsoft.com/office/drawing/2014/main" xmlns="" id="{D436738E-6DC5-DB4A-9EAC-EF3F9B8F7E42}"/>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1" name="Elipse 1910">
                  <a:extLst>
                    <a:ext uri="{FF2B5EF4-FFF2-40B4-BE49-F238E27FC236}">
                      <a16:creationId xmlns:a16="http://schemas.microsoft.com/office/drawing/2014/main" xmlns="" id="{E09901F9-83C9-2049-97B5-CB5D4659F86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2" name="Elipse 1911">
                  <a:extLst>
                    <a:ext uri="{FF2B5EF4-FFF2-40B4-BE49-F238E27FC236}">
                      <a16:creationId xmlns:a16="http://schemas.microsoft.com/office/drawing/2014/main" xmlns="" id="{CE60F3FE-C749-0E4D-8A0E-102B8F0169EF}"/>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3" name="Elipse 1912">
                  <a:extLst>
                    <a:ext uri="{FF2B5EF4-FFF2-40B4-BE49-F238E27FC236}">
                      <a16:creationId xmlns:a16="http://schemas.microsoft.com/office/drawing/2014/main" xmlns="" id="{2D0EA475-1EF6-9646-9553-D1266DB784AB}"/>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4" name="Elipse 1913">
                  <a:extLst>
                    <a:ext uri="{FF2B5EF4-FFF2-40B4-BE49-F238E27FC236}">
                      <a16:creationId xmlns:a16="http://schemas.microsoft.com/office/drawing/2014/main" xmlns="" id="{47AB1ACB-BB28-3846-B7E8-641476F75BAA}"/>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5" name="Elipse 1914">
                  <a:extLst>
                    <a:ext uri="{FF2B5EF4-FFF2-40B4-BE49-F238E27FC236}">
                      <a16:creationId xmlns:a16="http://schemas.microsoft.com/office/drawing/2014/main" xmlns="" id="{AE70D08F-AE02-9D41-9D5A-A39CEA008D18}"/>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6" name="Elipse 1915">
                  <a:extLst>
                    <a:ext uri="{FF2B5EF4-FFF2-40B4-BE49-F238E27FC236}">
                      <a16:creationId xmlns:a16="http://schemas.microsoft.com/office/drawing/2014/main" xmlns="" id="{7DD6CCB4-F9B5-8840-9AD5-7B0D05AFDB7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7" name="Elipse 1916">
                  <a:extLst>
                    <a:ext uri="{FF2B5EF4-FFF2-40B4-BE49-F238E27FC236}">
                      <a16:creationId xmlns:a16="http://schemas.microsoft.com/office/drawing/2014/main" xmlns="" id="{EEDD5B87-A8D3-9249-A793-C39413340335}"/>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8" name="Elipse 1917">
                  <a:extLst>
                    <a:ext uri="{FF2B5EF4-FFF2-40B4-BE49-F238E27FC236}">
                      <a16:creationId xmlns:a16="http://schemas.microsoft.com/office/drawing/2014/main" xmlns="" id="{FF444ADE-A68F-024F-AEA4-79746FD0D7BD}"/>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9" name="Elipse 1918">
                  <a:extLst>
                    <a:ext uri="{FF2B5EF4-FFF2-40B4-BE49-F238E27FC236}">
                      <a16:creationId xmlns:a16="http://schemas.microsoft.com/office/drawing/2014/main" xmlns="" id="{BC9A4BD2-76C9-FF40-BB62-2A73E0CBEAA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0" name="Elipse 1919">
                  <a:extLst>
                    <a:ext uri="{FF2B5EF4-FFF2-40B4-BE49-F238E27FC236}">
                      <a16:creationId xmlns:a16="http://schemas.microsoft.com/office/drawing/2014/main" xmlns="" id="{FBD0AE3A-7AA9-2B41-8B23-E6A8BEC73A0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1" name="Elipse 1920">
                  <a:extLst>
                    <a:ext uri="{FF2B5EF4-FFF2-40B4-BE49-F238E27FC236}">
                      <a16:creationId xmlns:a16="http://schemas.microsoft.com/office/drawing/2014/main" xmlns="" id="{44A28DE9-C382-8E44-B697-DCDB6F1A93F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2" name="Elipse 1921">
                  <a:extLst>
                    <a:ext uri="{FF2B5EF4-FFF2-40B4-BE49-F238E27FC236}">
                      <a16:creationId xmlns:a16="http://schemas.microsoft.com/office/drawing/2014/main" xmlns="" id="{B12BB8E4-A813-F843-912A-A1DEB1898EAC}"/>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3" name="Elipse 1922">
                  <a:extLst>
                    <a:ext uri="{FF2B5EF4-FFF2-40B4-BE49-F238E27FC236}">
                      <a16:creationId xmlns:a16="http://schemas.microsoft.com/office/drawing/2014/main" xmlns="" id="{CB1DD3B8-FCB9-5D4A-A44D-B79F9F17195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4" name="Elipse 1923">
                  <a:extLst>
                    <a:ext uri="{FF2B5EF4-FFF2-40B4-BE49-F238E27FC236}">
                      <a16:creationId xmlns:a16="http://schemas.microsoft.com/office/drawing/2014/main" xmlns="" id="{D72BF485-0AC6-AF4B-8FDC-F2499DB96C3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5" name="Elipse 1924">
                  <a:extLst>
                    <a:ext uri="{FF2B5EF4-FFF2-40B4-BE49-F238E27FC236}">
                      <a16:creationId xmlns:a16="http://schemas.microsoft.com/office/drawing/2014/main" xmlns="" id="{FD1C187E-34AE-D84E-8CF6-3D419F2D637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6" name="Elipse 1925">
                  <a:extLst>
                    <a:ext uri="{FF2B5EF4-FFF2-40B4-BE49-F238E27FC236}">
                      <a16:creationId xmlns:a16="http://schemas.microsoft.com/office/drawing/2014/main" xmlns="" id="{3F95C53B-97F2-184C-B984-D0487D985F6F}"/>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7" name="Elipse 1926">
                  <a:extLst>
                    <a:ext uri="{FF2B5EF4-FFF2-40B4-BE49-F238E27FC236}">
                      <a16:creationId xmlns:a16="http://schemas.microsoft.com/office/drawing/2014/main" xmlns="" id="{6107033D-98A2-3B42-A9BD-6DA7A3F73BD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8" name="Elipse 1927">
                  <a:extLst>
                    <a:ext uri="{FF2B5EF4-FFF2-40B4-BE49-F238E27FC236}">
                      <a16:creationId xmlns:a16="http://schemas.microsoft.com/office/drawing/2014/main" xmlns="" id="{B1F54FBA-877F-6947-A3EE-8232834D47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9" name="Elipse 1928">
                  <a:extLst>
                    <a:ext uri="{FF2B5EF4-FFF2-40B4-BE49-F238E27FC236}">
                      <a16:creationId xmlns:a16="http://schemas.microsoft.com/office/drawing/2014/main" xmlns="" id="{6CAE240C-F3C6-7D48-8EC1-0ADCAA05690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0" name="Elipse 1929">
                  <a:extLst>
                    <a:ext uri="{FF2B5EF4-FFF2-40B4-BE49-F238E27FC236}">
                      <a16:creationId xmlns:a16="http://schemas.microsoft.com/office/drawing/2014/main" xmlns="" id="{3961118E-DC4B-B948-A854-203B4CC6002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1" name="Elipse 1930">
                  <a:extLst>
                    <a:ext uri="{FF2B5EF4-FFF2-40B4-BE49-F238E27FC236}">
                      <a16:creationId xmlns:a16="http://schemas.microsoft.com/office/drawing/2014/main" xmlns="" id="{5C66E3CE-EA56-A641-B077-D2C4C56ED18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2" name="Elipse 1931">
                  <a:extLst>
                    <a:ext uri="{FF2B5EF4-FFF2-40B4-BE49-F238E27FC236}">
                      <a16:creationId xmlns:a16="http://schemas.microsoft.com/office/drawing/2014/main" xmlns="" id="{44334E32-6D77-A346-ABAA-9E56D2422FB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3" name="Elipse 1932">
                  <a:extLst>
                    <a:ext uri="{FF2B5EF4-FFF2-40B4-BE49-F238E27FC236}">
                      <a16:creationId xmlns:a16="http://schemas.microsoft.com/office/drawing/2014/main" xmlns="" id="{D95290B1-6B11-1146-9317-2E5321D51D4C}"/>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4" name="Elipse 1933">
                  <a:extLst>
                    <a:ext uri="{FF2B5EF4-FFF2-40B4-BE49-F238E27FC236}">
                      <a16:creationId xmlns:a16="http://schemas.microsoft.com/office/drawing/2014/main" xmlns="" id="{AB2E7C26-5B5A-7342-A24B-BCE11351D834}"/>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5" name="Elipse 1934">
                  <a:extLst>
                    <a:ext uri="{FF2B5EF4-FFF2-40B4-BE49-F238E27FC236}">
                      <a16:creationId xmlns:a16="http://schemas.microsoft.com/office/drawing/2014/main" xmlns="" id="{1F75C733-573D-4B49-B44D-55D5F0D4CD3A}"/>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6" name="Elipse 1935">
                  <a:extLst>
                    <a:ext uri="{FF2B5EF4-FFF2-40B4-BE49-F238E27FC236}">
                      <a16:creationId xmlns:a16="http://schemas.microsoft.com/office/drawing/2014/main" xmlns="" id="{5CF93D94-12E6-F44B-96A3-26F182B21F2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7" name="Elipse 1936">
                  <a:extLst>
                    <a:ext uri="{FF2B5EF4-FFF2-40B4-BE49-F238E27FC236}">
                      <a16:creationId xmlns:a16="http://schemas.microsoft.com/office/drawing/2014/main" xmlns="" id="{770412F0-3592-064E-91C9-099B34766725}"/>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8" name="Elipse 1937">
                  <a:extLst>
                    <a:ext uri="{FF2B5EF4-FFF2-40B4-BE49-F238E27FC236}">
                      <a16:creationId xmlns:a16="http://schemas.microsoft.com/office/drawing/2014/main" xmlns="" id="{FD4EA990-44F7-4040-9CFA-FBD749961E1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9" name="Elipse 1938">
                  <a:extLst>
                    <a:ext uri="{FF2B5EF4-FFF2-40B4-BE49-F238E27FC236}">
                      <a16:creationId xmlns:a16="http://schemas.microsoft.com/office/drawing/2014/main" xmlns="" id="{DFCD752A-0036-0643-84BD-6A254B71FBA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0" name="Elipse 1939">
                  <a:extLst>
                    <a:ext uri="{FF2B5EF4-FFF2-40B4-BE49-F238E27FC236}">
                      <a16:creationId xmlns:a16="http://schemas.microsoft.com/office/drawing/2014/main" xmlns="" id="{30A8EBE5-C7E6-1A4C-BC02-31D3E2D5B8E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1" name="Elipse 1940">
                  <a:extLst>
                    <a:ext uri="{FF2B5EF4-FFF2-40B4-BE49-F238E27FC236}">
                      <a16:creationId xmlns:a16="http://schemas.microsoft.com/office/drawing/2014/main" xmlns="" id="{4DE7D19B-56AF-A442-8E61-ACA3C4CA9D4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2" name="Elipse 1941">
                  <a:extLst>
                    <a:ext uri="{FF2B5EF4-FFF2-40B4-BE49-F238E27FC236}">
                      <a16:creationId xmlns:a16="http://schemas.microsoft.com/office/drawing/2014/main" xmlns="" id="{61C340E2-2EB9-BD42-847E-01FFCBEFC65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3" name="Elipse 1942">
                  <a:extLst>
                    <a:ext uri="{FF2B5EF4-FFF2-40B4-BE49-F238E27FC236}">
                      <a16:creationId xmlns:a16="http://schemas.microsoft.com/office/drawing/2014/main" xmlns="" id="{9A682CF0-5261-6C46-BD6F-8DD74B8E8F9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5" name="Grupo 1554">
                <a:extLst>
                  <a:ext uri="{FF2B5EF4-FFF2-40B4-BE49-F238E27FC236}">
                    <a16:creationId xmlns:a16="http://schemas.microsoft.com/office/drawing/2014/main" xmlns="" id="{A8E8BB1C-F701-6D4F-80CF-B45FFA73A7D4}"/>
                  </a:ext>
                </a:extLst>
              </p:cNvPr>
              <p:cNvGrpSpPr/>
              <p:nvPr/>
            </p:nvGrpSpPr>
            <p:grpSpPr>
              <a:xfrm>
                <a:off x="5808831" y="32843"/>
                <a:ext cx="28800" cy="5462318"/>
                <a:chOff x="110763" y="32843"/>
                <a:chExt cx="28800" cy="5462318"/>
              </a:xfrm>
              <a:grpFill/>
            </p:grpSpPr>
            <p:sp>
              <p:nvSpPr>
                <p:cNvPr id="1868" name="Elipse 1867">
                  <a:extLst>
                    <a:ext uri="{FF2B5EF4-FFF2-40B4-BE49-F238E27FC236}">
                      <a16:creationId xmlns:a16="http://schemas.microsoft.com/office/drawing/2014/main" xmlns="" id="{401AF36F-DA43-C94E-938C-7421FABF456A}"/>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9" name="Elipse 1868">
                  <a:extLst>
                    <a:ext uri="{FF2B5EF4-FFF2-40B4-BE49-F238E27FC236}">
                      <a16:creationId xmlns:a16="http://schemas.microsoft.com/office/drawing/2014/main" xmlns="" id="{3C600DFC-01E3-A241-AB89-DB9EB930830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0" name="Elipse 1869">
                  <a:extLst>
                    <a:ext uri="{FF2B5EF4-FFF2-40B4-BE49-F238E27FC236}">
                      <a16:creationId xmlns:a16="http://schemas.microsoft.com/office/drawing/2014/main" xmlns="" id="{52EA0B4F-C630-1844-A1C5-EF2906FE03F2}"/>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1" name="Elipse 1870">
                  <a:extLst>
                    <a:ext uri="{FF2B5EF4-FFF2-40B4-BE49-F238E27FC236}">
                      <a16:creationId xmlns:a16="http://schemas.microsoft.com/office/drawing/2014/main" xmlns="" id="{3F0C46C1-1AFB-6F43-8F08-01A8E45750B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2" name="Elipse 1871">
                  <a:extLst>
                    <a:ext uri="{FF2B5EF4-FFF2-40B4-BE49-F238E27FC236}">
                      <a16:creationId xmlns:a16="http://schemas.microsoft.com/office/drawing/2014/main" xmlns="" id="{CA1DD4CE-905F-454C-A790-2633522A86DB}"/>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3" name="Elipse 1872">
                  <a:extLst>
                    <a:ext uri="{FF2B5EF4-FFF2-40B4-BE49-F238E27FC236}">
                      <a16:creationId xmlns:a16="http://schemas.microsoft.com/office/drawing/2014/main" xmlns="" id="{135A0C95-BBC0-654E-B59C-9B751F439B00}"/>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4" name="Elipse 1873">
                  <a:extLst>
                    <a:ext uri="{FF2B5EF4-FFF2-40B4-BE49-F238E27FC236}">
                      <a16:creationId xmlns:a16="http://schemas.microsoft.com/office/drawing/2014/main" xmlns="" id="{C1151016-DB33-1641-840F-B7511317C681}"/>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5" name="Elipse 1874">
                  <a:extLst>
                    <a:ext uri="{FF2B5EF4-FFF2-40B4-BE49-F238E27FC236}">
                      <a16:creationId xmlns:a16="http://schemas.microsoft.com/office/drawing/2014/main" xmlns="" id="{379E4A35-EBCE-B849-8BDE-1581C58AE57F}"/>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6" name="Elipse 1875">
                  <a:extLst>
                    <a:ext uri="{FF2B5EF4-FFF2-40B4-BE49-F238E27FC236}">
                      <a16:creationId xmlns:a16="http://schemas.microsoft.com/office/drawing/2014/main" xmlns="" id="{BFBBA0AA-86DF-A44A-8CFD-1D70DDF81700}"/>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7" name="Elipse 1876">
                  <a:extLst>
                    <a:ext uri="{FF2B5EF4-FFF2-40B4-BE49-F238E27FC236}">
                      <a16:creationId xmlns:a16="http://schemas.microsoft.com/office/drawing/2014/main" xmlns="" id="{5C66A680-44B6-AD44-A445-95C71C462B00}"/>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8" name="Elipse 1877">
                  <a:extLst>
                    <a:ext uri="{FF2B5EF4-FFF2-40B4-BE49-F238E27FC236}">
                      <a16:creationId xmlns:a16="http://schemas.microsoft.com/office/drawing/2014/main" xmlns="" id="{81CBB5F5-2DA8-F74F-A435-D8816BBD900A}"/>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9" name="Elipse 1878">
                  <a:extLst>
                    <a:ext uri="{FF2B5EF4-FFF2-40B4-BE49-F238E27FC236}">
                      <a16:creationId xmlns:a16="http://schemas.microsoft.com/office/drawing/2014/main" xmlns="" id="{361DC547-864B-D241-AC4A-916DC40AD9B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0" name="Elipse 1879">
                  <a:extLst>
                    <a:ext uri="{FF2B5EF4-FFF2-40B4-BE49-F238E27FC236}">
                      <a16:creationId xmlns:a16="http://schemas.microsoft.com/office/drawing/2014/main" xmlns="" id="{E0D16F21-9621-C24F-B660-12BE6F6D0DE6}"/>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1" name="Elipse 1880">
                  <a:extLst>
                    <a:ext uri="{FF2B5EF4-FFF2-40B4-BE49-F238E27FC236}">
                      <a16:creationId xmlns:a16="http://schemas.microsoft.com/office/drawing/2014/main" xmlns="" id="{DE27E70E-27BF-6C44-88EB-C165DE7726E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2" name="Elipse 1881">
                  <a:extLst>
                    <a:ext uri="{FF2B5EF4-FFF2-40B4-BE49-F238E27FC236}">
                      <a16:creationId xmlns:a16="http://schemas.microsoft.com/office/drawing/2014/main" xmlns="" id="{ABD1D936-7E92-DE4B-BBE2-ECF4D15F8C2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3" name="Elipse 1882">
                  <a:extLst>
                    <a:ext uri="{FF2B5EF4-FFF2-40B4-BE49-F238E27FC236}">
                      <a16:creationId xmlns:a16="http://schemas.microsoft.com/office/drawing/2014/main" xmlns="" id="{02E605BC-35BE-FA41-9392-761F1EF2B77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4" name="Elipse 1883">
                  <a:extLst>
                    <a:ext uri="{FF2B5EF4-FFF2-40B4-BE49-F238E27FC236}">
                      <a16:creationId xmlns:a16="http://schemas.microsoft.com/office/drawing/2014/main" xmlns="" id="{02738007-5E16-9940-BDDA-732BE5C2E03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5" name="Elipse 1884">
                  <a:extLst>
                    <a:ext uri="{FF2B5EF4-FFF2-40B4-BE49-F238E27FC236}">
                      <a16:creationId xmlns:a16="http://schemas.microsoft.com/office/drawing/2014/main" xmlns="" id="{01404DA5-15D3-724D-AD25-0C71577DE943}"/>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6" name="Elipse 1885">
                  <a:extLst>
                    <a:ext uri="{FF2B5EF4-FFF2-40B4-BE49-F238E27FC236}">
                      <a16:creationId xmlns:a16="http://schemas.microsoft.com/office/drawing/2014/main" xmlns="" id="{48AC932A-C1DB-5B45-9FE5-074E8622944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7" name="Elipse 1886">
                  <a:extLst>
                    <a:ext uri="{FF2B5EF4-FFF2-40B4-BE49-F238E27FC236}">
                      <a16:creationId xmlns:a16="http://schemas.microsoft.com/office/drawing/2014/main" xmlns="" id="{3A994C25-C81C-ED41-9F47-C1E47AB8BEB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8" name="Elipse 1887">
                  <a:extLst>
                    <a:ext uri="{FF2B5EF4-FFF2-40B4-BE49-F238E27FC236}">
                      <a16:creationId xmlns:a16="http://schemas.microsoft.com/office/drawing/2014/main" xmlns="" id="{16D8C57C-B1D3-994E-A7E1-C367D21C0F2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9" name="Elipse 1888">
                  <a:extLst>
                    <a:ext uri="{FF2B5EF4-FFF2-40B4-BE49-F238E27FC236}">
                      <a16:creationId xmlns:a16="http://schemas.microsoft.com/office/drawing/2014/main" xmlns="" id="{0CB95BC8-1A22-6649-A704-EAFC086DA20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0" name="Elipse 1889">
                  <a:extLst>
                    <a:ext uri="{FF2B5EF4-FFF2-40B4-BE49-F238E27FC236}">
                      <a16:creationId xmlns:a16="http://schemas.microsoft.com/office/drawing/2014/main" xmlns="" id="{F4479309-E77A-DD4B-BF90-650F72EC9DD7}"/>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1" name="Elipse 1890">
                  <a:extLst>
                    <a:ext uri="{FF2B5EF4-FFF2-40B4-BE49-F238E27FC236}">
                      <a16:creationId xmlns:a16="http://schemas.microsoft.com/office/drawing/2014/main" xmlns="" id="{E5B8A920-058B-3F4A-9636-942FEEFA105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2" name="Elipse 1891">
                  <a:extLst>
                    <a:ext uri="{FF2B5EF4-FFF2-40B4-BE49-F238E27FC236}">
                      <a16:creationId xmlns:a16="http://schemas.microsoft.com/office/drawing/2014/main" xmlns="" id="{AE01A56C-A03B-CA4B-8CE5-BE24326E5D9B}"/>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3" name="Elipse 1892">
                  <a:extLst>
                    <a:ext uri="{FF2B5EF4-FFF2-40B4-BE49-F238E27FC236}">
                      <a16:creationId xmlns:a16="http://schemas.microsoft.com/office/drawing/2014/main" xmlns="" id="{9863C2B5-2D33-AF40-9683-9DB8230FEF84}"/>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4" name="Elipse 1893">
                  <a:extLst>
                    <a:ext uri="{FF2B5EF4-FFF2-40B4-BE49-F238E27FC236}">
                      <a16:creationId xmlns:a16="http://schemas.microsoft.com/office/drawing/2014/main" xmlns="" id="{D88CC1D6-60BB-1A45-AC63-E2E5E869F02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5" name="Elipse 1894">
                  <a:extLst>
                    <a:ext uri="{FF2B5EF4-FFF2-40B4-BE49-F238E27FC236}">
                      <a16:creationId xmlns:a16="http://schemas.microsoft.com/office/drawing/2014/main" xmlns="" id="{7691877D-6563-164F-AE3E-3EFC2391B85A}"/>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6" name="Elipse 1895">
                  <a:extLst>
                    <a:ext uri="{FF2B5EF4-FFF2-40B4-BE49-F238E27FC236}">
                      <a16:creationId xmlns:a16="http://schemas.microsoft.com/office/drawing/2014/main" xmlns="" id="{0571D8C4-4CBB-2949-9DA0-1DDD7201C431}"/>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7" name="Elipse 1896">
                  <a:extLst>
                    <a:ext uri="{FF2B5EF4-FFF2-40B4-BE49-F238E27FC236}">
                      <a16:creationId xmlns:a16="http://schemas.microsoft.com/office/drawing/2014/main" xmlns="" id="{B3B7F1D4-0B95-3846-9E16-EE065C5C3A2E}"/>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8" name="Elipse 1897">
                  <a:extLst>
                    <a:ext uri="{FF2B5EF4-FFF2-40B4-BE49-F238E27FC236}">
                      <a16:creationId xmlns:a16="http://schemas.microsoft.com/office/drawing/2014/main" xmlns="" id="{CD17110C-A5BC-D64B-94D2-07C5AAFDC56B}"/>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9" name="Elipse 1898">
                  <a:extLst>
                    <a:ext uri="{FF2B5EF4-FFF2-40B4-BE49-F238E27FC236}">
                      <a16:creationId xmlns:a16="http://schemas.microsoft.com/office/drawing/2014/main" xmlns="" id="{E0B7B4ED-69F5-5445-8986-D433A103CF1A}"/>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0" name="Elipse 1899">
                  <a:extLst>
                    <a:ext uri="{FF2B5EF4-FFF2-40B4-BE49-F238E27FC236}">
                      <a16:creationId xmlns:a16="http://schemas.microsoft.com/office/drawing/2014/main" xmlns="" id="{48278B3E-F6ED-384B-8434-019B6E6C5E0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1" name="Elipse 1900">
                  <a:extLst>
                    <a:ext uri="{FF2B5EF4-FFF2-40B4-BE49-F238E27FC236}">
                      <a16:creationId xmlns:a16="http://schemas.microsoft.com/office/drawing/2014/main" xmlns="" id="{099BB661-9853-9E49-B5B0-FA98797BC313}"/>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2" name="Elipse 1901">
                  <a:extLst>
                    <a:ext uri="{FF2B5EF4-FFF2-40B4-BE49-F238E27FC236}">
                      <a16:creationId xmlns:a16="http://schemas.microsoft.com/office/drawing/2014/main" xmlns="" id="{152CD592-B8B4-094D-A5C6-6E6365D1793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3" name="Elipse 1902">
                  <a:extLst>
                    <a:ext uri="{FF2B5EF4-FFF2-40B4-BE49-F238E27FC236}">
                      <a16:creationId xmlns:a16="http://schemas.microsoft.com/office/drawing/2014/main" xmlns="" id="{E5D5AF9C-0756-D84D-94A4-AE6757ADFA6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4" name="Elipse 1903">
                  <a:extLst>
                    <a:ext uri="{FF2B5EF4-FFF2-40B4-BE49-F238E27FC236}">
                      <a16:creationId xmlns:a16="http://schemas.microsoft.com/office/drawing/2014/main" xmlns="" id="{D4C6B1E1-A966-384F-A95A-A532B2CE6530}"/>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5" name="Elipse 1904">
                  <a:extLst>
                    <a:ext uri="{FF2B5EF4-FFF2-40B4-BE49-F238E27FC236}">
                      <a16:creationId xmlns:a16="http://schemas.microsoft.com/office/drawing/2014/main" xmlns="" id="{8D69C517-24D7-DA4F-8724-7909FB2D7A1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6" name="Grupo 1555">
                <a:extLst>
                  <a:ext uri="{FF2B5EF4-FFF2-40B4-BE49-F238E27FC236}">
                    <a16:creationId xmlns:a16="http://schemas.microsoft.com/office/drawing/2014/main" xmlns="" id="{C04D11B6-3C16-804A-B90D-C7F1B81C6210}"/>
                  </a:ext>
                </a:extLst>
              </p:cNvPr>
              <p:cNvGrpSpPr/>
              <p:nvPr/>
            </p:nvGrpSpPr>
            <p:grpSpPr>
              <a:xfrm>
                <a:off x="5956998" y="32843"/>
                <a:ext cx="28800" cy="5462318"/>
                <a:chOff x="110763" y="32843"/>
                <a:chExt cx="28800" cy="5462318"/>
              </a:xfrm>
              <a:grpFill/>
            </p:grpSpPr>
            <p:sp>
              <p:nvSpPr>
                <p:cNvPr id="1830" name="Elipse 1829">
                  <a:extLst>
                    <a:ext uri="{FF2B5EF4-FFF2-40B4-BE49-F238E27FC236}">
                      <a16:creationId xmlns:a16="http://schemas.microsoft.com/office/drawing/2014/main" xmlns="" id="{3F0C228B-E60F-C84D-8DBA-F92793D810C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1" name="Elipse 1830">
                  <a:extLst>
                    <a:ext uri="{FF2B5EF4-FFF2-40B4-BE49-F238E27FC236}">
                      <a16:creationId xmlns:a16="http://schemas.microsoft.com/office/drawing/2014/main" xmlns="" id="{077A77C2-C763-624A-BE90-44ED8656235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2" name="Elipse 1831">
                  <a:extLst>
                    <a:ext uri="{FF2B5EF4-FFF2-40B4-BE49-F238E27FC236}">
                      <a16:creationId xmlns:a16="http://schemas.microsoft.com/office/drawing/2014/main" xmlns="" id="{9363B94D-D8D5-6041-B18B-F267F96BBC7C}"/>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3" name="Elipse 1832">
                  <a:extLst>
                    <a:ext uri="{FF2B5EF4-FFF2-40B4-BE49-F238E27FC236}">
                      <a16:creationId xmlns:a16="http://schemas.microsoft.com/office/drawing/2014/main" xmlns="" id="{8768C419-1EDF-CE47-951D-308246BC8CE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4" name="Elipse 1833">
                  <a:extLst>
                    <a:ext uri="{FF2B5EF4-FFF2-40B4-BE49-F238E27FC236}">
                      <a16:creationId xmlns:a16="http://schemas.microsoft.com/office/drawing/2014/main" xmlns="" id="{4C10A588-4E5C-EF48-ADEF-8C170EDBEEB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5" name="Elipse 1834">
                  <a:extLst>
                    <a:ext uri="{FF2B5EF4-FFF2-40B4-BE49-F238E27FC236}">
                      <a16:creationId xmlns:a16="http://schemas.microsoft.com/office/drawing/2014/main" xmlns="" id="{70189470-7C27-AF41-9933-63DFA0BB83F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6" name="Elipse 1835">
                  <a:extLst>
                    <a:ext uri="{FF2B5EF4-FFF2-40B4-BE49-F238E27FC236}">
                      <a16:creationId xmlns:a16="http://schemas.microsoft.com/office/drawing/2014/main" xmlns="" id="{EAC64EAD-AEF4-D44F-911B-F4E18239D82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7" name="Elipse 1836">
                  <a:extLst>
                    <a:ext uri="{FF2B5EF4-FFF2-40B4-BE49-F238E27FC236}">
                      <a16:creationId xmlns:a16="http://schemas.microsoft.com/office/drawing/2014/main" xmlns="" id="{1F00BB94-C05C-C447-A8FF-84B113703471}"/>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8" name="Elipse 1837">
                  <a:extLst>
                    <a:ext uri="{FF2B5EF4-FFF2-40B4-BE49-F238E27FC236}">
                      <a16:creationId xmlns:a16="http://schemas.microsoft.com/office/drawing/2014/main" xmlns="" id="{8A8960FB-E9ED-BD46-8477-124FD83035A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9" name="Elipse 1838">
                  <a:extLst>
                    <a:ext uri="{FF2B5EF4-FFF2-40B4-BE49-F238E27FC236}">
                      <a16:creationId xmlns:a16="http://schemas.microsoft.com/office/drawing/2014/main" xmlns="" id="{5610D28C-9935-2142-A7C6-4154619022B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0" name="Elipse 1839">
                  <a:extLst>
                    <a:ext uri="{FF2B5EF4-FFF2-40B4-BE49-F238E27FC236}">
                      <a16:creationId xmlns:a16="http://schemas.microsoft.com/office/drawing/2014/main" xmlns="" id="{5137F45B-406C-9F40-8778-15DAD45501F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1" name="Elipse 1840">
                  <a:extLst>
                    <a:ext uri="{FF2B5EF4-FFF2-40B4-BE49-F238E27FC236}">
                      <a16:creationId xmlns:a16="http://schemas.microsoft.com/office/drawing/2014/main" xmlns="" id="{9CDD12FB-3B53-D041-AD5F-055681E95A6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2" name="Elipse 1841">
                  <a:extLst>
                    <a:ext uri="{FF2B5EF4-FFF2-40B4-BE49-F238E27FC236}">
                      <a16:creationId xmlns:a16="http://schemas.microsoft.com/office/drawing/2014/main" xmlns="" id="{DF0C7133-1C7E-7C46-A3E6-52B66B63B1C9}"/>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3" name="Elipse 1842">
                  <a:extLst>
                    <a:ext uri="{FF2B5EF4-FFF2-40B4-BE49-F238E27FC236}">
                      <a16:creationId xmlns:a16="http://schemas.microsoft.com/office/drawing/2014/main" xmlns="" id="{171F9851-A86B-E949-921E-ECEDEAAC7B1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4" name="Elipse 1843">
                  <a:extLst>
                    <a:ext uri="{FF2B5EF4-FFF2-40B4-BE49-F238E27FC236}">
                      <a16:creationId xmlns:a16="http://schemas.microsoft.com/office/drawing/2014/main" xmlns="" id="{268C829B-C358-3340-B792-78164792F26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5" name="Elipse 1844">
                  <a:extLst>
                    <a:ext uri="{FF2B5EF4-FFF2-40B4-BE49-F238E27FC236}">
                      <a16:creationId xmlns:a16="http://schemas.microsoft.com/office/drawing/2014/main" xmlns="" id="{6E0283E6-EB38-334D-86D2-FEBFEDA5AF54}"/>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6" name="Elipse 1845">
                  <a:extLst>
                    <a:ext uri="{FF2B5EF4-FFF2-40B4-BE49-F238E27FC236}">
                      <a16:creationId xmlns:a16="http://schemas.microsoft.com/office/drawing/2014/main" xmlns="" id="{8E01DB3A-AC91-AC45-99EA-BEFE52C2225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7" name="Elipse 1846">
                  <a:extLst>
                    <a:ext uri="{FF2B5EF4-FFF2-40B4-BE49-F238E27FC236}">
                      <a16:creationId xmlns:a16="http://schemas.microsoft.com/office/drawing/2014/main" xmlns="" id="{23938486-5C1A-E544-8FE0-DB59A60803C2}"/>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8" name="Elipse 1847">
                  <a:extLst>
                    <a:ext uri="{FF2B5EF4-FFF2-40B4-BE49-F238E27FC236}">
                      <a16:creationId xmlns:a16="http://schemas.microsoft.com/office/drawing/2014/main" xmlns="" id="{A35A3D2C-B924-314E-B7D7-7C48A107818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9" name="Elipse 1848">
                  <a:extLst>
                    <a:ext uri="{FF2B5EF4-FFF2-40B4-BE49-F238E27FC236}">
                      <a16:creationId xmlns:a16="http://schemas.microsoft.com/office/drawing/2014/main" xmlns="" id="{E6D14E0F-B7C4-E740-96B2-83A7CEBF012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0" name="Elipse 1849">
                  <a:extLst>
                    <a:ext uri="{FF2B5EF4-FFF2-40B4-BE49-F238E27FC236}">
                      <a16:creationId xmlns:a16="http://schemas.microsoft.com/office/drawing/2014/main" xmlns="" id="{F6447C17-5D14-524C-9D1C-972622D907E7}"/>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1" name="Elipse 1850">
                  <a:extLst>
                    <a:ext uri="{FF2B5EF4-FFF2-40B4-BE49-F238E27FC236}">
                      <a16:creationId xmlns:a16="http://schemas.microsoft.com/office/drawing/2014/main" xmlns="" id="{D1C98678-9C8C-464E-92BA-09712AFDB9B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2" name="Elipse 1851">
                  <a:extLst>
                    <a:ext uri="{FF2B5EF4-FFF2-40B4-BE49-F238E27FC236}">
                      <a16:creationId xmlns:a16="http://schemas.microsoft.com/office/drawing/2014/main" xmlns="" id="{1B6978C2-E932-D24B-B4B1-3E5618A1902F}"/>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3" name="Elipse 1852">
                  <a:extLst>
                    <a:ext uri="{FF2B5EF4-FFF2-40B4-BE49-F238E27FC236}">
                      <a16:creationId xmlns:a16="http://schemas.microsoft.com/office/drawing/2014/main" xmlns="" id="{53FB0B10-7A69-B748-9812-1A063C670CF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4" name="Elipse 1853">
                  <a:extLst>
                    <a:ext uri="{FF2B5EF4-FFF2-40B4-BE49-F238E27FC236}">
                      <a16:creationId xmlns:a16="http://schemas.microsoft.com/office/drawing/2014/main" xmlns="" id="{DE240708-910F-8647-B066-3870F80DDD8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5" name="Elipse 1854">
                  <a:extLst>
                    <a:ext uri="{FF2B5EF4-FFF2-40B4-BE49-F238E27FC236}">
                      <a16:creationId xmlns:a16="http://schemas.microsoft.com/office/drawing/2014/main" xmlns="" id="{D3F43303-A9D9-9645-9DDB-9A3C2D8EE415}"/>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6" name="Elipse 1855">
                  <a:extLst>
                    <a:ext uri="{FF2B5EF4-FFF2-40B4-BE49-F238E27FC236}">
                      <a16:creationId xmlns:a16="http://schemas.microsoft.com/office/drawing/2014/main" xmlns="" id="{B0820888-714E-CA49-995B-F2BA7448ED49}"/>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7" name="Elipse 1856">
                  <a:extLst>
                    <a:ext uri="{FF2B5EF4-FFF2-40B4-BE49-F238E27FC236}">
                      <a16:creationId xmlns:a16="http://schemas.microsoft.com/office/drawing/2014/main" xmlns="" id="{77C59F70-52D0-EE4F-B706-427B5408E38D}"/>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8" name="Elipse 1857">
                  <a:extLst>
                    <a:ext uri="{FF2B5EF4-FFF2-40B4-BE49-F238E27FC236}">
                      <a16:creationId xmlns:a16="http://schemas.microsoft.com/office/drawing/2014/main" xmlns="" id="{BC8D5315-C024-1044-A013-ACD02FC000C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9" name="Elipse 1858">
                  <a:extLst>
                    <a:ext uri="{FF2B5EF4-FFF2-40B4-BE49-F238E27FC236}">
                      <a16:creationId xmlns:a16="http://schemas.microsoft.com/office/drawing/2014/main" xmlns="" id="{549D864B-74F2-4D46-A10D-13D246EB9C6F}"/>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0" name="Elipse 1859">
                  <a:extLst>
                    <a:ext uri="{FF2B5EF4-FFF2-40B4-BE49-F238E27FC236}">
                      <a16:creationId xmlns:a16="http://schemas.microsoft.com/office/drawing/2014/main" xmlns="" id="{AD2035D2-B59F-AF43-B356-853310A5DF39}"/>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1" name="Elipse 1860">
                  <a:extLst>
                    <a:ext uri="{FF2B5EF4-FFF2-40B4-BE49-F238E27FC236}">
                      <a16:creationId xmlns:a16="http://schemas.microsoft.com/office/drawing/2014/main" xmlns="" id="{646814A8-C2FE-BD49-8855-82BC27A140F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2" name="Elipse 1861">
                  <a:extLst>
                    <a:ext uri="{FF2B5EF4-FFF2-40B4-BE49-F238E27FC236}">
                      <a16:creationId xmlns:a16="http://schemas.microsoft.com/office/drawing/2014/main" xmlns="" id="{623E0641-402A-9640-B9AB-DEEB65A447B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3" name="Elipse 1862">
                  <a:extLst>
                    <a:ext uri="{FF2B5EF4-FFF2-40B4-BE49-F238E27FC236}">
                      <a16:creationId xmlns:a16="http://schemas.microsoft.com/office/drawing/2014/main" xmlns="" id="{C7A5157A-E6D4-A848-9EC1-F4F4B93DE41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4" name="Elipse 1863">
                  <a:extLst>
                    <a:ext uri="{FF2B5EF4-FFF2-40B4-BE49-F238E27FC236}">
                      <a16:creationId xmlns:a16="http://schemas.microsoft.com/office/drawing/2014/main" xmlns="" id="{628A2EF8-C961-1B46-89CA-A2F7E17777E0}"/>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5" name="Elipse 1864">
                  <a:extLst>
                    <a:ext uri="{FF2B5EF4-FFF2-40B4-BE49-F238E27FC236}">
                      <a16:creationId xmlns:a16="http://schemas.microsoft.com/office/drawing/2014/main" xmlns="" id="{11ACEA28-B6DF-494D-AB8F-A3A89CAA738C}"/>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6" name="Elipse 1865">
                  <a:extLst>
                    <a:ext uri="{FF2B5EF4-FFF2-40B4-BE49-F238E27FC236}">
                      <a16:creationId xmlns:a16="http://schemas.microsoft.com/office/drawing/2014/main" xmlns="" id="{C245288F-9217-9840-964A-4C878A3CDA35}"/>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7" name="Elipse 1866">
                  <a:extLst>
                    <a:ext uri="{FF2B5EF4-FFF2-40B4-BE49-F238E27FC236}">
                      <a16:creationId xmlns:a16="http://schemas.microsoft.com/office/drawing/2014/main" xmlns="" id="{BDB5F26F-0151-344A-A077-69DC22D9F5C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7" name="Grupo 1556">
                <a:extLst>
                  <a:ext uri="{FF2B5EF4-FFF2-40B4-BE49-F238E27FC236}">
                    <a16:creationId xmlns:a16="http://schemas.microsoft.com/office/drawing/2014/main" xmlns="" id="{BDCD463E-3D73-F34C-A9F9-0B7560BEF131}"/>
                  </a:ext>
                </a:extLst>
              </p:cNvPr>
              <p:cNvGrpSpPr/>
              <p:nvPr/>
            </p:nvGrpSpPr>
            <p:grpSpPr>
              <a:xfrm>
                <a:off x="6105165" y="32843"/>
                <a:ext cx="28800" cy="5462318"/>
                <a:chOff x="110763" y="32843"/>
                <a:chExt cx="28800" cy="5462318"/>
              </a:xfrm>
              <a:grpFill/>
            </p:grpSpPr>
            <p:sp>
              <p:nvSpPr>
                <p:cNvPr id="1792" name="Elipse 1791">
                  <a:extLst>
                    <a:ext uri="{FF2B5EF4-FFF2-40B4-BE49-F238E27FC236}">
                      <a16:creationId xmlns:a16="http://schemas.microsoft.com/office/drawing/2014/main" xmlns="" id="{D8E2CB66-5934-A649-A475-C78BB766CE59}"/>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3" name="Elipse 1792">
                  <a:extLst>
                    <a:ext uri="{FF2B5EF4-FFF2-40B4-BE49-F238E27FC236}">
                      <a16:creationId xmlns:a16="http://schemas.microsoft.com/office/drawing/2014/main" xmlns="" id="{073CADC4-D52D-E646-9945-87A32B3750CE}"/>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4" name="Elipse 1793">
                  <a:extLst>
                    <a:ext uri="{FF2B5EF4-FFF2-40B4-BE49-F238E27FC236}">
                      <a16:creationId xmlns:a16="http://schemas.microsoft.com/office/drawing/2014/main" xmlns="" id="{9161AFE6-B482-C340-9DA4-907A4458C940}"/>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5" name="Elipse 1794">
                  <a:extLst>
                    <a:ext uri="{FF2B5EF4-FFF2-40B4-BE49-F238E27FC236}">
                      <a16:creationId xmlns:a16="http://schemas.microsoft.com/office/drawing/2014/main" xmlns="" id="{693A3617-18C1-DC41-94C3-BDE36B02B096}"/>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6" name="Elipse 1795">
                  <a:extLst>
                    <a:ext uri="{FF2B5EF4-FFF2-40B4-BE49-F238E27FC236}">
                      <a16:creationId xmlns:a16="http://schemas.microsoft.com/office/drawing/2014/main" xmlns="" id="{F5D34F1B-4FA1-9146-91AF-0B919CE8CD1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7" name="Elipse 1796">
                  <a:extLst>
                    <a:ext uri="{FF2B5EF4-FFF2-40B4-BE49-F238E27FC236}">
                      <a16:creationId xmlns:a16="http://schemas.microsoft.com/office/drawing/2014/main" xmlns="" id="{1B58B57D-84E2-0442-9EA1-73130C2F9A9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8" name="Elipse 1797">
                  <a:extLst>
                    <a:ext uri="{FF2B5EF4-FFF2-40B4-BE49-F238E27FC236}">
                      <a16:creationId xmlns:a16="http://schemas.microsoft.com/office/drawing/2014/main" xmlns="" id="{5B1AC945-07D7-084D-BB13-3F3F9446A10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9" name="Elipse 1798">
                  <a:extLst>
                    <a:ext uri="{FF2B5EF4-FFF2-40B4-BE49-F238E27FC236}">
                      <a16:creationId xmlns:a16="http://schemas.microsoft.com/office/drawing/2014/main" xmlns="" id="{E425C412-A132-6C4A-99BD-2C32378D3EF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0" name="Elipse 1799">
                  <a:extLst>
                    <a:ext uri="{FF2B5EF4-FFF2-40B4-BE49-F238E27FC236}">
                      <a16:creationId xmlns:a16="http://schemas.microsoft.com/office/drawing/2014/main" xmlns="" id="{7D0CBB73-DF8B-5744-B253-DA2D1F6C5320}"/>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1" name="Elipse 1800">
                  <a:extLst>
                    <a:ext uri="{FF2B5EF4-FFF2-40B4-BE49-F238E27FC236}">
                      <a16:creationId xmlns:a16="http://schemas.microsoft.com/office/drawing/2014/main" xmlns="" id="{7F1DDF85-004D-1547-AC73-BD0563C8A98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2" name="Elipse 1801">
                  <a:extLst>
                    <a:ext uri="{FF2B5EF4-FFF2-40B4-BE49-F238E27FC236}">
                      <a16:creationId xmlns:a16="http://schemas.microsoft.com/office/drawing/2014/main" xmlns="" id="{A7B52E68-1826-BF4A-BED0-EF988C68256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3" name="Elipse 1802">
                  <a:extLst>
                    <a:ext uri="{FF2B5EF4-FFF2-40B4-BE49-F238E27FC236}">
                      <a16:creationId xmlns:a16="http://schemas.microsoft.com/office/drawing/2014/main" xmlns="" id="{1D90091A-F1D0-4B4A-8C55-34178D11812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4" name="Elipse 1803">
                  <a:extLst>
                    <a:ext uri="{FF2B5EF4-FFF2-40B4-BE49-F238E27FC236}">
                      <a16:creationId xmlns:a16="http://schemas.microsoft.com/office/drawing/2014/main" xmlns="" id="{A75A5415-4688-E243-8BA7-D34ACB22099D}"/>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5" name="Elipse 1804">
                  <a:extLst>
                    <a:ext uri="{FF2B5EF4-FFF2-40B4-BE49-F238E27FC236}">
                      <a16:creationId xmlns:a16="http://schemas.microsoft.com/office/drawing/2014/main" xmlns="" id="{20E2FC99-5BC7-8A42-B9D9-1F4F260D8045}"/>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6" name="Elipse 1805">
                  <a:extLst>
                    <a:ext uri="{FF2B5EF4-FFF2-40B4-BE49-F238E27FC236}">
                      <a16:creationId xmlns:a16="http://schemas.microsoft.com/office/drawing/2014/main" xmlns="" id="{03096815-B6E3-A249-87F8-7461D9E99DA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7" name="Elipse 1806">
                  <a:extLst>
                    <a:ext uri="{FF2B5EF4-FFF2-40B4-BE49-F238E27FC236}">
                      <a16:creationId xmlns:a16="http://schemas.microsoft.com/office/drawing/2014/main" xmlns="" id="{E6C9FD82-0004-EE40-8995-B481C86BFAA1}"/>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8" name="Elipse 1807">
                  <a:extLst>
                    <a:ext uri="{FF2B5EF4-FFF2-40B4-BE49-F238E27FC236}">
                      <a16:creationId xmlns:a16="http://schemas.microsoft.com/office/drawing/2014/main" xmlns="" id="{C62FD7F6-67BA-1143-B3F8-D3E6480E89C6}"/>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9" name="Elipse 1808">
                  <a:extLst>
                    <a:ext uri="{FF2B5EF4-FFF2-40B4-BE49-F238E27FC236}">
                      <a16:creationId xmlns:a16="http://schemas.microsoft.com/office/drawing/2014/main" xmlns="" id="{E32249EA-4719-3144-A877-67380A9213EB}"/>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0" name="Elipse 1809">
                  <a:extLst>
                    <a:ext uri="{FF2B5EF4-FFF2-40B4-BE49-F238E27FC236}">
                      <a16:creationId xmlns:a16="http://schemas.microsoft.com/office/drawing/2014/main" xmlns="" id="{D1C96DA8-F2E8-6B42-95E2-2722D8C88295}"/>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1" name="Elipse 1810">
                  <a:extLst>
                    <a:ext uri="{FF2B5EF4-FFF2-40B4-BE49-F238E27FC236}">
                      <a16:creationId xmlns:a16="http://schemas.microsoft.com/office/drawing/2014/main" xmlns="" id="{5EC516EC-689E-4640-AB8C-3C85A80DC9A1}"/>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2" name="Elipse 1811">
                  <a:extLst>
                    <a:ext uri="{FF2B5EF4-FFF2-40B4-BE49-F238E27FC236}">
                      <a16:creationId xmlns:a16="http://schemas.microsoft.com/office/drawing/2014/main" xmlns="" id="{FBA6FB60-B54C-4D42-8A9F-896FB24ADD7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3" name="Elipse 1812">
                  <a:extLst>
                    <a:ext uri="{FF2B5EF4-FFF2-40B4-BE49-F238E27FC236}">
                      <a16:creationId xmlns:a16="http://schemas.microsoft.com/office/drawing/2014/main" xmlns="" id="{4636B9C6-274E-B545-9ADE-BD2B30BF421B}"/>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4" name="Elipse 1813">
                  <a:extLst>
                    <a:ext uri="{FF2B5EF4-FFF2-40B4-BE49-F238E27FC236}">
                      <a16:creationId xmlns:a16="http://schemas.microsoft.com/office/drawing/2014/main" xmlns="" id="{3E373AFD-250B-284E-B71B-E085B4181B35}"/>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5" name="Elipse 1814">
                  <a:extLst>
                    <a:ext uri="{FF2B5EF4-FFF2-40B4-BE49-F238E27FC236}">
                      <a16:creationId xmlns:a16="http://schemas.microsoft.com/office/drawing/2014/main" xmlns="" id="{64FBBBF8-7FB9-614E-8140-8DAB4322D5E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6" name="Elipse 1815">
                  <a:extLst>
                    <a:ext uri="{FF2B5EF4-FFF2-40B4-BE49-F238E27FC236}">
                      <a16:creationId xmlns:a16="http://schemas.microsoft.com/office/drawing/2014/main" xmlns="" id="{3E8ADB03-F16D-B74B-A03E-E71DAB8552CF}"/>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7" name="Elipse 1816">
                  <a:extLst>
                    <a:ext uri="{FF2B5EF4-FFF2-40B4-BE49-F238E27FC236}">
                      <a16:creationId xmlns:a16="http://schemas.microsoft.com/office/drawing/2014/main" xmlns="" id="{48367C08-9AEC-D44B-B3D0-FAFBA3B7369A}"/>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8" name="Elipse 1817">
                  <a:extLst>
                    <a:ext uri="{FF2B5EF4-FFF2-40B4-BE49-F238E27FC236}">
                      <a16:creationId xmlns:a16="http://schemas.microsoft.com/office/drawing/2014/main" xmlns="" id="{8CEFC8A6-AB90-E748-858C-BD8628B7C6E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9" name="Elipse 1818">
                  <a:extLst>
                    <a:ext uri="{FF2B5EF4-FFF2-40B4-BE49-F238E27FC236}">
                      <a16:creationId xmlns:a16="http://schemas.microsoft.com/office/drawing/2014/main" xmlns="" id="{02DF606B-A705-F743-9DDB-D77D3FD70F41}"/>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0" name="Elipse 1819">
                  <a:extLst>
                    <a:ext uri="{FF2B5EF4-FFF2-40B4-BE49-F238E27FC236}">
                      <a16:creationId xmlns:a16="http://schemas.microsoft.com/office/drawing/2014/main" xmlns="" id="{E91BCED2-1D5D-3D4F-AE03-2E11D38DA512}"/>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1" name="Elipse 1820">
                  <a:extLst>
                    <a:ext uri="{FF2B5EF4-FFF2-40B4-BE49-F238E27FC236}">
                      <a16:creationId xmlns:a16="http://schemas.microsoft.com/office/drawing/2014/main" xmlns="" id="{AE5C5C36-6ED8-C843-94B3-38252B1ED80B}"/>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2" name="Elipse 1821">
                  <a:extLst>
                    <a:ext uri="{FF2B5EF4-FFF2-40B4-BE49-F238E27FC236}">
                      <a16:creationId xmlns:a16="http://schemas.microsoft.com/office/drawing/2014/main" xmlns="" id="{B58D1C54-2BCB-874F-9F5E-7598A7098C17}"/>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3" name="Elipse 1822">
                  <a:extLst>
                    <a:ext uri="{FF2B5EF4-FFF2-40B4-BE49-F238E27FC236}">
                      <a16:creationId xmlns:a16="http://schemas.microsoft.com/office/drawing/2014/main" xmlns="" id="{11095768-3FEE-8B46-82A5-76764149E6F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4" name="Elipse 1823">
                  <a:extLst>
                    <a:ext uri="{FF2B5EF4-FFF2-40B4-BE49-F238E27FC236}">
                      <a16:creationId xmlns:a16="http://schemas.microsoft.com/office/drawing/2014/main" xmlns="" id="{495C2871-C2EF-DD48-B819-8A5A01D3D57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5" name="Elipse 1824">
                  <a:extLst>
                    <a:ext uri="{FF2B5EF4-FFF2-40B4-BE49-F238E27FC236}">
                      <a16:creationId xmlns:a16="http://schemas.microsoft.com/office/drawing/2014/main" xmlns="" id="{90B1E148-102D-6C42-B61E-4B99450324B4}"/>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6" name="Elipse 1825">
                  <a:extLst>
                    <a:ext uri="{FF2B5EF4-FFF2-40B4-BE49-F238E27FC236}">
                      <a16:creationId xmlns:a16="http://schemas.microsoft.com/office/drawing/2014/main" xmlns="" id="{1C01C5E1-649C-6147-A4DA-F997F785B65D}"/>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7" name="Elipse 1826">
                  <a:extLst>
                    <a:ext uri="{FF2B5EF4-FFF2-40B4-BE49-F238E27FC236}">
                      <a16:creationId xmlns:a16="http://schemas.microsoft.com/office/drawing/2014/main" xmlns="" id="{204A5484-2237-804D-AABD-5E909AFB6CBB}"/>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8" name="Elipse 1827">
                  <a:extLst>
                    <a:ext uri="{FF2B5EF4-FFF2-40B4-BE49-F238E27FC236}">
                      <a16:creationId xmlns:a16="http://schemas.microsoft.com/office/drawing/2014/main" xmlns="" id="{F9E0016D-D44C-B343-805F-756B81D4023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9" name="Elipse 1828">
                  <a:extLst>
                    <a:ext uri="{FF2B5EF4-FFF2-40B4-BE49-F238E27FC236}">
                      <a16:creationId xmlns:a16="http://schemas.microsoft.com/office/drawing/2014/main" xmlns="" id="{4B7129C3-5748-CB4D-8B57-C7081465D62B}"/>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8" name="Grupo 1557">
                <a:extLst>
                  <a:ext uri="{FF2B5EF4-FFF2-40B4-BE49-F238E27FC236}">
                    <a16:creationId xmlns:a16="http://schemas.microsoft.com/office/drawing/2014/main" xmlns="" id="{442EA48A-FAFE-E047-B5F8-DDB1ACC689FB}"/>
                  </a:ext>
                </a:extLst>
              </p:cNvPr>
              <p:cNvGrpSpPr/>
              <p:nvPr/>
            </p:nvGrpSpPr>
            <p:grpSpPr>
              <a:xfrm>
                <a:off x="6253332" y="32843"/>
                <a:ext cx="28800" cy="5462318"/>
                <a:chOff x="110763" y="32843"/>
                <a:chExt cx="28800" cy="5462318"/>
              </a:xfrm>
              <a:grpFill/>
            </p:grpSpPr>
            <p:sp>
              <p:nvSpPr>
                <p:cNvPr id="1754" name="Elipse 1753">
                  <a:extLst>
                    <a:ext uri="{FF2B5EF4-FFF2-40B4-BE49-F238E27FC236}">
                      <a16:creationId xmlns:a16="http://schemas.microsoft.com/office/drawing/2014/main" xmlns="" id="{03E2710E-BC38-FA4C-89A4-99E2E64F7F48}"/>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5" name="Elipse 1754">
                  <a:extLst>
                    <a:ext uri="{FF2B5EF4-FFF2-40B4-BE49-F238E27FC236}">
                      <a16:creationId xmlns:a16="http://schemas.microsoft.com/office/drawing/2014/main" xmlns="" id="{CE61C73F-51F5-C147-8F44-B005056F648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6" name="Elipse 1755">
                  <a:extLst>
                    <a:ext uri="{FF2B5EF4-FFF2-40B4-BE49-F238E27FC236}">
                      <a16:creationId xmlns:a16="http://schemas.microsoft.com/office/drawing/2014/main" xmlns="" id="{091EFBE5-DB47-A542-894C-D67AE832842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7" name="Elipse 1756">
                  <a:extLst>
                    <a:ext uri="{FF2B5EF4-FFF2-40B4-BE49-F238E27FC236}">
                      <a16:creationId xmlns:a16="http://schemas.microsoft.com/office/drawing/2014/main" xmlns="" id="{6BB46DC0-0CF8-B74C-AAC8-85F12144E72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8" name="Elipse 1757">
                  <a:extLst>
                    <a:ext uri="{FF2B5EF4-FFF2-40B4-BE49-F238E27FC236}">
                      <a16:creationId xmlns:a16="http://schemas.microsoft.com/office/drawing/2014/main" xmlns="" id="{7085F5DE-2167-9C4E-994A-E53DB3AFC61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9" name="Elipse 1758">
                  <a:extLst>
                    <a:ext uri="{FF2B5EF4-FFF2-40B4-BE49-F238E27FC236}">
                      <a16:creationId xmlns:a16="http://schemas.microsoft.com/office/drawing/2014/main" xmlns="" id="{6A2173EB-6101-C946-B7FF-FDE04082097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0" name="Elipse 1759">
                  <a:extLst>
                    <a:ext uri="{FF2B5EF4-FFF2-40B4-BE49-F238E27FC236}">
                      <a16:creationId xmlns:a16="http://schemas.microsoft.com/office/drawing/2014/main" xmlns="" id="{106A819E-9C40-DD4E-90BA-A2EA01C6672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1" name="Elipse 1760">
                  <a:extLst>
                    <a:ext uri="{FF2B5EF4-FFF2-40B4-BE49-F238E27FC236}">
                      <a16:creationId xmlns:a16="http://schemas.microsoft.com/office/drawing/2014/main" xmlns="" id="{7BDC87A4-64C2-4245-864A-1CC94555786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2" name="Elipse 1761">
                  <a:extLst>
                    <a:ext uri="{FF2B5EF4-FFF2-40B4-BE49-F238E27FC236}">
                      <a16:creationId xmlns:a16="http://schemas.microsoft.com/office/drawing/2014/main" xmlns="" id="{3E02FE12-4FE8-3947-A740-D1C5E6036FE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3" name="Elipse 1762">
                  <a:extLst>
                    <a:ext uri="{FF2B5EF4-FFF2-40B4-BE49-F238E27FC236}">
                      <a16:creationId xmlns:a16="http://schemas.microsoft.com/office/drawing/2014/main" xmlns="" id="{F2019F00-9C1B-8141-9849-2C74775FDF60}"/>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4" name="Elipse 1763">
                  <a:extLst>
                    <a:ext uri="{FF2B5EF4-FFF2-40B4-BE49-F238E27FC236}">
                      <a16:creationId xmlns:a16="http://schemas.microsoft.com/office/drawing/2014/main" xmlns="" id="{0CAFBBA3-77B9-5A46-B73A-27FC2A17962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5" name="Elipse 1764">
                  <a:extLst>
                    <a:ext uri="{FF2B5EF4-FFF2-40B4-BE49-F238E27FC236}">
                      <a16:creationId xmlns:a16="http://schemas.microsoft.com/office/drawing/2014/main" xmlns="" id="{02B1812A-9C27-A242-9D60-37B9AAF1BE3B}"/>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6" name="Elipse 1765">
                  <a:extLst>
                    <a:ext uri="{FF2B5EF4-FFF2-40B4-BE49-F238E27FC236}">
                      <a16:creationId xmlns:a16="http://schemas.microsoft.com/office/drawing/2014/main" xmlns="" id="{2F4AFD4B-2CBC-DB43-90E6-9A52CB72F291}"/>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7" name="Elipse 1766">
                  <a:extLst>
                    <a:ext uri="{FF2B5EF4-FFF2-40B4-BE49-F238E27FC236}">
                      <a16:creationId xmlns:a16="http://schemas.microsoft.com/office/drawing/2014/main" xmlns="" id="{9A571904-B002-2048-AC75-52BD59A8CFAB}"/>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8" name="Elipse 1767">
                  <a:extLst>
                    <a:ext uri="{FF2B5EF4-FFF2-40B4-BE49-F238E27FC236}">
                      <a16:creationId xmlns:a16="http://schemas.microsoft.com/office/drawing/2014/main" xmlns="" id="{7AE3213D-81C4-1F45-A234-427660BEAEF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9" name="Elipse 1768">
                  <a:extLst>
                    <a:ext uri="{FF2B5EF4-FFF2-40B4-BE49-F238E27FC236}">
                      <a16:creationId xmlns:a16="http://schemas.microsoft.com/office/drawing/2014/main" xmlns="" id="{79E0DF7E-1A04-0B43-B297-14BBDAA483F3}"/>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0" name="Elipse 1769">
                  <a:extLst>
                    <a:ext uri="{FF2B5EF4-FFF2-40B4-BE49-F238E27FC236}">
                      <a16:creationId xmlns:a16="http://schemas.microsoft.com/office/drawing/2014/main" xmlns="" id="{E6CF4347-A429-E642-A91A-B617DFE12BAA}"/>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1" name="Elipse 1770">
                  <a:extLst>
                    <a:ext uri="{FF2B5EF4-FFF2-40B4-BE49-F238E27FC236}">
                      <a16:creationId xmlns:a16="http://schemas.microsoft.com/office/drawing/2014/main" xmlns="" id="{E63D808A-6824-D941-9446-FC201479EC1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2" name="Elipse 1771">
                  <a:extLst>
                    <a:ext uri="{FF2B5EF4-FFF2-40B4-BE49-F238E27FC236}">
                      <a16:creationId xmlns:a16="http://schemas.microsoft.com/office/drawing/2014/main" xmlns="" id="{88830159-2208-2140-A69E-2E9F401BD14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3" name="Elipse 1772">
                  <a:extLst>
                    <a:ext uri="{FF2B5EF4-FFF2-40B4-BE49-F238E27FC236}">
                      <a16:creationId xmlns:a16="http://schemas.microsoft.com/office/drawing/2014/main" xmlns="" id="{4AD6A683-8EB4-1C4F-9AFC-14EA09546626}"/>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4" name="Elipse 1773">
                  <a:extLst>
                    <a:ext uri="{FF2B5EF4-FFF2-40B4-BE49-F238E27FC236}">
                      <a16:creationId xmlns:a16="http://schemas.microsoft.com/office/drawing/2014/main" xmlns="" id="{34D0EF6B-4C48-954F-8301-7B7C71F8EAD7}"/>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5" name="Elipse 1774">
                  <a:extLst>
                    <a:ext uri="{FF2B5EF4-FFF2-40B4-BE49-F238E27FC236}">
                      <a16:creationId xmlns:a16="http://schemas.microsoft.com/office/drawing/2014/main" xmlns="" id="{A07004BA-413A-A347-AF85-6A71C9A858B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6" name="Elipse 1775">
                  <a:extLst>
                    <a:ext uri="{FF2B5EF4-FFF2-40B4-BE49-F238E27FC236}">
                      <a16:creationId xmlns:a16="http://schemas.microsoft.com/office/drawing/2014/main" xmlns="" id="{88614D06-AA32-7049-8ACA-E8FB02376A94}"/>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7" name="Elipse 1776">
                  <a:extLst>
                    <a:ext uri="{FF2B5EF4-FFF2-40B4-BE49-F238E27FC236}">
                      <a16:creationId xmlns:a16="http://schemas.microsoft.com/office/drawing/2014/main" xmlns="" id="{AAE2BC3F-D17F-B14A-9138-E201FE2517A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8" name="Elipse 1777">
                  <a:extLst>
                    <a:ext uri="{FF2B5EF4-FFF2-40B4-BE49-F238E27FC236}">
                      <a16:creationId xmlns:a16="http://schemas.microsoft.com/office/drawing/2014/main" xmlns="" id="{E31633FA-3DA5-584F-98A3-DAD8B12938A5}"/>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9" name="Elipse 1778">
                  <a:extLst>
                    <a:ext uri="{FF2B5EF4-FFF2-40B4-BE49-F238E27FC236}">
                      <a16:creationId xmlns:a16="http://schemas.microsoft.com/office/drawing/2014/main" xmlns="" id="{7F3D555A-36AB-0C43-9E4F-51AABE0DC64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0" name="Elipse 1779">
                  <a:extLst>
                    <a:ext uri="{FF2B5EF4-FFF2-40B4-BE49-F238E27FC236}">
                      <a16:creationId xmlns:a16="http://schemas.microsoft.com/office/drawing/2014/main" xmlns="" id="{6851E789-66F4-8B4C-AC14-990EE7FB24A5}"/>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1" name="Elipse 1780">
                  <a:extLst>
                    <a:ext uri="{FF2B5EF4-FFF2-40B4-BE49-F238E27FC236}">
                      <a16:creationId xmlns:a16="http://schemas.microsoft.com/office/drawing/2014/main" xmlns="" id="{60768CD0-8989-E941-9793-6044AE07AAD9}"/>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2" name="Elipse 1781">
                  <a:extLst>
                    <a:ext uri="{FF2B5EF4-FFF2-40B4-BE49-F238E27FC236}">
                      <a16:creationId xmlns:a16="http://schemas.microsoft.com/office/drawing/2014/main" xmlns="" id="{E3471620-58D3-2845-9213-E84FFBB45F5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3" name="Elipse 1782">
                  <a:extLst>
                    <a:ext uri="{FF2B5EF4-FFF2-40B4-BE49-F238E27FC236}">
                      <a16:creationId xmlns:a16="http://schemas.microsoft.com/office/drawing/2014/main" xmlns="" id="{E649EC3C-E994-0F41-B961-2EC6C927EA60}"/>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4" name="Elipse 1783">
                  <a:extLst>
                    <a:ext uri="{FF2B5EF4-FFF2-40B4-BE49-F238E27FC236}">
                      <a16:creationId xmlns:a16="http://schemas.microsoft.com/office/drawing/2014/main" xmlns="" id="{9818E7A0-9C56-0E4D-A4E7-83D61608F8A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5" name="Elipse 1784">
                  <a:extLst>
                    <a:ext uri="{FF2B5EF4-FFF2-40B4-BE49-F238E27FC236}">
                      <a16:creationId xmlns:a16="http://schemas.microsoft.com/office/drawing/2014/main" xmlns="" id="{0ECC0BFC-80C2-114D-8364-3471D7C0D7F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6" name="Elipse 1785">
                  <a:extLst>
                    <a:ext uri="{FF2B5EF4-FFF2-40B4-BE49-F238E27FC236}">
                      <a16:creationId xmlns:a16="http://schemas.microsoft.com/office/drawing/2014/main" xmlns="" id="{D483B404-E880-054F-B4FB-BE2F5F2F38A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7" name="Elipse 1786">
                  <a:extLst>
                    <a:ext uri="{FF2B5EF4-FFF2-40B4-BE49-F238E27FC236}">
                      <a16:creationId xmlns:a16="http://schemas.microsoft.com/office/drawing/2014/main" xmlns="" id="{F2BA6B66-6616-F04D-B010-D812910D77B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8" name="Elipse 1787">
                  <a:extLst>
                    <a:ext uri="{FF2B5EF4-FFF2-40B4-BE49-F238E27FC236}">
                      <a16:creationId xmlns:a16="http://schemas.microsoft.com/office/drawing/2014/main" xmlns="" id="{E0AF2CBC-AE17-824B-93D9-582D1A4046E0}"/>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9" name="Elipse 1788">
                  <a:extLst>
                    <a:ext uri="{FF2B5EF4-FFF2-40B4-BE49-F238E27FC236}">
                      <a16:creationId xmlns:a16="http://schemas.microsoft.com/office/drawing/2014/main" xmlns="" id="{C20BC802-F025-0646-8CC4-5AE5D0056B7F}"/>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0" name="Elipse 1789">
                  <a:extLst>
                    <a:ext uri="{FF2B5EF4-FFF2-40B4-BE49-F238E27FC236}">
                      <a16:creationId xmlns:a16="http://schemas.microsoft.com/office/drawing/2014/main" xmlns="" id="{3D98A371-6A7F-FD47-9E0E-3F05CF98A07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1" name="Elipse 1790">
                  <a:extLst>
                    <a:ext uri="{FF2B5EF4-FFF2-40B4-BE49-F238E27FC236}">
                      <a16:creationId xmlns:a16="http://schemas.microsoft.com/office/drawing/2014/main" xmlns="" id="{52759CFF-62A6-7245-8570-FCA95B3238C4}"/>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9" name="Grupo 1558">
                <a:extLst>
                  <a:ext uri="{FF2B5EF4-FFF2-40B4-BE49-F238E27FC236}">
                    <a16:creationId xmlns:a16="http://schemas.microsoft.com/office/drawing/2014/main" xmlns="" id="{57D3F7A8-A166-684C-A90E-AB865805E881}"/>
                  </a:ext>
                </a:extLst>
              </p:cNvPr>
              <p:cNvGrpSpPr/>
              <p:nvPr/>
            </p:nvGrpSpPr>
            <p:grpSpPr>
              <a:xfrm>
                <a:off x="6401499" y="32843"/>
                <a:ext cx="28800" cy="5462318"/>
                <a:chOff x="110763" y="32843"/>
                <a:chExt cx="28800" cy="5462318"/>
              </a:xfrm>
              <a:grpFill/>
            </p:grpSpPr>
            <p:sp>
              <p:nvSpPr>
                <p:cNvPr id="1716" name="Elipse 1715">
                  <a:extLst>
                    <a:ext uri="{FF2B5EF4-FFF2-40B4-BE49-F238E27FC236}">
                      <a16:creationId xmlns:a16="http://schemas.microsoft.com/office/drawing/2014/main" xmlns="" id="{22B6C18E-50E5-2642-B806-68B4EC9D1753}"/>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7" name="Elipse 1716">
                  <a:extLst>
                    <a:ext uri="{FF2B5EF4-FFF2-40B4-BE49-F238E27FC236}">
                      <a16:creationId xmlns:a16="http://schemas.microsoft.com/office/drawing/2014/main" xmlns="" id="{CBBCD4F2-E599-A54E-9485-0FFD72DCC3E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8" name="Elipse 1717">
                  <a:extLst>
                    <a:ext uri="{FF2B5EF4-FFF2-40B4-BE49-F238E27FC236}">
                      <a16:creationId xmlns:a16="http://schemas.microsoft.com/office/drawing/2014/main" xmlns="" id="{0B189723-DBF0-2848-88F8-19C76AD0B3B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9" name="Elipse 1718">
                  <a:extLst>
                    <a:ext uri="{FF2B5EF4-FFF2-40B4-BE49-F238E27FC236}">
                      <a16:creationId xmlns:a16="http://schemas.microsoft.com/office/drawing/2014/main" xmlns="" id="{53ABDE3B-E9DC-294B-9633-8765AC31095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0" name="Elipse 1719">
                  <a:extLst>
                    <a:ext uri="{FF2B5EF4-FFF2-40B4-BE49-F238E27FC236}">
                      <a16:creationId xmlns:a16="http://schemas.microsoft.com/office/drawing/2014/main" xmlns="" id="{4C425FC4-9DBA-7E4B-871D-A86B4B9D83C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1" name="Elipse 1720">
                  <a:extLst>
                    <a:ext uri="{FF2B5EF4-FFF2-40B4-BE49-F238E27FC236}">
                      <a16:creationId xmlns:a16="http://schemas.microsoft.com/office/drawing/2014/main" xmlns="" id="{024687FD-0889-8E42-9E7F-01DA15808F8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2" name="Elipse 1721">
                  <a:extLst>
                    <a:ext uri="{FF2B5EF4-FFF2-40B4-BE49-F238E27FC236}">
                      <a16:creationId xmlns:a16="http://schemas.microsoft.com/office/drawing/2014/main" xmlns="" id="{303F7B2F-FA4A-6040-B1AD-ABC212168B23}"/>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3" name="Elipse 1722">
                  <a:extLst>
                    <a:ext uri="{FF2B5EF4-FFF2-40B4-BE49-F238E27FC236}">
                      <a16:creationId xmlns:a16="http://schemas.microsoft.com/office/drawing/2014/main" xmlns="" id="{DF6A86C2-2AAB-D647-9ADF-E488D039400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4" name="Elipse 1723">
                  <a:extLst>
                    <a:ext uri="{FF2B5EF4-FFF2-40B4-BE49-F238E27FC236}">
                      <a16:creationId xmlns:a16="http://schemas.microsoft.com/office/drawing/2014/main" xmlns="" id="{DD3B0D2F-5F9D-7341-A372-A4A2F43FFDC7}"/>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5" name="Elipse 1724">
                  <a:extLst>
                    <a:ext uri="{FF2B5EF4-FFF2-40B4-BE49-F238E27FC236}">
                      <a16:creationId xmlns:a16="http://schemas.microsoft.com/office/drawing/2014/main" xmlns="" id="{74A47F41-E9CC-4544-B217-7499273A4C53}"/>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6" name="Elipse 1725">
                  <a:extLst>
                    <a:ext uri="{FF2B5EF4-FFF2-40B4-BE49-F238E27FC236}">
                      <a16:creationId xmlns:a16="http://schemas.microsoft.com/office/drawing/2014/main" xmlns="" id="{5897EB29-48CB-0F42-92F1-AF3DEE74D95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7" name="Elipse 1726">
                  <a:extLst>
                    <a:ext uri="{FF2B5EF4-FFF2-40B4-BE49-F238E27FC236}">
                      <a16:creationId xmlns:a16="http://schemas.microsoft.com/office/drawing/2014/main" xmlns="" id="{B314887E-2275-9245-AB65-D99E447C3BD6}"/>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8" name="Elipse 1727">
                  <a:extLst>
                    <a:ext uri="{FF2B5EF4-FFF2-40B4-BE49-F238E27FC236}">
                      <a16:creationId xmlns:a16="http://schemas.microsoft.com/office/drawing/2014/main" xmlns="" id="{F16B2B70-FA5F-2342-99B2-7D82CB839D19}"/>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9" name="Elipse 1728">
                  <a:extLst>
                    <a:ext uri="{FF2B5EF4-FFF2-40B4-BE49-F238E27FC236}">
                      <a16:creationId xmlns:a16="http://schemas.microsoft.com/office/drawing/2014/main" xmlns="" id="{416A42CC-CD03-AB47-8559-AC0BD207836F}"/>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0" name="Elipse 1729">
                  <a:extLst>
                    <a:ext uri="{FF2B5EF4-FFF2-40B4-BE49-F238E27FC236}">
                      <a16:creationId xmlns:a16="http://schemas.microsoft.com/office/drawing/2014/main" xmlns="" id="{05C53CE5-E79F-1240-9ED5-19E8037B43AC}"/>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1" name="Elipse 1730">
                  <a:extLst>
                    <a:ext uri="{FF2B5EF4-FFF2-40B4-BE49-F238E27FC236}">
                      <a16:creationId xmlns:a16="http://schemas.microsoft.com/office/drawing/2014/main" xmlns="" id="{4879F5D9-18EF-4A41-9A19-A77BFAC12BF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2" name="Elipse 1731">
                  <a:extLst>
                    <a:ext uri="{FF2B5EF4-FFF2-40B4-BE49-F238E27FC236}">
                      <a16:creationId xmlns:a16="http://schemas.microsoft.com/office/drawing/2014/main" xmlns="" id="{22E25E3C-AB5D-1C48-B04F-A9B1372E38B3}"/>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3" name="Elipse 1732">
                  <a:extLst>
                    <a:ext uri="{FF2B5EF4-FFF2-40B4-BE49-F238E27FC236}">
                      <a16:creationId xmlns:a16="http://schemas.microsoft.com/office/drawing/2014/main" xmlns="" id="{88A21374-A5A0-2D44-83C5-89A167FB4437}"/>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4" name="Elipse 1733">
                  <a:extLst>
                    <a:ext uri="{FF2B5EF4-FFF2-40B4-BE49-F238E27FC236}">
                      <a16:creationId xmlns:a16="http://schemas.microsoft.com/office/drawing/2014/main" xmlns="" id="{3B0276B1-9363-B44F-9E21-DD63DD8D443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5" name="Elipse 1734">
                  <a:extLst>
                    <a:ext uri="{FF2B5EF4-FFF2-40B4-BE49-F238E27FC236}">
                      <a16:creationId xmlns:a16="http://schemas.microsoft.com/office/drawing/2014/main" xmlns="" id="{61913E7F-F669-C844-A2C8-0371788BB47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6" name="Elipse 1735">
                  <a:extLst>
                    <a:ext uri="{FF2B5EF4-FFF2-40B4-BE49-F238E27FC236}">
                      <a16:creationId xmlns:a16="http://schemas.microsoft.com/office/drawing/2014/main" xmlns="" id="{06470AF7-3197-4B4C-B7CE-BAF92493942F}"/>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7" name="Elipse 1736">
                  <a:extLst>
                    <a:ext uri="{FF2B5EF4-FFF2-40B4-BE49-F238E27FC236}">
                      <a16:creationId xmlns:a16="http://schemas.microsoft.com/office/drawing/2014/main" xmlns="" id="{B949392C-E2C1-834E-A9C1-DB9D612243F5}"/>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8" name="Elipse 1737">
                  <a:extLst>
                    <a:ext uri="{FF2B5EF4-FFF2-40B4-BE49-F238E27FC236}">
                      <a16:creationId xmlns:a16="http://schemas.microsoft.com/office/drawing/2014/main" xmlns="" id="{23678981-DE64-BE49-923B-2BC77AEBD28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9" name="Elipse 1738">
                  <a:extLst>
                    <a:ext uri="{FF2B5EF4-FFF2-40B4-BE49-F238E27FC236}">
                      <a16:creationId xmlns:a16="http://schemas.microsoft.com/office/drawing/2014/main" xmlns="" id="{114718F9-B129-DE4D-895E-399DF85965B5}"/>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0" name="Elipse 1739">
                  <a:extLst>
                    <a:ext uri="{FF2B5EF4-FFF2-40B4-BE49-F238E27FC236}">
                      <a16:creationId xmlns:a16="http://schemas.microsoft.com/office/drawing/2014/main" xmlns="" id="{DBB34CA9-C127-AA49-917D-24BCBCB6D64A}"/>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1" name="Elipse 1740">
                  <a:extLst>
                    <a:ext uri="{FF2B5EF4-FFF2-40B4-BE49-F238E27FC236}">
                      <a16:creationId xmlns:a16="http://schemas.microsoft.com/office/drawing/2014/main" xmlns="" id="{EACAD57F-A793-6945-9D00-829813C4137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2" name="Elipse 1741">
                  <a:extLst>
                    <a:ext uri="{FF2B5EF4-FFF2-40B4-BE49-F238E27FC236}">
                      <a16:creationId xmlns:a16="http://schemas.microsoft.com/office/drawing/2014/main" xmlns="" id="{1946F8EA-0A9D-FB4A-8FEA-5D59D01B7DC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3" name="Elipse 1742">
                  <a:extLst>
                    <a:ext uri="{FF2B5EF4-FFF2-40B4-BE49-F238E27FC236}">
                      <a16:creationId xmlns:a16="http://schemas.microsoft.com/office/drawing/2014/main" xmlns="" id="{F9CFF4FD-B1AF-4C4F-9D7A-62F7D9D513A1}"/>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4" name="Elipse 1743">
                  <a:extLst>
                    <a:ext uri="{FF2B5EF4-FFF2-40B4-BE49-F238E27FC236}">
                      <a16:creationId xmlns:a16="http://schemas.microsoft.com/office/drawing/2014/main" xmlns="" id="{02505CA8-E047-E646-A4D5-CDFB1190762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5" name="Elipse 1744">
                  <a:extLst>
                    <a:ext uri="{FF2B5EF4-FFF2-40B4-BE49-F238E27FC236}">
                      <a16:creationId xmlns:a16="http://schemas.microsoft.com/office/drawing/2014/main" xmlns="" id="{848FB6EF-ACCF-1847-A1D9-DF41B74C240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6" name="Elipse 1745">
                  <a:extLst>
                    <a:ext uri="{FF2B5EF4-FFF2-40B4-BE49-F238E27FC236}">
                      <a16:creationId xmlns:a16="http://schemas.microsoft.com/office/drawing/2014/main" xmlns="" id="{182949CA-3C4F-954E-8C63-F17EC8272B6D}"/>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7" name="Elipse 1746">
                  <a:extLst>
                    <a:ext uri="{FF2B5EF4-FFF2-40B4-BE49-F238E27FC236}">
                      <a16:creationId xmlns:a16="http://schemas.microsoft.com/office/drawing/2014/main" xmlns="" id="{9C37B7D1-234A-BE4C-AD53-4B661D0A49F3}"/>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8" name="Elipse 1747">
                  <a:extLst>
                    <a:ext uri="{FF2B5EF4-FFF2-40B4-BE49-F238E27FC236}">
                      <a16:creationId xmlns:a16="http://schemas.microsoft.com/office/drawing/2014/main" xmlns="" id="{B951E9AB-A6D1-C24A-8C3F-192BF7AAA858}"/>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9" name="Elipse 1748">
                  <a:extLst>
                    <a:ext uri="{FF2B5EF4-FFF2-40B4-BE49-F238E27FC236}">
                      <a16:creationId xmlns:a16="http://schemas.microsoft.com/office/drawing/2014/main" xmlns="" id="{4FA0F0A5-2BDB-8D42-A785-82E666EA57D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0" name="Elipse 1749">
                  <a:extLst>
                    <a:ext uri="{FF2B5EF4-FFF2-40B4-BE49-F238E27FC236}">
                      <a16:creationId xmlns:a16="http://schemas.microsoft.com/office/drawing/2014/main" xmlns="" id="{52B88CEB-8567-114F-9DFB-D82583D2ED93}"/>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1" name="Elipse 1750">
                  <a:extLst>
                    <a:ext uri="{FF2B5EF4-FFF2-40B4-BE49-F238E27FC236}">
                      <a16:creationId xmlns:a16="http://schemas.microsoft.com/office/drawing/2014/main" xmlns="" id="{0319A261-20D4-FF41-A049-B6612AA048A9}"/>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2" name="Elipse 1751">
                  <a:extLst>
                    <a:ext uri="{FF2B5EF4-FFF2-40B4-BE49-F238E27FC236}">
                      <a16:creationId xmlns:a16="http://schemas.microsoft.com/office/drawing/2014/main" xmlns="" id="{56054AD8-51A8-BD49-B1C8-3E58831CB98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3" name="Elipse 1752">
                  <a:extLst>
                    <a:ext uri="{FF2B5EF4-FFF2-40B4-BE49-F238E27FC236}">
                      <a16:creationId xmlns:a16="http://schemas.microsoft.com/office/drawing/2014/main" xmlns="" id="{005F21E5-45C7-D446-BF02-EF67E3D581B0}"/>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0" name="Grupo 1559">
                <a:extLst>
                  <a:ext uri="{FF2B5EF4-FFF2-40B4-BE49-F238E27FC236}">
                    <a16:creationId xmlns:a16="http://schemas.microsoft.com/office/drawing/2014/main" xmlns="" id="{ADDCB7D8-DB0A-4340-A850-D63275DE985A}"/>
                  </a:ext>
                </a:extLst>
              </p:cNvPr>
              <p:cNvGrpSpPr/>
              <p:nvPr/>
            </p:nvGrpSpPr>
            <p:grpSpPr>
              <a:xfrm>
                <a:off x="6549666" y="32843"/>
                <a:ext cx="28800" cy="5462318"/>
                <a:chOff x="110763" y="32843"/>
                <a:chExt cx="28800" cy="5462318"/>
              </a:xfrm>
              <a:grpFill/>
            </p:grpSpPr>
            <p:sp>
              <p:nvSpPr>
                <p:cNvPr id="1678" name="Elipse 1677">
                  <a:extLst>
                    <a:ext uri="{FF2B5EF4-FFF2-40B4-BE49-F238E27FC236}">
                      <a16:creationId xmlns:a16="http://schemas.microsoft.com/office/drawing/2014/main" xmlns="" id="{B8AFF951-A11F-1C4D-A92D-4035291B9676}"/>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9" name="Elipse 1678">
                  <a:extLst>
                    <a:ext uri="{FF2B5EF4-FFF2-40B4-BE49-F238E27FC236}">
                      <a16:creationId xmlns:a16="http://schemas.microsoft.com/office/drawing/2014/main" xmlns="" id="{719D3EE7-5939-1A46-8990-FD085BB65BDC}"/>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0" name="Elipse 1679">
                  <a:extLst>
                    <a:ext uri="{FF2B5EF4-FFF2-40B4-BE49-F238E27FC236}">
                      <a16:creationId xmlns:a16="http://schemas.microsoft.com/office/drawing/2014/main" xmlns="" id="{D436261E-704D-074E-B6A6-BD97CB8159D6}"/>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1" name="Elipse 1680">
                  <a:extLst>
                    <a:ext uri="{FF2B5EF4-FFF2-40B4-BE49-F238E27FC236}">
                      <a16:creationId xmlns:a16="http://schemas.microsoft.com/office/drawing/2014/main" xmlns="" id="{5D398361-B09B-8F43-875B-9A47B9426CB7}"/>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2" name="Elipse 1681">
                  <a:extLst>
                    <a:ext uri="{FF2B5EF4-FFF2-40B4-BE49-F238E27FC236}">
                      <a16:creationId xmlns:a16="http://schemas.microsoft.com/office/drawing/2014/main" xmlns="" id="{78C80D13-A8EA-6B46-8A28-41F09009E76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3" name="Elipse 1682">
                  <a:extLst>
                    <a:ext uri="{FF2B5EF4-FFF2-40B4-BE49-F238E27FC236}">
                      <a16:creationId xmlns:a16="http://schemas.microsoft.com/office/drawing/2014/main" xmlns="" id="{4E3BE754-EAB6-5F47-A25E-D268232C954D}"/>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4" name="Elipse 1683">
                  <a:extLst>
                    <a:ext uri="{FF2B5EF4-FFF2-40B4-BE49-F238E27FC236}">
                      <a16:creationId xmlns:a16="http://schemas.microsoft.com/office/drawing/2014/main" xmlns="" id="{28A8CBAB-B290-434F-A4AA-4BF78A30ACA2}"/>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5" name="Elipse 1684">
                  <a:extLst>
                    <a:ext uri="{FF2B5EF4-FFF2-40B4-BE49-F238E27FC236}">
                      <a16:creationId xmlns:a16="http://schemas.microsoft.com/office/drawing/2014/main" xmlns="" id="{3D0E9FBC-1B32-2C40-B2AB-45C6C547955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6" name="Elipse 1685">
                  <a:extLst>
                    <a:ext uri="{FF2B5EF4-FFF2-40B4-BE49-F238E27FC236}">
                      <a16:creationId xmlns:a16="http://schemas.microsoft.com/office/drawing/2014/main" xmlns="" id="{C7ED53FA-4364-4A4D-9810-1F0DA5EC48FA}"/>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7" name="Elipse 1686">
                  <a:extLst>
                    <a:ext uri="{FF2B5EF4-FFF2-40B4-BE49-F238E27FC236}">
                      <a16:creationId xmlns:a16="http://schemas.microsoft.com/office/drawing/2014/main" xmlns="" id="{C86B5F57-6969-574B-81C3-0581C21727C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8" name="Elipse 1687">
                  <a:extLst>
                    <a:ext uri="{FF2B5EF4-FFF2-40B4-BE49-F238E27FC236}">
                      <a16:creationId xmlns:a16="http://schemas.microsoft.com/office/drawing/2014/main" xmlns="" id="{C6DB7F3B-F4BD-A44E-BC9D-5A2664DF6BF2}"/>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9" name="Elipse 1688">
                  <a:extLst>
                    <a:ext uri="{FF2B5EF4-FFF2-40B4-BE49-F238E27FC236}">
                      <a16:creationId xmlns:a16="http://schemas.microsoft.com/office/drawing/2014/main" xmlns="" id="{64578FAF-2D54-F248-AA95-0D2AB9577D3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0" name="Elipse 1689">
                  <a:extLst>
                    <a:ext uri="{FF2B5EF4-FFF2-40B4-BE49-F238E27FC236}">
                      <a16:creationId xmlns:a16="http://schemas.microsoft.com/office/drawing/2014/main" xmlns="" id="{3D586D71-224E-4C44-A837-9F3D82F01A8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1" name="Elipse 1690">
                  <a:extLst>
                    <a:ext uri="{FF2B5EF4-FFF2-40B4-BE49-F238E27FC236}">
                      <a16:creationId xmlns:a16="http://schemas.microsoft.com/office/drawing/2014/main" xmlns="" id="{026CA3A6-6857-014B-B749-10FE1D525FFA}"/>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2" name="Elipse 1691">
                  <a:extLst>
                    <a:ext uri="{FF2B5EF4-FFF2-40B4-BE49-F238E27FC236}">
                      <a16:creationId xmlns:a16="http://schemas.microsoft.com/office/drawing/2014/main" xmlns="" id="{E139F68B-B022-BE45-BC19-155EBF7436E4}"/>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3" name="Elipse 1692">
                  <a:extLst>
                    <a:ext uri="{FF2B5EF4-FFF2-40B4-BE49-F238E27FC236}">
                      <a16:creationId xmlns:a16="http://schemas.microsoft.com/office/drawing/2014/main" xmlns="" id="{C5692139-0B28-984D-BFAB-5837311EBF0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4" name="Elipse 1693">
                  <a:extLst>
                    <a:ext uri="{FF2B5EF4-FFF2-40B4-BE49-F238E27FC236}">
                      <a16:creationId xmlns:a16="http://schemas.microsoft.com/office/drawing/2014/main" xmlns="" id="{42744FA4-0745-E044-A377-A61B05C3B604}"/>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5" name="Elipse 1694">
                  <a:extLst>
                    <a:ext uri="{FF2B5EF4-FFF2-40B4-BE49-F238E27FC236}">
                      <a16:creationId xmlns:a16="http://schemas.microsoft.com/office/drawing/2014/main" xmlns="" id="{E337D33E-8335-964E-948B-9121BEE57C3A}"/>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6" name="Elipse 1695">
                  <a:extLst>
                    <a:ext uri="{FF2B5EF4-FFF2-40B4-BE49-F238E27FC236}">
                      <a16:creationId xmlns:a16="http://schemas.microsoft.com/office/drawing/2014/main" xmlns="" id="{120001B4-8E15-6A46-AFC9-8B0D8D083091}"/>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7" name="Elipse 1696">
                  <a:extLst>
                    <a:ext uri="{FF2B5EF4-FFF2-40B4-BE49-F238E27FC236}">
                      <a16:creationId xmlns:a16="http://schemas.microsoft.com/office/drawing/2014/main" xmlns="" id="{3CBA6AA8-5CD5-854E-8B92-5E87EB68FDB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8" name="Elipse 1697">
                  <a:extLst>
                    <a:ext uri="{FF2B5EF4-FFF2-40B4-BE49-F238E27FC236}">
                      <a16:creationId xmlns:a16="http://schemas.microsoft.com/office/drawing/2014/main" xmlns="" id="{9A9D9C8B-F43C-7945-AF97-3E7ED445D43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9" name="Elipse 1698">
                  <a:extLst>
                    <a:ext uri="{FF2B5EF4-FFF2-40B4-BE49-F238E27FC236}">
                      <a16:creationId xmlns:a16="http://schemas.microsoft.com/office/drawing/2014/main" xmlns="" id="{7E80D732-7427-054C-84FC-828E606F1D7D}"/>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0" name="Elipse 1699">
                  <a:extLst>
                    <a:ext uri="{FF2B5EF4-FFF2-40B4-BE49-F238E27FC236}">
                      <a16:creationId xmlns:a16="http://schemas.microsoft.com/office/drawing/2014/main" xmlns="" id="{71CF0033-7546-0D42-B436-B6A53725B1FE}"/>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1" name="Elipse 1700">
                  <a:extLst>
                    <a:ext uri="{FF2B5EF4-FFF2-40B4-BE49-F238E27FC236}">
                      <a16:creationId xmlns:a16="http://schemas.microsoft.com/office/drawing/2014/main" xmlns="" id="{F68FBFF2-2D7E-BA46-8D4D-9277964F3C0C}"/>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2" name="Elipse 1701">
                  <a:extLst>
                    <a:ext uri="{FF2B5EF4-FFF2-40B4-BE49-F238E27FC236}">
                      <a16:creationId xmlns:a16="http://schemas.microsoft.com/office/drawing/2014/main" xmlns="" id="{FAE1A631-318B-2548-A3F4-44202F7D56CA}"/>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3" name="Elipse 1702">
                  <a:extLst>
                    <a:ext uri="{FF2B5EF4-FFF2-40B4-BE49-F238E27FC236}">
                      <a16:creationId xmlns:a16="http://schemas.microsoft.com/office/drawing/2014/main" xmlns="" id="{CBFE2592-FF27-3549-961D-5CBD54DDA0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4" name="Elipse 1703">
                  <a:extLst>
                    <a:ext uri="{FF2B5EF4-FFF2-40B4-BE49-F238E27FC236}">
                      <a16:creationId xmlns:a16="http://schemas.microsoft.com/office/drawing/2014/main" xmlns="" id="{EBBAC510-2845-504C-B71C-0507B9CC8A0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5" name="Elipse 1704">
                  <a:extLst>
                    <a:ext uri="{FF2B5EF4-FFF2-40B4-BE49-F238E27FC236}">
                      <a16:creationId xmlns:a16="http://schemas.microsoft.com/office/drawing/2014/main" xmlns="" id="{7E6C5C16-360E-C545-9661-6DC40986E7FF}"/>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6" name="Elipse 1705">
                  <a:extLst>
                    <a:ext uri="{FF2B5EF4-FFF2-40B4-BE49-F238E27FC236}">
                      <a16:creationId xmlns:a16="http://schemas.microsoft.com/office/drawing/2014/main" xmlns="" id="{0647EFF3-E029-E849-A4AA-5751922D89AC}"/>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7" name="Elipse 1706">
                  <a:extLst>
                    <a:ext uri="{FF2B5EF4-FFF2-40B4-BE49-F238E27FC236}">
                      <a16:creationId xmlns:a16="http://schemas.microsoft.com/office/drawing/2014/main" xmlns="" id="{C078CFB0-AEFF-C944-9360-56F7B9631831}"/>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8" name="Elipse 1707">
                  <a:extLst>
                    <a:ext uri="{FF2B5EF4-FFF2-40B4-BE49-F238E27FC236}">
                      <a16:creationId xmlns:a16="http://schemas.microsoft.com/office/drawing/2014/main" xmlns="" id="{26F45F03-35C5-F24F-887B-1110C2E4C55F}"/>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9" name="Elipse 1708">
                  <a:extLst>
                    <a:ext uri="{FF2B5EF4-FFF2-40B4-BE49-F238E27FC236}">
                      <a16:creationId xmlns:a16="http://schemas.microsoft.com/office/drawing/2014/main" xmlns="" id="{4D01A850-FE8C-774E-894A-538FAC24723D}"/>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0" name="Elipse 1709">
                  <a:extLst>
                    <a:ext uri="{FF2B5EF4-FFF2-40B4-BE49-F238E27FC236}">
                      <a16:creationId xmlns:a16="http://schemas.microsoft.com/office/drawing/2014/main" xmlns="" id="{E1B90670-68AB-E648-A0F2-81519E8E13F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1" name="Elipse 1710">
                  <a:extLst>
                    <a:ext uri="{FF2B5EF4-FFF2-40B4-BE49-F238E27FC236}">
                      <a16:creationId xmlns:a16="http://schemas.microsoft.com/office/drawing/2014/main" xmlns="" id="{E9D6D75C-C36D-2E4E-B8AB-C5327539CE5A}"/>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2" name="Elipse 1711">
                  <a:extLst>
                    <a:ext uri="{FF2B5EF4-FFF2-40B4-BE49-F238E27FC236}">
                      <a16:creationId xmlns:a16="http://schemas.microsoft.com/office/drawing/2014/main" xmlns="" id="{8A884CD6-47D0-C545-9950-70E3EDDCE1F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3" name="Elipse 1712">
                  <a:extLst>
                    <a:ext uri="{FF2B5EF4-FFF2-40B4-BE49-F238E27FC236}">
                      <a16:creationId xmlns:a16="http://schemas.microsoft.com/office/drawing/2014/main" xmlns="" id="{44E6664E-7CBC-5A49-87CC-90845E3701B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4" name="Elipse 1713">
                  <a:extLst>
                    <a:ext uri="{FF2B5EF4-FFF2-40B4-BE49-F238E27FC236}">
                      <a16:creationId xmlns:a16="http://schemas.microsoft.com/office/drawing/2014/main" xmlns="" id="{BCA30F19-ECD4-404F-B7FF-97F06101CFB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5" name="Elipse 1714">
                  <a:extLst>
                    <a:ext uri="{FF2B5EF4-FFF2-40B4-BE49-F238E27FC236}">
                      <a16:creationId xmlns:a16="http://schemas.microsoft.com/office/drawing/2014/main" xmlns="" id="{22848093-A825-094D-A7E5-6BF084923EE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1" name="Grupo 1560">
                <a:extLst>
                  <a:ext uri="{FF2B5EF4-FFF2-40B4-BE49-F238E27FC236}">
                    <a16:creationId xmlns:a16="http://schemas.microsoft.com/office/drawing/2014/main" xmlns="" id="{DDE3F64B-B2B3-FD48-9925-178CB497C6CA}"/>
                  </a:ext>
                </a:extLst>
              </p:cNvPr>
              <p:cNvGrpSpPr/>
              <p:nvPr/>
            </p:nvGrpSpPr>
            <p:grpSpPr>
              <a:xfrm>
                <a:off x="6697833" y="32843"/>
                <a:ext cx="28800" cy="5462318"/>
                <a:chOff x="110763" y="32843"/>
                <a:chExt cx="28800" cy="5462318"/>
              </a:xfrm>
              <a:grpFill/>
            </p:grpSpPr>
            <p:sp>
              <p:nvSpPr>
                <p:cNvPr id="1640" name="Elipse 1639">
                  <a:extLst>
                    <a:ext uri="{FF2B5EF4-FFF2-40B4-BE49-F238E27FC236}">
                      <a16:creationId xmlns:a16="http://schemas.microsoft.com/office/drawing/2014/main" xmlns="" id="{8484694F-667D-C94D-B1C4-962D923604D2}"/>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1" name="Elipse 1640">
                  <a:extLst>
                    <a:ext uri="{FF2B5EF4-FFF2-40B4-BE49-F238E27FC236}">
                      <a16:creationId xmlns:a16="http://schemas.microsoft.com/office/drawing/2014/main" xmlns="" id="{14B851B1-A1BD-E840-9FE5-9947120BEC9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2" name="Elipse 1641">
                  <a:extLst>
                    <a:ext uri="{FF2B5EF4-FFF2-40B4-BE49-F238E27FC236}">
                      <a16:creationId xmlns:a16="http://schemas.microsoft.com/office/drawing/2014/main" xmlns="" id="{5E7FE234-B387-0C43-9A3A-1A6E753BE98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3" name="Elipse 1642">
                  <a:extLst>
                    <a:ext uri="{FF2B5EF4-FFF2-40B4-BE49-F238E27FC236}">
                      <a16:creationId xmlns:a16="http://schemas.microsoft.com/office/drawing/2014/main" xmlns="" id="{CE9E0A62-41C3-0A42-B976-54675BB7AD2D}"/>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4" name="Elipse 1643">
                  <a:extLst>
                    <a:ext uri="{FF2B5EF4-FFF2-40B4-BE49-F238E27FC236}">
                      <a16:creationId xmlns:a16="http://schemas.microsoft.com/office/drawing/2014/main" xmlns="" id="{EAD43F72-6610-AC40-8477-BE9D433406A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5" name="Elipse 1644">
                  <a:extLst>
                    <a:ext uri="{FF2B5EF4-FFF2-40B4-BE49-F238E27FC236}">
                      <a16:creationId xmlns:a16="http://schemas.microsoft.com/office/drawing/2014/main" xmlns="" id="{9C680068-99B6-C345-8E28-4A0B80D18FF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6" name="Elipse 1645">
                  <a:extLst>
                    <a:ext uri="{FF2B5EF4-FFF2-40B4-BE49-F238E27FC236}">
                      <a16:creationId xmlns:a16="http://schemas.microsoft.com/office/drawing/2014/main" xmlns="" id="{428B2867-4319-5F4D-89BA-D121B6AB2C4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7" name="Elipse 1646">
                  <a:extLst>
                    <a:ext uri="{FF2B5EF4-FFF2-40B4-BE49-F238E27FC236}">
                      <a16:creationId xmlns:a16="http://schemas.microsoft.com/office/drawing/2014/main" xmlns="" id="{BF8B5C9E-38F8-1844-8166-1D49DA0889E6}"/>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8" name="Elipse 1647">
                  <a:extLst>
                    <a:ext uri="{FF2B5EF4-FFF2-40B4-BE49-F238E27FC236}">
                      <a16:creationId xmlns:a16="http://schemas.microsoft.com/office/drawing/2014/main" xmlns="" id="{ECE0F057-0698-D54A-A12B-74E2E967890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9" name="Elipse 1648">
                  <a:extLst>
                    <a:ext uri="{FF2B5EF4-FFF2-40B4-BE49-F238E27FC236}">
                      <a16:creationId xmlns:a16="http://schemas.microsoft.com/office/drawing/2014/main" xmlns="" id="{B30F7001-45C1-D742-B4F9-E6D5B4EBF7C3}"/>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0" name="Elipse 1649">
                  <a:extLst>
                    <a:ext uri="{FF2B5EF4-FFF2-40B4-BE49-F238E27FC236}">
                      <a16:creationId xmlns:a16="http://schemas.microsoft.com/office/drawing/2014/main" xmlns="" id="{20E1CBAA-884E-5144-8A6F-B0146828CB3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1" name="Elipse 1650">
                  <a:extLst>
                    <a:ext uri="{FF2B5EF4-FFF2-40B4-BE49-F238E27FC236}">
                      <a16:creationId xmlns:a16="http://schemas.microsoft.com/office/drawing/2014/main" xmlns="" id="{B5234DA8-038E-A545-97CF-0D2E0E13635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2" name="Elipse 1651">
                  <a:extLst>
                    <a:ext uri="{FF2B5EF4-FFF2-40B4-BE49-F238E27FC236}">
                      <a16:creationId xmlns:a16="http://schemas.microsoft.com/office/drawing/2014/main" xmlns="" id="{7AD5CAEF-34D3-1B4E-B8AA-90CA2510B07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3" name="Elipse 1652">
                  <a:extLst>
                    <a:ext uri="{FF2B5EF4-FFF2-40B4-BE49-F238E27FC236}">
                      <a16:creationId xmlns:a16="http://schemas.microsoft.com/office/drawing/2014/main" xmlns="" id="{140AD144-1B65-C742-BA83-A4DA826F8F38}"/>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4" name="Elipse 1653">
                  <a:extLst>
                    <a:ext uri="{FF2B5EF4-FFF2-40B4-BE49-F238E27FC236}">
                      <a16:creationId xmlns:a16="http://schemas.microsoft.com/office/drawing/2014/main" xmlns="" id="{B26426BE-F40A-C14C-B450-6BC6899A4A4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5" name="Elipse 1654">
                  <a:extLst>
                    <a:ext uri="{FF2B5EF4-FFF2-40B4-BE49-F238E27FC236}">
                      <a16:creationId xmlns:a16="http://schemas.microsoft.com/office/drawing/2014/main" xmlns="" id="{D651A468-7324-9448-8E80-78EA57B6361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6" name="Elipse 1655">
                  <a:extLst>
                    <a:ext uri="{FF2B5EF4-FFF2-40B4-BE49-F238E27FC236}">
                      <a16:creationId xmlns:a16="http://schemas.microsoft.com/office/drawing/2014/main" xmlns="" id="{2C46C9D5-137F-904A-8EF7-055EC757EBD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7" name="Elipse 1656">
                  <a:extLst>
                    <a:ext uri="{FF2B5EF4-FFF2-40B4-BE49-F238E27FC236}">
                      <a16:creationId xmlns:a16="http://schemas.microsoft.com/office/drawing/2014/main" xmlns="" id="{C3B3A730-B881-4045-BE6F-0B7E00673B34}"/>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8" name="Elipse 1657">
                  <a:extLst>
                    <a:ext uri="{FF2B5EF4-FFF2-40B4-BE49-F238E27FC236}">
                      <a16:creationId xmlns:a16="http://schemas.microsoft.com/office/drawing/2014/main" xmlns="" id="{95B66BA7-827F-D848-9618-F3AD66BBF6E2}"/>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9" name="Elipse 1658">
                  <a:extLst>
                    <a:ext uri="{FF2B5EF4-FFF2-40B4-BE49-F238E27FC236}">
                      <a16:creationId xmlns:a16="http://schemas.microsoft.com/office/drawing/2014/main" xmlns="" id="{32F2AB90-3480-B74A-B40E-CD3C611A774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0" name="Elipse 1659">
                  <a:extLst>
                    <a:ext uri="{FF2B5EF4-FFF2-40B4-BE49-F238E27FC236}">
                      <a16:creationId xmlns:a16="http://schemas.microsoft.com/office/drawing/2014/main" xmlns="" id="{AA6ED66C-D44E-A045-9739-997D968BBBA8}"/>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1" name="Elipse 1660">
                  <a:extLst>
                    <a:ext uri="{FF2B5EF4-FFF2-40B4-BE49-F238E27FC236}">
                      <a16:creationId xmlns:a16="http://schemas.microsoft.com/office/drawing/2014/main" xmlns="" id="{F7182FC6-AC15-9942-8DF7-7F5178FF56E0}"/>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2" name="Elipse 1661">
                  <a:extLst>
                    <a:ext uri="{FF2B5EF4-FFF2-40B4-BE49-F238E27FC236}">
                      <a16:creationId xmlns:a16="http://schemas.microsoft.com/office/drawing/2014/main" xmlns="" id="{8B2323DD-6476-7A4E-8FD0-66F18E6BEF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3" name="Elipse 1662">
                  <a:extLst>
                    <a:ext uri="{FF2B5EF4-FFF2-40B4-BE49-F238E27FC236}">
                      <a16:creationId xmlns:a16="http://schemas.microsoft.com/office/drawing/2014/main" xmlns="" id="{512BBB70-0C62-8A49-8AD8-4C4FDBE6BF8C}"/>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4" name="Elipse 1663">
                  <a:extLst>
                    <a:ext uri="{FF2B5EF4-FFF2-40B4-BE49-F238E27FC236}">
                      <a16:creationId xmlns:a16="http://schemas.microsoft.com/office/drawing/2014/main" xmlns="" id="{833EF364-4030-5545-98C8-5F87B8F88398}"/>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5" name="Elipse 1664">
                  <a:extLst>
                    <a:ext uri="{FF2B5EF4-FFF2-40B4-BE49-F238E27FC236}">
                      <a16:creationId xmlns:a16="http://schemas.microsoft.com/office/drawing/2014/main" xmlns="" id="{E9339F60-C1F4-3A4C-9395-707B198D882F}"/>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6" name="Elipse 1665">
                  <a:extLst>
                    <a:ext uri="{FF2B5EF4-FFF2-40B4-BE49-F238E27FC236}">
                      <a16:creationId xmlns:a16="http://schemas.microsoft.com/office/drawing/2014/main" xmlns="" id="{A6CF9FDB-2E35-5D4C-B7B2-3C400986EFF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7" name="Elipse 1666">
                  <a:extLst>
                    <a:ext uri="{FF2B5EF4-FFF2-40B4-BE49-F238E27FC236}">
                      <a16:creationId xmlns:a16="http://schemas.microsoft.com/office/drawing/2014/main" xmlns="" id="{A8832559-FECF-E745-9BDB-E4EC774A4B12}"/>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8" name="Elipse 1667">
                  <a:extLst>
                    <a:ext uri="{FF2B5EF4-FFF2-40B4-BE49-F238E27FC236}">
                      <a16:creationId xmlns:a16="http://schemas.microsoft.com/office/drawing/2014/main" xmlns="" id="{E1000128-D4F7-E84D-A95D-56E599A6942A}"/>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9" name="Elipse 1668">
                  <a:extLst>
                    <a:ext uri="{FF2B5EF4-FFF2-40B4-BE49-F238E27FC236}">
                      <a16:creationId xmlns:a16="http://schemas.microsoft.com/office/drawing/2014/main" xmlns="" id="{142CB635-3C59-8A47-8561-E13ADF91B7C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0" name="Elipse 1669">
                  <a:extLst>
                    <a:ext uri="{FF2B5EF4-FFF2-40B4-BE49-F238E27FC236}">
                      <a16:creationId xmlns:a16="http://schemas.microsoft.com/office/drawing/2014/main" xmlns="" id="{2A5FEEB8-5B5B-8946-ACD0-A4B65E9FDE89}"/>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1" name="Elipse 1670">
                  <a:extLst>
                    <a:ext uri="{FF2B5EF4-FFF2-40B4-BE49-F238E27FC236}">
                      <a16:creationId xmlns:a16="http://schemas.microsoft.com/office/drawing/2014/main" xmlns="" id="{C64DAA38-6C37-DA45-8A27-F92512DE5F2F}"/>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2" name="Elipse 1671">
                  <a:extLst>
                    <a:ext uri="{FF2B5EF4-FFF2-40B4-BE49-F238E27FC236}">
                      <a16:creationId xmlns:a16="http://schemas.microsoft.com/office/drawing/2014/main" xmlns="" id="{D30A7DF1-FB23-5841-A5F4-AE3CA36EFC2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3" name="Elipse 1672">
                  <a:extLst>
                    <a:ext uri="{FF2B5EF4-FFF2-40B4-BE49-F238E27FC236}">
                      <a16:creationId xmlns:a16="http://schemas.microsoft.com/office/drawing/2014/main" xmlns="" id="{AB9A42CD-A95C-7348-92EF-FD18CA147B2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4" name="Elipse 1673">
                  <a:extLst>
                    <a:ext uri="{FF2B5EF4-FFF2-40B4-BE49-F238E27FC236}">
                      <a16:creationId xmlns:a16="http://schemas.microsoft.com/office/drawing/2014/main" xmlns="" id="{1F8CF526-9781-DB4E-A1FC-04FAD3525447}"/>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5" name="Elipse 1674">
                  <a:extLst>
                    <a:ext uri="{FF2B5EF4-FFF2-40B4-BE49-F238E27FC236}">
                      <a16:creationId xmlns:a16="http://schemas.microsoft.com/office/drawing/2014/main" xmlns="" id="{4F330037-B5EF-6A43-A4F7-666D48FE69C9}"/>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6" name="Elipse 1675">
                  <a:extLst>
                    <a:ext uri="{FF2B5EF4-FFF2-40B4-BE49-F238E27FC236}">
                      <a16:creationId xmlns:a16="http://schemas.microsoft.com/office/drawing/2014/main" xmlns="" id="{A3BC1AF3-E961-AA49-9A74-AC03998D802F}"/>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7" name="Elipse 1676">
                  <a:extLst>
                    <a:ext uri="{FF2B5EF4-FFF2-40B4-BE49-F238E27FC236}">
                      <a16:creationId xmlns:a16="http://schemas.microsoft.com/office/drawing/2014/main" xmlns="" id="{3A0C115D-0960-3547-96F0-148AEB287046}"/>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2" name="Grupo 1561">
                <a:extLst>
                  <a:ext uri="{FF2B5EF4-FFF2-40B4-BE49-F238E27FC236}">
                    <a16:creationId xmlns:a16="http://schemas.microsoft.com/office/drawing/2014/main" xmlns="" id="{73C46133-AB03-B343-9218-C408BEBAE882}"/>
                  </a:ext>
                </a:extLst>
              </p:cNvPr>
              <p:cNvGrpSpPr/>
              <p:nvPr/>
            </p:nvGrpSpPr>
            <p:grpSpPr>
              <a:xfrm>
                <a:off x="6846000" y="32843"/>
                <a:ext cx="28800" cy="5462318"/>
                <a:chOff x="110763" y="32843"/>
                <a:chExt cx="28800" cy="5462318"/>
              </a:xfrm>
              <a:grpFill/>
            </p:grpSpPr>
            <p:sp>
              <p:nvSpPr>
                <p:cNvPr id="1602" name="Elipse 1601">
                  <a:extLst>
                    <a:ext uri="{FF2B5EF4-FFF2-40B4-BE49-F238E27FC236}">
                      <a16:creationId xmlns:a16="http://schemas.microsoft.com/office/drawing/2014/main" xmlns="" id="{6D3A29E2-733A-FC45-851D-24DF08BA17EF}"/>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3" name="Elipse 1602">
                  <a:extLst>
                    <a:ext uri="{FF2B5EF4-FFF2-40B4-BE49-F238E27FC236}">
                      <a16:creationId xmlns:a16="http://schemas.microsoft.com/office/drawing/2014/main" xmlns="" id="{760084A0-099A-454F-A009-D6037FFF25BC}"/>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4" name="Elipse 1603">
                  <a:extLst>
                    <a:ext uri="{FF2B5EF4-FFF2-40B4-BE49-F238E27FC236}">
                      <a16:creationId xmlns:a16="http://schemas.microsoft.com/office/drawing/2014/main" xmlns="" id="{5612F80D-8988-8448-A9D4-167097CDD098}"/>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5" name="Elipse 1604">
                  <a:extLst>
                    <a:ext uri="{FF2B5EF4-FFF2-40B4-BE49-F238E27FC236}">
                      <a16:creationId xmlns:a16="http://schemas.microsoft.com/office/drawing/2014/main" xmlns="" id="{09BBD0CA-8667-BE42-AEFA-D7E8AD4C3ABA}"/>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6" name="Elipse 1605">
                  <a:extLst>
                    <a:ext uri="{FF2B5EF4-FFF2-40B4-BE49-F238E27FC236}">
                      <a16:creationId xmlns:a16="http://schemas.microsoft.com/office/drawing/2014/main" xmlns="" id="{BA1F92EB-7134-224B-B784-E3F7C7B654AB}"/>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7" name="Elipse 1606">
                  <a:extLst>
                    <a:ext uri="{FF2B5EF4-FFF2-40B4-BE49-F238E27FC236}">
                      <a16:creationId xmlns:a16="http://schemas.microsoft.com/office/drawing/2014/main" xmlns="" id="{FE4BD8E8-F168-6E42-9E08-50D85E7F34A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8" name="Elipse 1607">
                  <a:extLst>
                    <a:ext uri="{FF2B5EF4-FFF2-40B4-BE49-F238E27FC236}">
                      <a16:creationId xmlns:a16="http://schemas.microsoft.com/office/drawing/2014/main" xmlns="" id="{FF6DF18A-8FE2-984D-897B-DB3F37629D7F}"/>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9" name="Elipse 1608">
                  <a:extLst>
                    <a:ext uri="{FF2B5EF4-FFF2-40B4-BE49-F238E27FC236}">
                      <a16:creationId xmlns:a16="http://schemas.microsoft.com/office/drawing/2014/main" xmlns="" id="{9D03594D-25C2-7C4F-BACC-9AB0D423F101}"/>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0" name="Elipse 1609">
                  <a:extLst>
                    <a:ext uri="{FF2B5EF4-FFF2-40B4-BE49-F238E27FC236}">
                      <a16:creationId xmlns:a16="http://schemas.microsoft.com/office/drawing/2014/main" xmlns="" id="{D08D2038-E795-CB4B-89FB-3AA3364278A5}"/>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1" name="Elipse 1610">
                  <a:extLst>
                    <a:ext uri="{FF2B5EF4-FFF2-40B4-BE49-F238E27FC236}">
                      <a16:creationId xmlns:a16="http://schemas.microsoft.com/office/drawing/2014/main" xmlns="" id="{DC2ED93A-AD99-4E49-9010-5A5DAAF681B4}"/>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2" name="Elipse 1611">
                  <a:extLst>
                    <a:ext uri="{FF2B5EF4-FFF2-40B4-BE49-F238E27FC236}">
                      <a16:creationId xmlns:a16="http://schemas.microsoft.com/office/drawing/2014/main" xmlns="" id="{3385BA71-6BCD-3946-843F-307E703F8E24}"/>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3" name="Elipse 1612">
                  <a:extLst>
                    <a:ext uri="{FF2B5EF4-FFF2-40B4-BE49-F238E27FC236}">
                      <a16:creationId xmlns:a16="http://schemas.microsoft.com/office/drawing/2014/main" xmlns="" id="{7B699073-A8C5-6149-A3D1-D4D9BF308EC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4" name="Elipse 1613">
                  <a:extLst>
                    <a:ext uri="{FF2B5EF4-FFF2-40B4-BE49-F238E27FC236}">
                      <a16:creationId xmlns:a16="http://schemas.microsoft.com/office/drawing/2014/main" xmlns="" id="{348A8AEB-B7BC-5A4F-807F-56E29234C9D0}"/>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5" name="Elipse 1614">
                  <a:extLst>
                    <a:ext uri="{FF2B5EF4-FFF2-40B4-BE49-F238E27FC236}">
                      <a16:creationId xmlns:a16="http://schemas.microsoft.com/office/drawing/2014/main" xmlns="" id="{4C67692D-A708-EC40-BB13-57CD47D13C72}"/>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6" name="Elipse 1615">
                  <a:extLst>
                    <a:ext uri="{FF2B5EF4-FFF2-40B4-BE49-F238E27FC236}">
                      <a16:creationId xmlns:a16="http://schemas.microsoft.com/office/drawing/2014/main" xmlns="" id="{7C5A9C53-9098-654C-BDFE-50C8DA8F4C5B}"/>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7" name="Elipse 1616">
                  <a:extLst>
                    <a:ext uri="{FF2B5EF4-FFF2-40B4-BE49-F238E27FC236}">
                      <a16:creationId xmlns:a16="http://schemas.microsoft.com/office/drawing/2014/main" xmlns="" id="{A1B15A2B-C47F-5244-8E81-4BDCEA294D5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8" name="Elipse 1617">
                  <a:extLst>
                    <a:ext uri="{FF2B5EF4-FFF2-40B4-BE49-F238E27FC236}">
                      <a16:creationId xmlns:a16="http://schemas.microsoft.com/office/drawing/2014/main" xmlns="" id="{4F031ED5-CCFF-644E-A44A-40D60351462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9" name="Elipse 1618">
                  <a:extLst>
                    <a:ext uri="{FF2B5EF4-FFF2-40B4-BE49-F238E27FC236}">
                      <a16:creationId xmlns:a16="http://schemas.microsoft.com/office/drawing/2014/main" xmlns="" id="{D8219E89-598B-014A-A447-A324B926C0CC}"/>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0" name="Elipse 1619">
                  <a:extLst>
                    <a:ext uri="{FF2B5EF4-FFF2-40B4-BE49-F238E27FC236}">
                      <a16:creationId xmlns:a16="http://schemas.microsoft.com/office/drawing/2014/main" xmlns="" id="{761EFD39-E534-4448-A7CD-7E9DA1CD10D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1" name="Elipse 1620">
                  <a:extLst>
                    <a:ext uri="{FF2B5EF4-FFF2-40B4-BE49-F238E27FC236}">
                      <a16:creationId xmlns:a16="http://schemas.microsoft.com/office/drawing/2014/main" xmlns="" id="{4A5B96F9-61EE-6C46-864F-42DDE78EBF95}"/>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2" name="Elipse 1621">
                  <a:extLst>
                    <a:ext uri="{FF2B5EF4-FFF2-40B4-BE49-F238E27FC236}">
                      <a16:creationId xmlns:a16="http://schemas.microsoft.com/office/drawing/2014/main" xmlns="" id="{913D54C3-C9D0-1C44-AAAD-DCDA6DCC1F51}"/>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3" name="Elipse 1622">
                  <a:extLst>
                    <a:ext uri="{FF2B5EF4-FFF2-40B4-BE49-F238E27FC236}">
                      <a16:creationId xmlns:a16="http://schemas.microsoft.com/office/drawing/2014/main" xmlns="" id="{333CADD6-CFC6-AD42-8494-25EE185ECC74}"/>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4" name="Elipse 1623">
                  <a:extLst>
                    <a:ext uri="{FF2B5EF4-FFF2-40B4-BE49-F238E27FC236}">
                      <a16:creationId xmlns:a16="http://schemas.microsoft.com/office/drawing/2014/main" xmlns="" id="{7F7D3B1E-8964-F94A-8A94-2108C55AFE8D}"/>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5" name="Elipse 1624">
                  <a:extLst>
                    <a:ext uri="{FF2B5EF4-FFF2-40B4-BE49-F238E27FC236}">
                      <a16:creationId xmlns:a16="http://schemas.microsoft.com/office/drawing/2014/main" xmlns="" id="{752E3051-0711-644F-ADB0-5BE47253D29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6" name="Elipse 1625">
                  <a:extLst>
                    <a:ext uri="{FF2B5EF4-FFF2-40B4-BE49-F238E27FC236}">
                      <a16:creationId xmlns:a16="http://schemas.microsoft.com/office/drawing/2014/main" xmlns="" id="{F9E37C41-6755-9946-A0BF-E39BABB92F7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7" name="Elipse 1626">
                  <a:extLst>
                    <a:ext uri="{FF2B5EF4-FFF2-40B4-BE49-F238E27FC236}">
                      <a16:creationId xmlns:a16="http://schemas.microsoft.com/office/drawing/2014/main" xmlns="" id="{D75F94CB-0E8C-9A40-98E7-66A811ACAA4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8" name="Elipse 1627">
                  <a:extLst>
                    <a:ext uri="{FF2B5EF4-FFF2-40B4-BE49-F238E27FC236}">
                      <a16:creationId xmlns:a16="http://schemas.microsoft.com/office/drawing/2014/main" xmlns="" id="{23FECC1A-FDD4-2D44-ADAA-F36CDD1AC59F}"/>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9" name="Elipse 1628">
                  <a:extLst>
                    <a:ext uri="{FF2B5EF4-FFF2-40B4-BE49-F238E27FC236}">
                      <a16:creationId xmlns:a16="http://schemas.microsoft.com/office/drawing/2014/main" xmlns="" id="{FA2559CE-FA1C-B54F-BB4D-2243D5A64769}"/>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0" name="Elipse 1629">
                  <a:extLst>
                    <a:ext uri="{FF2B5EF4-FFF2-40B4-BE49-F238E27FC236}">
                      <a16:creationId xmlns:a16="http://schemas.microsoft.com/office/drawing/2014/main" xmlns="" id="{C76F4F6B-EE1D-544D-ACE4-6A4C2E7AB4B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1" name="Elipse 1630">
                  <a:extLst>
                    <a:ext uri="{FF2B5EF4-FFF2-40B4-BE49-F238E27FC236}">
                      <a16:creationId xmlns:a16="http://schemas.microsoft.com/office/drawing/2014/main" xmlns="" id="{3CDE6196-9F54-7B47-BC2F-367812F55C6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2" name="Elipse 1631">
                  <a:extLst>
                    <a:ext uri="{FF2B5EF4-FFF2-40B4-BE49-F238E27FC236}">
                      <a16:creationId xmlns:a16="http://schemas.microsoft.com/office/drawing/2014/main" xmlns="" id="{AC8540B5-B0CA-7747-93E7-58A22694515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3" name="Elipse 1632">
                  <a:extLst>
                    <a:ext uri="{FF2B5EF4-FFF2-40B4-BE49-F238E27FC236}">
                      <a16:creationId xmlns:a16="http://schemas.microsoft.com/office/drawing/2014/main" xmlns="" id="{ABB9C15D-8722-B04F-9244-BA28C2ADB360}"/>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4" name="Elipse 1633">
                  <a:extLst>
                    <a:ext uri="{FF2B5EF4-FFF2-40B4-BE49-F238E27FC236}">
                      <a16:creationId xmlns:a16="http://schemas.microsoft.com/office/drawing/2014/main" xmlns="" id="{4034F3C9-E053-574A-BE74-35A44E897D9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5" name="Elipse 1634">
                  <a:extLst>
                    <a:ext uri="{FF2B5EF4-FFF2-40B4-BE49-F238E27FC236}">
                      <a16:creationId xmlns:a16="http://schemas.microsoft.com/office/drawing/2014/main" xmlns="" id="{74138465-72C3-3342-941C-7C9F2AE9A283}"/>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6" name="Elipse 1635">
                  <a:extLst>
                    <a:ext uri="{FF2B5EF4-FFF2-40B4-BE49-F238E27FC236}">
                      <a16:creationId xmlns:a16="http://schemas.microsoft.com/office/drawing/2014/main" xmlns="" id="{B3735111-A873-E649-ACA8-011B233B47C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7" name="Elipse 1636">
                  <a:extLst>
                    <a:ext uri="{FF2B5EF4-FFF2-40B4-BE49-F238E27FC236}">
                      <a16:creationId xmlns:a16="http://schemas.microsoft.com/office/drawing/2014/main" xmlns="" id="{63124FE4-5C41-8645-A669-F1D65D849C73}"/>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8" name="Elipse 1637">
                  <a:extLst>
                    <a:ext uri="{FF2B5EF4-FFF2-40B4-BE49-F238E27FC236}">
                      <a16:creationId xmlns:a16="http://schemas.microsoft.com/office/drawing/2014/main" xmlns="" id="{33EC59FE-9080-F046-89FF-E0F6D8BA18F0}"/>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9" name="Elipse 1638">
                  <a:extLst>
                    <a:ext uri="{FF2B5EF4-FFF2-40B4-BE49-F238E27FC236}">
                      <a16:creationId xmlns:a16="http://schemas.microsoft.com/office/drawing/2014/main" xmlns="" id="{6A29EB19-1889-D64C-A6FB-01C896063E9E}"/>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3" name="Grupo 1562">
                <a:extLst>
                  <a:ext uri="{FF2B5EF4-FFF2-40B4-BE49-F238E27FC236}">
                    <a16:creationId xmlns:a16="http://schemas.microsoft.com/office/drawing/2014/main" xmlns="" id="{51447BE9-21F8-504C-B8C9-5FF75F7FC291}"/>
                  </a:ext>
                </a:extLst>
              </p:cNvPr>
              <p:cNvGrpSpPr/>
              <p:nvPr/>
            </p:nvGrpSpPr>
            <p:grpSpPr>
              <a:xfrm>
                <a:off x="6994167" y="32843"/>
                <a:ext cx="28800" cy="5462318"/>
                <a:chOff x="110763" y="32843"/>
                <a:chExt cx="28800" cy="5462318"/>
              </a:xfrm>
              <a:grpFill/>
            </p:grpSpPr>
            <p:sp>
              <p:nvSpPr>
                <p:cNvPr id="1564" name="Elipse 1563">
                  <a:extLst>
                    <a:ext uri="{FF2B5EF4-FFF2-40B4-BE49-F238E27FC236}">
                      <a16:creationId xmlns:a16="http://schemas.microsoft.com/office/drawing/2014/main" xmlns="" id="{9BC76274-A79A-DF49-8433-0B504DFC11EB}"/>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5" name="Elipse 1564">
                  <a:extLst>
                    <a:ext uri="{FF2B5EF4-FFF2-40B4-BE49-F238E27FC236}">
                      <a16:creationId xmlns:a16="http://schemas.microsoft.com/office/drawing/2014/main" xmlns="" id="{DA99D5A7-E47B-1D44-8F3D-F183F9819E57}"/>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6" name="Elipse 1565">
                  <a:extLst>
                    <a:ext uri="{FF2B5EF4-FFF2-40B4-BE49-F238E27FC236}">
                      <a16:creationId xmlns:a16="http://schemas.microsoft.com/office/drawing/2014/main" xmlns="" id="{8D4A3FCD-D391-754D-BF58-A81C0D7D163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7" name="Elipse 1566">
                  <a:extLst>
                    <a:ext uri="{FF2B5EF4-FFF2-40B4-BE49-F238E27FC236}">
                      <a16:creationId xmlns:a16="http://schemas.microsoft.com/office/drawing/2014/main" xmlns="" id="{E2D94AB1-7ADC-EC49-B4C5-9645E6F71D4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8" name="Elipse 1567">
                  <a:extLst>
                    <a:ext uri="{FF2B5EF4-FFF2-40B4-BE49-F238E27FC236}">
                      <a16:creationId xmlns:a16="http://schemas.microsoft.com/office/drawing/2014/main" xmlns="" id="{BEFD3FD5-D477-4640-8A95-16EB9175A94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9" name="Elipse 1568">
                  <a:extLst>
                    <a:ext uri="{FF2B5EF4-FFF2-40B4-BE49-F238E27FC236}">
                      <a16:creationId xmlns:a16="http://schemas.microsoft.com/office/drawing/2014/main" xmlns="" id="{778B02BD-B75D-8448-B40B-B0FAE83F064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0" name="Elipse 1569">
                  <a:extLst>
                    <a:ext uri="{FF2B5EF4-FFF2-40B4-BE49-F238E27FC236}">
                      <a16:creationId xmlns:a16="http://schemas.microsoft.com/office/drawing/2014/main" xmlns="" id="{9C7C94B4-2E6A-4B44-82F8-10C50275ADC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1" name="Elipse 1570">
                  <a:extLst>
                    <a:ext uri="{FF2B5EF4-FFF2-40B4-BE49-F238E27FC236}">
                      <a16:creationId xmlns:a16="http://schemas.microsoft.com/office/drawing/2014/main" xmlns="" id="{EB014771-576D-A04E-B098-5146A5243167}"/>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2" name="Elipse 1571">
                  <a:extLst>
                    <a:ext uri="{FF2B5EF4-FFF2-40B4-BE49-F238E27FC236}">
                      <a16:creationId xmlns:a16="http://schemas.microsoft.com/office/drawing/2014/main" xmlns="" id="{421521EA-1D72-B74A-BE96-812617BB4448}"/>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3" name="Elipse 1572">
                  <a:extLst>
                    <a:ext uri="{FF2B5EF4-FFF2-40B4-BE49-F238E27FC236}">
                      <a16:creationId xmlns:a16="http://schemas.microsoft.com/office/drawing/2014/main" xmlns="" id="{1DC07D40-771D-D94C-A505-0D518D3728F4}"/>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4" name="Elipse 1573">
                  <a:extLst>
                    <a:ext uri="{FF2B5EF4-FFF2-40B4-BE49-F238E27FC236}">
                      <a16:creationId xmlns:a16="http://schemas.microsoft.com/office/drawing/2014/main" xmlns="" id="{F43EA269-1CA7-FF48-8833-273B02DE7768}"/>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5" name="Elipse 1574">
                  <a:extLst>
                    <a:ext uri="{FF2B5EF4-FFF2-40B4-BE49-F238E27FC236}">
                      <a16:creationId xmlns:a16="http://schemas.microsoft.com/office/drawing/2014/main" xmlns="" id="{12D586D1-0CF2-FC45-8EF1-E4A3B4D2836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6" name="Elipse 1575">
                  <a:extLst>
                    <a:ext uri="{FF2B5EF4-FFF2-40B4-BE49-F238E27FC236}">
                      <a16:creationId xmlns:a16="http://schemas.microsoft.com/office/drawing/2014/main" xmlns="" id="{DF434BB0-C652-7149-B36D-1960E749CF0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7" name="Elipse 1576">
                  <a:extLst>
                    <a:ext uri="{FF2B5EF4-FFF2-40B4-BE49-F238E27FC236}">
                      <a16:creationId xmlns:a16="http://schemas.microsoft.com/office/drawing/2014/main" xmlns="" id="{09337B50-4A84-E84C-947B-837C10EEDAD2}"/>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8" name="Elipse 1577">
                  <a:extLst>
                    <a:ext uri="{FF2B5EF4-FFF2-40B4-BE49-F238E27FC236}">
                      <a16:creationId xmlns:a16="http://schemas.microsoft.com/office/drawing/2014/main" xmlns="" id="{81A0DD62-7833-934F-BC6D-13E932F45E4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9" name="Elipse 1578">
                  <a:extLst>
                    <a:ext uri="{FF2B5EF4-FFF2-40B4-BE49-F238E27FC236}">
                      <a16:creationId xmlns:a16="http://schemas.microsoft.com/office/drawing/2014/main" xmlns="" id="{BBE26754-C32F-BB46-B78D-B41314DD5D9F}"/>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0" name="Elipse 1579">
                  <a:extLst>
                    <a:ext uri="{FF2B5EF4-FFF2-40B4-BE49-F238E27FC236}">
                      <a16:creationId xmlns:a16="http://schemas.microsoft.com/office/drawing/2014/main" xmlns="" id="{913DF9EE-27A4-9D47-9CB6-60635418432C}"/>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1" name="Elipse 1580">
                  <a:extLst>
                    <a:ext uri="{FF2B5EF4-FFF2-40B4-BE49-F238E27FC236}">
                      <a16:creationId xmlns:a16="http://schemas.microsoft.com/office/drawing/2014/main" xmlns="" id="{92B4EEF1-5DBD-BC46-822D-EE0DF11330CC}"/>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2" name="Elipse 1581">
                  <a:extLst>
                    <a:ext uri="{FF2B5EF4-FFF2-40B4-BE49-F238E27FC236}">
                      <a16:creationId xmlns:a16="http://schemas.microsoft.com/office/drawing/2014/main" xmlns="" id="{48F7A79C-1D0F-AF48-B6C3-554A42709257}"/>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3" name="Elipse 1582">
                  <a:extLst>
                    <a:ext uri="{FF2B5EF4-FFF2-40B4-BE49-F238E27FC236}">
                      <a16:creationId xmlns:a16="http://schemas.microsoft.com/office/drawing/2014/main" xmlns="" id="{E827C654-9A4E-1340-99C0-D0FE354432E0}"/>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4" name="Elipse 1583">
                  <a:extLst>
                    <a:ext uri="{FF2B5EF4-FFF2-40B4-BE49-F238E27FC236}">
                      <a16:creationId xmlns:a16="http://schemas.microsoft.com/office/drawing/2014/main" xmlns="" id="{3347E14A-EE2D-CA4A-ADC3-4D057C0F2DEC}"/>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5" name="Elipse 1584">
                  <a:extLst>
                    <a:ext uri="{FF2B5EF4-FFF2-40B4-BE49-F238E27FC236}">
                      <a16:creationId xmlns:a16="http://schemas.microsoft.com/office/drawing/2014/main" xmlns="" id="{2AD638C6-92D8-6044-BFB2-A2E3D734141F}"/>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6" name="Elipse 1585">
                  <a:extLst>
                    <a:ext uri="{FF2B5EF4-FFF2-40B4-BE49-F238E27FC236}">
                      <a16:creationId xmlns:a16="http://schemas.microsoft.com/office/drawing/2014/main" xmlns="" id="{729007A2-163B-B94E-831E-669C2B7BCEDD}"/>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7" name="Elipse 1586">
                  <a:extLst>
                    <a:ext uri="{FF2B5EF4-FFF2-40B4-BE49-F238E27FC236}">
                      <a16:creationId xmlns:a16="http://schemas.microsoft.com/office/drawing/2014/main" xmlns="" id="{65D7E23C-41D8-C142-A06A-8208CCCF12E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8" name="Elipse 1587">
                  <a:extLst>
                    <a:ext uri="{FF2B5EF4-FFF2-40B4-BE49-F238E27FC236}">
                      <a16:creationId xmlns:a16="http://schemas.microsoft.com/office/drawing/2014/main" xmlns="" id="{2C0220AC-24F5-F64B-AAE6-34ED2BE16A3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9" name="Elipse 1588">
                  <a:extLst>
                    <a:ext uri="{FF2B5EF4-FFF2-40B4-BE49-F238E27FC236}">
                      <a16:creationId xmlns:a16="http://schemas.microsoft.com/office/drawing/2014/main" xmlns="" id="{534C3B6B-A31B-2241-AF9D-F8670EC3F6B4}"/>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0" name="Elipse 1589">
                  <a:extLst>
                    <a:ext uri="{FF2B5EF4-FFF2-40B4-BE49-F238E27FC236}">
                      <a16:creationId xmlns:a16="http://schemas.microsoft.com/office/drawing/2014/main" xmlns="" id="{5630967F-69EB-324A-9C64-D2EC2FA946B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1" name="Elipse 1590">
                  <a:extLst>
                    <a:ext uri="{FF2B5EF4-FFF2-40B4-BE49-F238E27FC236}">
                      <a16:creationId xmlns:a16="http://schemas.microsoft.com/office/drawing/2014/main" xmlns="" id="{0679737D-6444-0D46-8C24-E4B92AAEB057}"/>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2" name="Elipse 1591">
                  <a:extLst>
                    <a:ext uri="{FF2B5EF4-FFF2-40B4-BE49-F238E27FC236}">
                      <a16:creationId xmlns:a16="http://schemas.microsoft.com/office/drawing/2014/main" xmlns="" id="{C9B2B0FE-DE9D-834E-A87A-8F432D294431}"/>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3" name="Elipse 1592">
                  <a:extLst>
                    <a:ext uri="{FF2B5EF4-FFF2-40B4-BE49-F238E27FC236}">
                      <a16:creationId xmlns:a16="http://schemas.microsoft.com/office/drawing/2014/main" xmlns="" id="{68E8BCC7-4070-144A-8F81-C6EB01E68CDD}"/>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4" name="Elipse 1593">
                  <a:extLst>
                    <a:ext uri="{FF2B5EF4-FFF2-40B4-BE49-F238E27FC236}">
                      <a16:creationId xmlns:a16="http://schemas.microsoft.com/office/drawing/2014/main" xmlns="" id="{93B9E237-7285-1143-8DC4-9E29FD9A4EC1}"/>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5" name="Elipse 1594">
                  <a:extLst>
                    <a:ext uri="{FF2B5EF4-FFF2-40B4-BE49-F238E27FC236}">
                      <a16:creationId xmlns:a16="http://schemas.microsoft.com/office/drawing/2014/main" xmlns="" id="{E24F8436-D4F8-F04D-B548-81DFE41CB53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6" name="Elipse 1595">
                  <a:extLst>
                    <a:ext uri="{FF2B5EF4-FFF2-40B4-BE49-F238E27FC236}">
                      <a16:creationId xmlns:a16="http://schemas.microsoft.com/office/drawing/2014/main" xmlns="" id="{EB07B58D-523D-AD4F-8895-AAE9A8C0A448}"/>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7" name="Elipse 1596">
                  <a:extLst>
                    <a:ext uri="{FF2B5EF4-FFF2-40B4-BE49-F238E27FC236}">
                      <a16:creationId xmlns:a16="http://schemas.microsoft.com/office/drawing/2014/main" xmlns="" id="{F8D19764-E5A8-DF40-9FCF-18F9FCBD2532}"/>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8" name="Elipse 1597">
                  <a:extLst>
                    <a:ext uri="{FF2B5EF4-FFF2-40B4-BE49-F238E27FC236}">
                      <a16:creationId xmlns:a16="http://schemas.microsoft.com/office/drawing/2014/main" xmlns="" id="{A51A77AD-3A5E-1D47-A4C9-CF04A372131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9" name="Elipse 1598">
                  <a:extLst>
                    <a:ext uri="{FF2B5EF4-FFF2-40B4-BE49-F238E27FC236}">
                      <a16:creationId xmlns:a16="http://schemas.microsoft.com/office/drawing/2014/main" xmlns="" id="{2F0A0511-576B-6545-B515-1FCF03F4466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0" name="Elipse 1599">
                  <a:extLst>
                    <a:ext uri="{FF2B5EF4-FFF2-40B4-BE49-F238E27FC236}">
                      <a16:creationId xmlns:a16="http://schemas.microsoft.com/office/drawing/2014/main" xmlns="" id="{B91221DF-83F3-B74D-A6DD-5F6992F08181}"/>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1" name="Elipse 1600">
                  <a:extLst>
                    <a:ext uri="{FF2B5EF4-FFF2-40B4-BE49-F238E27FC236}">
                      <a16:creationId xmlns:a16="http://schemas.microsoft.com/office/drawing/2014/main" xmlns="" id="{48E1BB4D-C8A2-A846-99CB-7F122C6C78D2}"/>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grpSp>
      <p:sp>
        <p:nvSpPr>
          <p:cNvPr id="2062" name="Marcador de texto 2061"/>
          <p:cNvSpPr>
            <a:spLocks noGrp="1"/>
          </p:cNvSpPr>
          <p:nvPr>
            <p:ph type="body" sz="quarter" idx="10" hasCustomPrompt="1"/>
          </p:nvPr>
        </p:nvSpPr>
        <p:spPr>
          <a:xfrm>
            <a:off x="2679702" y="882693"/>
            <a:ext cx="7238999" cy="1657307"/>
          </a:xfrm>
          <a:prstGeom prst="rect">
            <a:avLst/>
          </a:prstGeom>
        </p:spPr>
        <p:txBody>
          <a:bodyPr/>
          <a:lstStyle>
            <a:lvl1pPr marL="0" indent="0">
              <a:buFontTx/>
              <a:buNone/>
              <a:defRPr sz="2200" baseline="0">
                <a:latin typeface="Arial Narrow" panose="020B0606020202030204" pitchFamily="34" charset="0"/>
              </a:defRPr>
            </a:lvl1pPr>
            <a:lvl2pPr marL="914377" indent="-457189">
              <a:buFont typeface="Arial" panose="020B0604020202020204" pitchFamily="34" charset="0"/>
              <a:buChar char="•"/>
              <a:defRPr baseline="0">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s-CO" dirty="0"/>
              <a:t>Para incluir una imagen de fondo siga los siguientes pasos:</a:t>
            </a:r>
            <a:br>
              <a:rPr lang="es-CO" dirty="0"/>
            </a:br>
            <a:r>
              <a:rPr lang="es-CO" dirty="0"/>
              <a:t>1. </a:t>
            </a:r>
            <a:r>
              <a:rPr lang="es-CO" dirty="0" err="1"/>
              <a:t>Click</a:t>
            </a:r>
            <a:r>
              <a:rPr lang="es-CO" dirty="0"/>
              <a:t> derecho en cualquier lugar de la diapositiva</a:t>
            </a:r>
            <a:br>
              <a:rPr lang="es-CO" dirty="0"/>
            </a:br>
            <a:r>
              <a:rPr lang="es-CO" dirty="0"/>
              <a:t>2. En el menú emergente seleccione la opción “Formato del fondo”</a:t>
            </a:r>
            <a:br>
              <a:rPr lang="es-CO" dirty="0"/>
            </a:br>
            <a:r>
              <a:rPr lang="es-CO" dirty="0"/>
              <a:t>3. En la cinta de opciones que aparece en el lado derecho de la pantalla, haga </a:t>
            </a:r>
            <a:r>
              <a:rPr lang="es-CO" dirty="0" err="1"/>
              <a:t>click</a:t>
            </a:r>
            <a:r>
              <a:rPr lang="es-CO" dirty="0"/>
              <a:t> en la opción “Relleno con imagen o textura”</a:t>
            </a:r>
          </a:p>
          <a:p>
            <a:pPr lvl="0"/>
            <a:endParaRPr lang="es-CO" dirty="0"/>
          </a:p>
        </p:txBody>
      </p:sp>
      <p:sp>
        <p:nvSpPr>
          <p:cNvPr id="2073" name="Marcador de texto 2071"/>
          <p:cNvSpPr>
            <a:spLocks noGrp="1"/>
          </p:cNvSpPr>
          <p:nvPr>
            <p:ph type="body" sz="quarter" idx="12" hasCustomPrompt="1"/>
          </p:nvPr>
        </p:nvSpPr>
        <p:spPr>
          <a:xfrm>
            <a:off x="2311018" y="3954779"/>
            <a:ext cx="7559157" cy="1210188"/>
          </a:xfrm>
          <a:prstGeom prst="rect">
            <a:avLst/>
          </a:prstGeom>
        </p:spPr>
        <p:txBody>
          <a:bodyPr anchor="ctr" anchorCtr="0"/>
          <a:lstStyle>
            <a:lvl1pPr marL="0" indent="0" algn="ctr">
              <a:buNone/>
              <a:defRPr sz="3600" b="1" i="0" baseline="0">
                <a:solidFill>
                  <a:schemeClr val="bg1"/>
                </a:solidFill>
                <a:latin typeface="Arial Black" panose="020B0A04020102020204" pitchFamily="34" charset="0"/>
                <a:cs typeface="Arial" panose="020B0604020202020204" pitchFamily="34" charset="0"/>
              </a:defRPr>
            </a:lvl1pPr>
          </a:lstStyle>
          <a:p>
            <a:pPr lvl="0"/>
            <a:r>
              <a:rPr lang="es-CO" dirty="0"/>
              <a:t>Título de la Presentación</a:t>
            </a:r>
          </a:p>
        </p:txBody>
      </p:sp>
      <p:sp>
        <p:nvSpPr>
          <p:cNvPr id="2074" name="Marcador de texto 2071"/>
          <p:cNvSpPr>
            <a:spLocks noGrp="1"/>
          </p:cNvSpPr>
          <p:nvPr>
            <p:ph type="body" sz="quarter" idx="13" hasCustomPrompt="1"/>
          </p:nvPr>
        </p:nvSpPr>
        <p:spPr>
          <a:xfrm>
            <a:off x="330596" y="5905851"/>
            <a:ext cx="1625205" cy="324000"/>
          </a:xfrm>
          <a:prstGeom prst="rect">
            <a:avLst/>
          </a:prstGeom>
        </p:spPr>
        <p:txBody>
          <a:bodyPr/>
          <a:lstStyle>
            <a:lvl1pPr marL="0" indent="0" algn="l">
              <a:buNone/>
              <a:defRPr sz="1800" b="1" i="0" baseline="0">
                <a:solidFill>
                  <a:srgbClr val="FB9A43"/>
                </a:solidFill>
                <a:latin typeface="Arial Black" panose="020B0A04020102020204" pitchFamily="34" charset="0"/>
              </a:defRPr>
            </a:lvl1pPr>
          </a:lstStyle>
          <a:p>
            <a:pPr lvl="0"/>
            <a:r>
              <a:rPr lang="es-CO" dirty="0"/>
              <a:t>Mes</a:t>
            </a:r>
          </a:p>
        </p:txBody>
      </p:sp>
      <p:sp>
        <p:nvSpPr>
          <p:cNvPr id="2075" name="Marcador de texto 2071"/>
          <p:cNvSpPr>
            <a:spLocks noGrp="1"/>
          </p:cNvSpPr>
          <p:nvPr>
            <p:ph type="body" sz="quarter" idx="14" hasCustomPrompt="1"/>
          </p:nvPr>
        </p:nvSpPr>
        <p:spPr>
          <a:xfrm>
            <a:off x="330596" y="6215580"/>
            <a:ext cx="1625205" cy="324000"/>
          </a:xfrm>
          <a:prstGeom prst="rect">
            <a:avLst/>
          </a:prstGeom>
        </p:spPr>
        <p:txBody>
          <a:bodyPr/>
          <a:lstStyle>
            <a:lvl1pPr marL="0" indent="0" algn="l">
              <a:buNone/>
              <a:defRPr sz="1600" b="1" i="0" baseline="0">
                <a:solidFill>
                  <a:srgbClr val="FB9A43"/>
                </a:solidFill>
                <a:latin typeface="Arial Narrow" panose="020B0606020202030204" pitchFamily="34" charset="0"/>
              </a:defRPr>
            </a:lvl1pPr>
          </a:lstStyle>
          <a:p>
            <a:pPr lvl="0"/>
            <a:r>
              <a:rPr lang="es-CO" dirty="0"/>
              <a:t>AÑO</a:t>
            </a:r>
          </a:p>
        </p:txBody>
      </p:sp>
      <p:grpSp>
        <p:nvGrpSpPr>
          <p:cNvPr id="5" name="Grupo 4"/>
          <p:cNvGrpSpPr/>
          <p:nvPr userDrawn="1"/>
        </p:nvGrpSpPr>
        <p:grpSpPr>
          <a:xfrm>
            <a:off x="3469720" y="5168728"/>
            <a:ext cx="5252560" cy="644707"/>
            <a:chOff x="2370137" y="5168729"/>
            <a:chExt cx="5252560" cy="644706"/>
          </a:xfrm>
        </p:grpSpPr>
        <p:pic>
          <p:nvPicPr>
            <p:cNvPr id="2067" name="Imagen 2066">
              <a:extLst>
                <a:ext uri="{FF2B5EF4-FFF2-40B4-BE49-F238E27FC236}">
                  <a16:creationId xmlns:a16="http://schemas.microsoft.com/office/drawing/2014/main" xmlns="" id="{E2FFC9EC-D226-604C-9B8C-25E5F2D78BB6}"/>
                </a:ext>
              </a:extLst>
            </p:cNvPr>
            <p:cNvPicPr>
              <a:picLocks noChangeAspect="1"/>
            </p:cNvPicPr>
            <p:nvPr userDrawn="1"/>
          </p:nvPicPr>
          <p:blipFill>
            <a:blip r:embed="rId2"/>
            <a:stretch>
              <a:fillRect/>
            </a:stretch>
          </p:blipFill>
          <p:spPr>
            <a:xfrm>
              <a:off x="4569303" y="5168729"/>
              <a:ext cx="3053394" cy="644706"/>
            </a:xfrm>
            <a:prstGeom prst="rect">
              <a:avLst/>
            </a:prstGeom>
          </p:spPr>
        </p:pic>
        <p:pic>
          <p:nvPicPr>
            <p:cNvPr id="3" name="Imagen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7" t="32576" r="16170" b="32657"/>
            <a:stretch/>
          </p:blipFill>
          <p:spPr>
            <a:xfrm>
              <a:off x="2370137" y="5193927"/>
              <a:ext cx="2016000" cy="585730"/>
            </a:xfrm>
            <a:prstGeom prst="rect">
              <a:avLst/>
            </a:prstGeom>
          </p:spPr>
        </p:pic>
      </p:grpSp>
      <p:grpSp>
        <p:nvGrpSpPr>
          <p:cNvPr id="8" name="Grupo 7"/>
          <p:cNvGrpSpPr/>
          <p:nvPr userDrawn="1"/>
        </p:nvGrpSpPr>
        <p:grpSpPr>
          <a:xfrm>
            <a:off x="2311018" y="3954780"/>
            <a:ext cx="7559157" cy="1531621"/>
            <a:chOff x="2311017" y="3954779"/>
            <a:chExt cx="7559157" cy="1531621"/>
          </a:xfrm>
        </p:grpSpPr>
        <p:grpSp>
          <p:nvGrpSpPr>
            <p:cNvPr id="2070" name="Grupo 2069"/>
            <p:cNvGrpSpPr/>
            <p:nvPr userDrawn="1"/>
          </p:nvGrpSpPr>
          <p:grpSpPr>
            <a:xfrm>
              <a:off x="2311017" y="3954780"/>
              <a:ext cx="7559157" cy="1531620"/>
              <a:chOff x="2311017" y="3954780"/>
              <a:chExt cx="7559157" cy="1531620"/>
            </a:xfrm>
          </p:grpSpPr>
          <p:sp>
            <p:nvSpPr>
              <p:cNvPr id="2068" name="Forma libre 2067">
                <a:extLst>
                  <a:ext uri="{FF2B5EF4-FFF2-40B4-BE49-F238E27FC236}">
                    <a16:creationId xmlns:a16="http://schemas.microsoft.com/office/drawing/2014/main" xmlns="" id="{C8B2A6F6-D022-BC43-91CB-0D6F5689CF4C}"/>
                  </a:ext>
                </a:extLst>
              </p:cNvPr>
              <p:cNvSpPr/>
              <p:nvPr userDrawn="1"/>
            </p:nvSpPr>
            <p:spPr>
              <a:xfrm>
                <a:off x="2311017" y="3954780"/>
                <a:ext cx="2787456" cy="1531620"/>
              </a:xfrm>
              <a:custGeom>
                <a:avLst/>
                <a:gdLst>
                  <a:gd name="connsiteX0" fmla="*/ 1546860 w 1546860"/>
                  <a:gd name="connsiteY0" fmla="*/ 0 h 1531620"/>
                  <a:gd name="connsiteX1" fmla="*/ 0 w 1546860"/>
                  <a:gd name="connsiteY1" fmla="*/ 0 h 1531620"/>
                  <a:gd name="connsiteX2" fmla="*/ 0 w 1546860"/>
                  <a:gd name="connsiteY2" fmla="*/ 1531620 h 1531620"/>
                  <a:gd name="connsiteX3" fmla="*/ 312420 w 1546860"/>
                  <a:gd name="connsiteY3" fmla="*/ 1531620 h 1531620"/>
                  <a:gd name="connsiteX0" fmla="*/ 1071480 w 1071480"/>
                  <a:gd name="connsiteY0" fmla="*/ 120538 h 1642633"/>
                  <a:gd name="connsiteX1" fmla="*/ 73895 w 1071480"/>
                  <a:gd name="connsiteY1" fmla="*/ 111013 h 1642633"/>
                  <a:gd name="connsiteX2" fmla="*/ 73895 w 1071480"/>
                  <a:gd name="connsiteY2" fmla="*/ 1642633 h 1642633"/>
                  <a:gd name="connsiteX3" fmla="*/ 386315 w 1071480"/>
                  <a:gd name="connsiteY3" fmla="*/ 1642633 h 1642633"/>
                  <a:gd name="connsiteX0" fmla="*/ 1071480 w 1071480"/>
                  <a:gd name="connsiteY0" fmla="*/ 9525 h 1531620"/>
                  <a:gd name="connsiteX1" fmla="*/ 73895 w 1071480"/>
                  <a:gd name="connsiteY1" fmla="*/ 0 h 1531620"/>
                  <a:gd name="connsiteX2" fmla="*/ 73895 w 1071480"/>
                  <a:gd name="connsiteY2" fmla="*/ 1531620 h 1531620"/>
                  <a:gd name="connsiteX3" fmla="*/ 386315 w 1071480"/>
                  <a:gd name="connsiteY3" fmla="*/ 1531620 h 1531620"/>
                  <a:gd name="connsiteX0" fmla="*/ 997585 w 997585"/>
                  <a:gd name="connsiteY0" fmla="*/ 9525 h 1531620"/>
                  <a:gd name="connsiteX1" fmla="*/ 0 w 997585"/>
                  <a:gd name="connsiteY1" fmla="*/ 0 h 1531620"/>
                  <a:gd name="connsiteX2" fmla="*/ 0 w 997585"/>
                  <a:gd name="connsiteY2" fmla="*/ 1531620 h 1531620"/>
                  <a:gd name="connsiteX3" fmla="*/ 312420 w 997585"/>
                  <a:gd name="connsiteY3" fmla="*/ 1531620 h 1531620"/>
                  <a:gd name="connsiteX0" fmla="*/ 994410 w 994410"/>
                  <a:gd name="connsiteY0" fmla="*/ 0 h 1534795"/>
                  <a:gd name="connsiteX1" fmla="*/ 0 w 994410"/>
                  <a:gd name="connsiteY1" fmla="*/ 3175 h 1534795"/>
                  <a:gd name="connsiteX2" fmla="*/ 0 w 994410"/>
                  <a:gd name="connsiteY2" fmla="*/ 1534795 h 1534795"/>
                  <a:gd name="connsiteX3" fmla="*/ 312420 w 994410"/>
                  <a:gd name="connsiteY3" fmla="*/ 1534795 h 1534795"/>
                  <a:gd name="connsiteX0" fmla="*/ 994410 w 994410"/>
                  <a:gd name="connsiteY0" fmla="*/ 6350 h 1531620"/>
                  <a:gd name="connsiteX1" fmla="*/ 0 w 994410"/>
                  <a:gd name="connsiteY1" fmla="*/ 0 h 1531620"/>
                  <a:gd name="connsiteX2" fmla="*/ 0 w 994410"/>
                  <a:gd name="connsiteY2" fmla="*/ 1531620 h 1531620"/>
                  <a:gd name="connsiteX3" fmla="*/ 312420 w 994410"/>
                  <a:gd name="connsiteY3" fmla="*/ 1531620 h 1531620"/>
                  <a:gd name="connsiteX0" fmla="*/ 997585 w 997585"/>
                  <a:gd name="connsiteY0" fmla="*/ 0 h 1534795"/>
                  <a:gd name="connsiteX1" fmla="*/ 0 w 997585"/>
                  <a:gd name="connsiteY1" fmla="*/ 3175 h 1534795"/>
                  <a:gd name="connsiteX2" fmla="*/ 0 w 997585"/>
                  <a:gd name="connsiteY2" fmla="*/ 1534795 h 1534795"/>
                  <a:gd name="connsiteX3" fmla="*/ 312420 w 997585"/>
                  <a:gd name="connsiteY3" fmla="*/ 1534795 h 1534795"/>
                  <a:gd name="connsiteX0" fmla="*/ 1000760 w 1000760"/>
                  <a:gd name="connsiteY0" fmla="*/ 6350 h 1531620"/>
                  <a:gd name="connsiteX1" fmla="*/ 0 w 1000760"/>
                  <a:gd name="connsiteY1" fmla="*/ 0 h 1531620"/>
                  <a:gd name="connsiteX2" fmla="*/ 0 w 1000760"/>
                  <a:gd name="connsiteY2" fmla="*/ 1531620 h 1531620"/>
                  <a:gd name="connsiteX3" fmla="*/ 312420 w 1000760"/>
                  <a:gd name="connsiteY3" fmla="*/ 1531620 h 1531620"/>
                  <a:gd name="connsiteX0" fmla="*/ 1000760 w 1000760"/>
                  <a:gd name="connsiteY0" fmla="*/ 0 h 1531620"/>
                  <a:gd name="connsiteX1" fmla="*/ 0 w 1000760"/>
                  <a:gd name="connsiteY1" fmla="*/ 0 h 1531620"/>
                  <a:gd name="connsiteX2" fmla="*/ 0 w 1000760"/>
                  <a:gd name="connsiteY2" fmla="*/ 1531620 h 1531620"/>
                  <a:gd name="connsiteX3" fmla="*/ 312420 w 1000760"/>
                  <a:gd name="connsiteY3" fmla="*/ 1531620 h 1531620"/>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38835 w 838835"/>
                  <a:gd name="connsiteY0" fmla="*/ 0 h 1534795"/>
                  <a:gd name="connsiteX1" fmla="*/ 0 w 838835"/>
                  <a:gd name="connsiteY1" fmla="*/ 3175 h 1534795"/>
                  <a:gd name="connsiteX2" fmla="*/ 0 w 838835"/>
                  <a:gd name="connsiteY2" fmla="*/ 1534795 h 1534795"/>
                  <a:gd name="connsiteX3" fmla="*/ 312420 w 838835"/>
                  <a:gd name="connsiteY3" fmla="*/ 1534795 h 1534795"/>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42010 w 842010"/>
                  <a:gd name="connsiteY0" fmla="*/ 0 h 1531620"/>
                  <a:gd name="connsiteX1" fmla="*/ 0 w 842010"/>
                  <a:gd name="connsiteY1" fmla="*/ 0 h 1531620"/>
                  <a:gd name="connsiteX2" fmla="*/ 0 w 842010"/>
                  <a:gd name="connsiteY2" fmla="*/ 1531620 h 1531620"/>
                  <a:gd name="connsiteX3" fmla="*/ 312420 w 842010"/>
                  <a:gd name="connsiteY3" fmla="*/ 1531620 h 1531620"/>
                </a:gdLst>
                <a:ahLst/>
                <a:cxnLst>
                  <a:cxn ang="0">
                    <a:pos x="connsiteX0" y="connsiteY0"/>
                  </a:cxn>
                  <a:cxn ang="0">
                    <a:pos x="connsiteX1" y="connsiteY1"/>
                  </a:cxn>
                  <a:cxn ang="0">
                    <a:pos x="connsiteX2" y="connsiteY2"/>
                  </a:cxn>
                  <a:cxn ang="0">
                    <a:pos x="connsiteX3" y="connsiteY3"/>
                  </a:cxn>
                </a:cxnLst>
                <a:rect l="l" t="t" r="r" b="b"/>
                <a:pathLst>
                  <a:path w="842010" h="1531620">
                    <a:moveTo>
                      <a:pt x="842010" y="0"/>
                    </a:moveTo>
                    <a:lnTo>
                      <a:pt x="0" y="0"/>
                    </a:lnTo>
                    <a:cubicBezTo>
                      <a:pt x="2011" y="314008"/>
                      <a:pt x="0" y="1021080"/>
                      <a:pt x="0" y="1531620"/>
                    </a:cubicBezTo>
                    <a:lnTo>
                      <a:pt x="312420" y="1531620"/>
                    </a:lnTo>
                  </a:path>
                </a:pathLst>
              </a:custGeom>
              <a:noFill/>
              <a:ln w="53975">
                <a:solidFill>
                  <a:schemeClr val="bg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69" name="Forma libre 2068">
                <a:extLst>
                  <a:ext uri="{FF2B5EF4-FFF2-40B4-BE49-F238E27FC236}">
                    <a16:creationId xmlns:a16="http://schemas.microsoft.com/office/drawing/2014/main" xmlns="" id="{729D5F12-82E3-3E4E-AE32-A55DFDA47DFA}"/>
                  </a:ext>
                </a:extLst>
              </p:cNvPr>
              <p:cNvSpPr/>
              <p:nvPr/>
            </p:nvSpPr>
            <p:spPr>
              <a:xfrm flipH="1">
                <a:off x="7010400" y="3954780"/>
                <a:ext cx="2859774" cy="1531620"/>
              </a:xfrm>
              <a:custGeom>
                <a:avLst/>
                <a:gdLst>
                  <a:gd name="connsiteX0" fmla="*/ 1546860 w 1546860"/>
                  <a:gd name="connsiteY0" fmla="*/ 0 h 1531620"/>
                  <a:gd name="connsiteX1" fmla="*/ 0 w 1546860"/>
                  <a:gd name="connsiteY1" fmla="*/ 0 h 1531620"/>
                  <a:gd name="connsiteX2" fmla="*/ 0 w 1546860"/>
                  <a:gd name="connsiteY2" fmla="*/ 1531620 h 1531620"/>
                  <a:gd name="connsiteX3" fmla="*/ 312420 w 1546860"/>
                  <a:gd name="connsiteY3" fmla="*/ 1531620 h 1531620"/>
                  <a:gd name="connsiteX0" fmla="*/ 1071480 w 1071480"/>
                  <a:gd name="connsiteY0" fmla="*/ 120538 h 1642633"/>
                  <a:gd name="connsiteX1" fmla="*/ 73895 w 1071480"/>
                  <a:gd name="connsiteY1" fmla="*/ 111013 h 1642633"/>
                  <a:gd name="connsiteX2" fmla="*/ 73895 w 1071480"/>
                  <a:gd name="connsiteY2" fmla="*/ 1642633 h 1642633"/>
                  <a:gd name="connsiteX3" fmla="*/ 386315 w 1071480"/>
                  <a:gd name="connsiteY3" fmla="*/ 1642633 h 1642633"/>
                  <a:gd name="connsiteX0" fmla="*/ 1071480 w 1071480"/>
                  <a:gd name="connsiteY0" fmla="*/ 9525 h 1531620"/>
                  <a:gd name="connsiteX1" fmla="*/ 73895 w 1071480"/>
                  <a:gd name="connsiteY1" fmla="*/ 0 h 1531620"/>
                  <a:gd name="connsiteX2" fmla="*/ 73895 w 1071480"/>
                  <a:gd name="connsiteY2" fmla="*/ 1531620 h 1531620"/>
                  <a:gd name="connsiteX3" fmla="*/ 386315 w 1071480"/>
                  <a:gd name="connsiteY3" fmla="*/ 1531620 h 1531620"/>
                  <a:gd name="connsiteX0" fmla="*/ 997585 w 997585"/>
                  <a:gd name="connsiteY0" fmla="*/ 9525 h 1531620"/>
                  <a:gd name="connsiteX1" fmla="*/ 0 w 997585"/>
                  <a:gd name="connsiteY1" fmla="*/ 0 h 1531620"/>
                  <a:gd name="connsiteX2" fmla="*/ 0 w 997585"/>
                  <a:gd name="connsiteY2" fmla="*/ 1531620 h 1531620"/>
                  <a:gd name="connsiteX3" fmla="*/ 312420 w 997585"/>
                  <a:gd name="connsiteY3" fmla="*/ 1531620 h 1531620"/>
                  <a:gd name="connsiteX0" fmla="*/ 994410 w 994410"/>
                  <a:gd name="connsiteY0" fmla="*/ 0 h 1534795"/>
                  <a:gd name="connsiteX1" fmla="*/ 0 w 994410"/>
                  <a:gd name="connsiteY1" fmla="*/ 3175 h 1534795"/>
                  <a:gd name="connsiteX2" fmla="*/ 0 w 994410"/>
                  <a:gd name="connsiteY2" fmla="*/ 1534795 h 1534795"/>
                  <a:gd name="connsiteX3" fmla="*/ 312420 w 994410"/>
                  <a:gd name="connsiteY3" fmla="*/ 1534795 h 1534795"/>
                  <a:gd name="connsiteX0" fmla="*/ 994410 w 994410"/>
                  <a:gd name="connsiteY0" fmla="*/ 6350 h 1531620"/>
                  <a:gd name="connsiteX1" fmla="*/ 0 w 994410"/>
                  <a:gd name="connsiteY1" fmla="*/ 0 h 1531620"/>
                  <a:gd name="connsiteX2" fmla="*/ 0 w 994410"/>
                  <a:gd name="connsiteY2" fmla="*/ 1531620 h 1531620"/>
                  <a:gd name="connsiteX3" fmla="*/ 312420 w 994410"/>
                  <a:gd name="connsiteY3" fmla="*/ 1531620 h 1531620"/>
                  <a:gd name="connsiteX0" fmla="*/ 997585 w 997585"/>
                  <a:gd name="connsiteY0" fmla="*/ 0 h 1534795"/>
                  <a:gd name="connsiteX1" fmla="*/ 0 w 997585"/>
                  <a:gd name="connsiteY1" fmla="*/ 3175 h 1534795"/>
                  <a:gd name="connsiteX2" fmla="*/ 0 w 997585"/>
                  <a:gd name="connsiteY2" fmla="*/ 1534795 h 1534795"/>
                  <a:gd name="connsiteX3" fmla="*/ 312420 w 997585"/>
                  <a:gd name="connsiteY3" fmla="*/ 1534795 h 1534795"/>
                  <a:gd name="connsiteX0" fmla="*/ 1000760 w 1000760"/>
                  <a:gd name="connsiteY0" fmla="*/ 6350 h 1531620"/>
                  <a:gd name="connsiteX1" fmla="*/ 0 w 1000760"/>
                  <a:gd name="connsiteY1" fmla="*/ 0 h 1531620"/>
                  <a:gd name="connsiteX2" fmla="*/ 0 w 1000760"/>
                  <a:gd name="connsiteY2" fmla="*/ 1531620 h 1531620"/>
                  <a:gd name="connsiteX3" fmla="*/ 312420 w 1000760"/>
                  <a:gd name="connsiteY3" fmla="*/ 1531620 h 1531620"/>
                  <a:gd name="connsiteX0" fmla="*/ 1000760 w 1000760"/>
                  <a:gd name="connsiteY0" fmla="*/ 0 h 1531620"/>
                  <a:gd name="connsiteX1" fmla="*/ 0 w 1000760"/>
                  <a:gd name="connsiteY1" fmla="*/ 0 h 1531620"/>
                  <a:gd name="connsiteX2" fmla="*/ 0 w 1000760"/>
                  <a:gd name="connsiteY2" fmla="*/ 1531620 h 1531620"/>
                  <a:gd name="connsiteX3" fmla="*/ 312420 w 1000760"/>
                  <a:gd name="connsiteY3" fmla="*/ 1531620 h 1531620"/>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38835 w 838835"/>
                  <a:gd name="connsiteY0" fmla="*/ 0 h 1534795"/>
                  <a:gd name="connsiteX1" fmla="*/ 0 w 838835"/>
                  <a:gd name="connsiteY1" fmla="*/ 3175 h 1534795"/>
                  <a:gd name="connsiteX2" fmla="*/ 0 w 838835"/>
                  <a:gd name="connsiteY2" fmla="*/ 1534795 h 1534795"/>
                  <a:gd name="connsiteX3" fmla="*/ 312420 w 838835"/>
                  <a:gd name="connsiteY3" fmla="*/ 1534795 h 1534795"/>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42010 w 842010"/>
                  <a:gd name="connsiteY0" fmla="*/ 0 h 1531620"/>
                  <a:gd name="connsiteX1" fmla="*/ 0 w 842010"/>
                  <a:gd name="connsiteY1" fmla="*/ 0 h 1531620"/>
                  <a:gd name="connsiteX2" fmla="*/ 0 w 842010"/>
                  <a:gd name="connsiteY2" fmla="*/ 1531620 h 1531620"/>
                  <a:gd name="connsiteX3" fmla="*/ 312420 w 842010"/>
                  <a:gd name="connsiteY3" fmla="*/ 1531620 h 1531620"/>
                </a:gdLst>
                <a:ahLst/>
                <a:cxnLst>
                  <a:cxn ang="0">
                    <a:pos x="connsiteX0" y="connsiteY0"/>
                  </a:cxn>
                  <a:cxn ang="0">
                    <a:pos x="connsiteX1" y="connsiteY1"/>
                  </a:cxn>
                  <a:cxn ang="0">
                    <a:pos x="connsiteX2" y="connsiteY2"/>
                  </a:cxn>
                  <a:cxn ang="0">
                    <a:pos x="connsiteX3" y="connsiteY3"/>
                  </a:cxn>
                </a:cxnLst>
                <a:rect l="l" t="t" r="r" b="b"/>
                <a:pathLst>
                  <a:path w="842010" h="1531620">
                    <a:moveTo>
                      <a:pt x="842010" y="0"/>
                    </a:moveTo>
                    <a:lnTo>
                      <a:pt x="0" y="0"/>
                    </a:lnTo>
                    <a:cubicBezTo>
                      <a:pt x="2011" y="314008"/>
                      <a:pt x="0" y="1021080"/>
                      <a:pt x="0" y="1531620"/>
                    </a:cubicBezTo>
                    <a:lnTo>
                      <a:pt x="312420" y="1531620"/>
                    </a:lnTo>
                  </a:path>
                </a:pathLst>
              </a:custGeom>
              <a:noFill/>
              <a:ln w="53975">
                <a:solidFill>
                  <a:schemeClr val="bg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cxnSp>
          <p:nvCxnSpPr>
            <p:cNvPr id="7" name="Conector recto 6"/>
            <p:cNvCxnSpPr/>
            <p:nvPr userDrawn="1"/>
          </p:nvCxnSpPr>
          <p:spPr>
            <a:xfrm>
              <a:off x="5069681" y="3954779"/>
              <a:ext cx="2169319"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59" name="Marcador de texto 7"/>
          <p:cNvSpPr>
            <a:spLocks noGrp="1"/>
          </p:cNvSpPr>
          <p:nvPr>
            <p:ph type="body" sz="quarter" idx="15" hasCustomPrompt="1"/>
          </p:nvPr>
        </p:nvSpPr>
        <p:spPr>
          <a:xfrm>
            <a:off x="2311018" y="5842395"/>
            <a:ext cx="7559157" cy="322263"/>
          </a:xfrm>
          <a:prstGeom prst="rect">
            <a:avLst/>
          </a:prstGeom>
        </p:spPr>
        <p:txBody>
          <a:bodyPr/>
          <a:lstStyle>
            <a:lvl1pPr marL="0" indent="0" algn="ctr" defTabSz="914377" rtl="0" eaLnBrk="1" latinLnBrk="0" hangingPunct="1">
              <a:buNone/>
              <a:defRPr lang="es-CO" sz="1800" b="1" i="1" kern="1200" dirty="0">
                <a:solidFill>
                  <a:schemeClr val="bg1"/>
                </a:solidFill>
                <a:latin typeface="Arial Narrow" panose="020B0606020202030204" pitchFamily="34" charset="0"/>
                <a:ea typeface="+mn-ea"/>
                <a:cs typeface="+mn-cs"/>
              </a:defRPr>
            </a:lvl1pPr>
          </a:lstStyle>
          <a:p>
            <a:pPr lvl="0"/>
            <a:r>
              <a:rPr lang="es-CO" dirty="0"/>
              <a:t>Frase de Apoyo</a:t>
            </a:r>
          </a:p>
        </p:txBody>
      </p:sp>
    </p:spTree>
    <p:extLst>
      <p:ext uri="{BB962C8B-B14F-4D97-AF65-F5344CB8AC3E}">
        <p14:creationId xmlns:p14="http://schemas.microsoft.com/office/powerpoint/2010/main" val="211614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a_Opción_B">
    <p:spTree>
      <p:nvGrpSpPr>
        <p:cNvPr id="1" name=""/>
        <p:cNvGrpSpPr/>
        <p:nvPr/>
      </p:nvGrpSpPr>
      <p:grpSpPr>
        <a:xfrm>
          <a:off x="0" y="0"/>
          <a:ext cx="0" cy="0"/>
          <a:chOff x="0" y="0"/>
          <a:chExt cx="0" cy="0"/>
        </a:xfrm>
      </p:grpSpPr>
      <p:sp>
        <p:nvSpPr>
          <p:cNvPr id="1039" name="Triángulo rectángulo 1038">
            <a:extLst>
              <a:ext uri="{FF2B5EF4-FFF2-40B4-BE49-F238E27FC236}">
                <a16:creationId xmlns:a16="http://schemas.microsoft.com/office/drawing/2014/main" xmlns="" id="{5F4057DB-7F34-A649-AE8C-C738BD4198D0}"/>
              </a:ext>
            </a:extLst>
          </p:cNvPr>
          <p:cNvSpPr/>
          <p:nvPr userDrawn="1"/>
        </p:nvSpPr>
        <p:spPr>
          <a:xfrm rot="16200000">
            <a:off x="9216466" y="3882046"/>
            <a:ext cx="2819535" cy="2819535"/>
          </a:xfrm>
          <a:prstGeom prst="rtTriangle">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40" name="Triángulo rectángulo 1039">
            <a:extLst>
              <a:ext uri="{FF2B5EF4-FFF2-40B4-BE49-F238E27FC236}">
                <a16:creationId xmlns:a16="http://schemas.microsoft.com/office/drawing/2014/main" xmlns="" id="{EA2CD5DE-C508-BB4B-A6B7-3B328806AAF5}"/>
              </a:ext>
            </a:extLst>
          </p:cNvPr>
          <p:cNvSpPr/>
          <p:nvPr userDrawn="1"/>
        </p:nvSpPr>
        <p:spPr>
          <a:xfrm rot="5400000">
            <a:off x="156002" y="156422"/>
            <a:ext cx="2819535" cy="2819535"/>
          </a:xfrm>
          <a:prstGeom prst="rtTriangle">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nvGrpSpPr>
          <p:cNvPr id="1042" name="Grupo 1041">
            <a:extLst>
              <a:ext uri="{FF2B5EF4-FFF2-40B4-BE49-F238E27FC236}">
                <a16:creationId xmlns:a16="http://schemas.microsoft.com/office/drawing/2014/main" xmlns="" id="{EE9176A3-DC08-F047-B908-8B8B1B2EB0E9}"/>
              </a:ext>
            </a:extLst>
          </p:cNvPr>
          <p:cNvGrpSpPr/>
          <p:nvPr userDrawn="1"/>
        </p:nvGrpSpPr>
        <p:grpSpPr>
          <a:xfrm rot="18900000">
            <a:off x="-930689" y="-194352"/>
            <a:ext cx="1806804" cy="5462319"/>
            <a:chOff x="5216163" y="32843"/>
            <a:chExt cx="1806804" cy="5462318"/>
          </a:xfrm>
          <a:solidFill>
            <a:schemeClr val="bg1">
              <a:alpha val="20000"/>
            </a:schemeClr>
          </a:solidFill>
        </p:grpSpPr>
        <p:grpSp>
          <p:nvGrpSpPr>
            <p:cNvPr id="1043" name="Grupo 1042">
              <a:extLst>
                <a:ext uri="{FF2B5EF4-FFF2-40B4-BE49-F238E27FC236}">
                  <a16:creationId xmlns:a16="http://schemas.microsoft.com/office/drawing/2014/main" xmlns="" id="{561B9369-EC85-944C-86F2-20F22EB51D4A}"/>
                </a:ext>
              </a:extLst>
            </p:cNvPr>
            <p:cNvGrpSpPr/>
            <p:nvPr/>
          </p:nvGrpSpPr>
          <p:grpSpPr>
            <a:xfrm>
              <a:off x="5216163" y="32843"/>
              <a:ext cx="28800" cy="5462318"/>
              <a:chOff x="110763" y="32843"/>
              <a:chExt cx="28800" cy="5462318"/>
            </a:xfrm>
            <a:grpFill/>
          </p:grpSpPr>
          <p:sp>
            <p:nvSpPr>
              <p:cNvPr id="1512" name="Elipse 1511">
                <a:extLst>
                  <a:ext uri="{FF2B5EF4-FFF2-40B4-BE49-F238E27FC236}">
                    <a16:creationId xmlns:a16="http://schemas.microsoft.com/office/drawing/2014/main" xmlns="" id="{82F39884-0222-2F41-AA02-8C69CC184D0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3" name="Elipse 1512">
                <a:extLst>
                  <a:ext uri="{FF2B5EF4-FFF2-40B4-BE49-F238E27FC236}">
                    <a16:creationId xmlns:a16="http://schemas.microsoft.com/office/drawing/2014/main" xmlns="" id="{1A8C9F36-BC9D-AC46-82EB-F39373EB358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4" name="Elipse 1513">
                <a:extLst>
                  <a:ext uri="{FF2B5EF4-FFF2-40B4-BE49-F238E27FC236}">
                    <a16:creationId xmlns:a16="http://schemas.microsoft.com/office/drawing/2014/main" xmlns="" id="{7DA72683-CFE3-EA40-ACBA-E3DBACF7CC3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5" name="Elipse 1514">
                <a:extLst>
                  <a:ext uri="{FF2B5EF4-FFF2-40B4-BE49-F238E27FC236}">
                    <a16:creationId xmlns:a16="http://schemas.microsoft.com/office/drawing/2014/main" xmlns="" id="{57D4B3D8-77F6-B749-A568-E99F56CD7F93}"/>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6" name="Elipse 1515">
                <a:extLst>
                  <a:ext uri="{FF2B5EF4-FFF2-40B4-BE49-F238E27FC236}">
                    <a16:creationId xmlns:a16="http://schemas.microsoft.com/office/drawing/2014/main" xmlns="" id="{F3920463-6710-2648-83C8-8F592053D90D}"/>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7" name="Elipse 1516">
                <a:extLst>
                  <a:ext uri="{FF2B5EF4-FFF2-40B4-BE49-F238E27FC236}">
                    <a16:creationId xmlns:a16="http://schemas.microsoft.com/office/drawing/2014/main" xmlns="" id="{72BB6CF1-34C7-2248-AADD-A6CF2BE73659}"/>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8" name="Elipse 1517">
                <a:extLst>
                  <a:ext uri="{FF2B5EF4-FFF2-40B4-BE49-F238E27FC236}">
                    <a16:creationId xmlns:a16="http://schemas.microsoft.com/office/drawing/2014/main" xmlns="" id="{65126459-B39D-3042-AF28-FE6037949DE1}"/>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9" name="Elipse 1518">
                <a:extLst>
                  <a:ext uri="{FF2B5EF4-FFF2-40B4-BE49-F238E27FC236}">
                    <a16:creationId xmlns:a16="http://schemas.microsoft.com/office/drawing/2014/main" xmlns="" id="{38FA94D3-D0D5-F64D-B5D8-A1A9F32D574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0" name="Elipse 1519">
                <a:extLst>
                  <a:ext uri="{FF2B5EF4-FFF2-40B4-BE49-F238E27FC236}">
                    <a16:creationId xmlns:a16="http://schemas.microsoft.com/office/drawing/2014/main" xmlns="" id="{991E5540-2FC5-B04F-8664-8DA0E8E7318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1" name="Elipse 1520">
                <a:extLst>
                  <a:ext uri="{FF2B5EF4-FFF2-40B4-BE49-F238E27FC236}">
                    <a16:creationId xmlns:a16="http://schemas.microsoft.com/office/drawing/2014/main" xmlns="" id="{F9EE3D36-C25D-1C44-826D-A92F26847FB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2" name="Elipse 1521">
                <a:extLst>
                  <a:ext uri="{FF2B5EF4-FFF2-40B4-BE49-F238E27FC236}">
                    <a16:creationId xmlns:a16="http://schemas.microsoft.com/office/drawing/2014/main" xmlns="" id="{F32A9746-9F7D-1E42-B5DD-1D488AC45135}"/>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3" name="Elipse 1522">
                <a:extLst>
                  <a:ext uri="{FF2B5EF4-FFF2-40B4-BE49-F238E27FC236}">
                    <a16:creationId xmlns:a16="http://schemas.microsoft.com/office/drawing/2014/main" xmlns="" id="{66C5B600-2A54-D440-9A05-5A52467BC99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4" name="Elipse 1523">
                <a:extLst>
                  <a:ext uri="{FF2B5EF4-FFF2-40B4-BE49-F238E27FC236}">
                    <a16:creationId xmlns:a16="http://schemas.microsoft.com/office/drawing/2014/main" xmlns="" id="{D28ADD69-DA68-4C41-AABD-A157BD857D96}"/>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5" name="Elipse 1524">
                <a:extLst>
                  <a:ext uri="{FF2B5EF4-FFF2-40B4-BE49-F238E27FC236}">
                    <a16:creationId xmlns:a16="http://schemas.microsoft.com/office/drawing/2014/main" xmlns="" id="{7E6EBD30-0DC0-A348-AFE5-F395512A8D1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6" name="Elipse 1525">
                <a:extLst>
                  <a:ext uri="{FF2B5EF4-FFF2-40B4-BE49-F238E27FC236}">
                    <a16:creationId xmlns:a16="http://schemas.microsoft.com/office/drawing/2014/main" xmlns="" id="{8C09E802-63C4-DB4D-BE34-A04D86DAE5B0}"/>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7" name="Elipse 1526">
                <a:extLst>
                  <a:ext uri="{FF2B5EF4-FFF2-40B4-BE49-F238E27FC236}">
                    <a16:creationId xmlns:a16="http://schemas.microsoft.com/office/drawing/2014/main" xmlns="" id="{EE255F0B-C580-2143-A8C5-D40AB54795B7}"/>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8" name="Elipse 1527">
                <a:extLst>
                  <a:ext uri="{FF2B5EF4-FFF2-40B4-BE49-F238E27FC236}">
                    <a16:creationId xmlns:a16="http://schemas.microsoft.com/office/drawing/2014/main" xmlns="" id="{6F2C1517-2F4D-3741-B91E-18B219E7EE8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29" name="Elipse 1528">
                <a:extLst>
                  <a:ext uri="{FF2B5EF4-FFF2-40B4-BE49-F238E27FC236}">
                    <a16:creationId xmlns:a16="http://schemas.microsoft.com/office/drawing/2014/main" xmlns="" id="{2BECF125-7239-454D-AAC5-84CC287BDD79}"/>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0" name="Elipse 1529">
                <a:extLst>
                  <a:ext uri="{FF2B5EF4-FFF2-40B4-BE49-F238E27FC236}">
                    <a16:creationId xmlns:a16="http://schemas.microsoft.com/office/drawing/2014/main" xmlns="" id="{A8EC251E-F1BC-914B-935F-9BA87BB12AB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1" name="Elipse 1530">
                <a:extLst>
                  <a:ext uri="{FF2B5EF4-FFF2-40B4-BE49-F238E27FC236}">
                    <a16:creationId xmlns:a16="http://schemas.microsoft.com/office/drawing/2014/main" xmlns="" id="{78241B56-1D3F-7347-AEE8-9E8C7314033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2" name="Elipse 1531">
                <a:extLst>
                  <a:ext uri="{FF2B5EF4-FFF2-40B4-BE49-F238E27FC236}">
                    <a16:creationId xmlns:a16="http://schemas.microsoft.com/office/drawing/2014/main" xmlns="" id="{E4180F9F-4D31-6340-8A4C-0F5A21452FC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3" name="Elipse 1532">
                <a:extLst>
                  <a:ext uri="{FF2B5EF4-FFF2-40B4-BE49-F238E27FC236}">
                    <a16:creationId xmlns:a16="http://schemas.microsoft.com/office/drawing/2014/main" xmlns="" id="{94BA699A-96ED-2C4C-99C3-57F04E90F6AE}"/>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4" name="Elipse 1533">
                <a:extLst>
                  <a:ext uri="{FF2B5EF4-FFF2-40B4-BE49-F238E27FC236}">
                    <a16:creationId xmlns:a16="http://schemas.microsoft.com/office/drawing/2014/main" xmlns="" id="{9CD8BF13-3951-FF43-BDBD-D12305B9A8F8}"/>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5" name="Elipse 1534">
                <a:extLst>
                  <a:ext uri="{FF2B5EF4-FFF2-40B4-BE49-F238E27FC236}">
                    <a16:creationId xmlns:a16="http://schemas.microsoft.com/office/drawing/2014/main" xmlns="" id="{B7468FAD-C76D-634C-88E4-42F56392E79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6" name="Elipse 1535">
                <a:extLst>
                  <a:ext uri="{FF2B5EF4-FFF2-40B4-BE49-F238E27FC236}">
                    <a16:creationId xmlns:a16="http://schemas.microsoft.com/office/drawing/2014/main" xmlns="" id="{EB754CB5-AF56-AB43-B45B-33A038AE731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7" name="Elipse 1536">
                <a:extLst>
                  <a:ext uri="{FF2B5EF4-FFF2-40B4-BE49-F238E27FC236}">
                    <a16:creationId xmlns:a16="http://schemas.microsoft.com/office/drawing/2014/main" xmlns="" id="{3C56A7D4-3673-6C4C-A527-ABCBE0A18778}"/>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8" name="Elipse 1537">
                <a:extLst>
                  <a:ext uri="{FF2B5EF4-FFF2-40B4-BE49-F238E27FC236}">
                    <a16:creationId xmlns:a16="http://schemas.microsoft.com/office/drawing/2014/main" xmlns="" id="{D9824145-22F6-3448-9E80-27A4DCA7CF11}"/>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39" name="Elipse 1538">
                <a:extLst>
                  <a:ext uri="{FF2B5EF4-FFF2-40B4-BE49-F238E27FC236}">
                    <a16:creationId xmlns:a16="http://schemas.microsoft.com/office/drawing/2014/main" xmlns="" id="{A544414C-41F3-5840-8107-92463E54BB8B}"/>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0" name="Elipse 1539">
                <a:extLst>
                  <a:ext uri="{FF2B5EF4-FFF2-40B4-BE49-F238E27FC236}">
                    <a16:creationId xmlns:a16="http://schemas.microsoft.com/office/drawing/2014/main" xmlns="" id="{13CA92F7-6CF8-0F46-B7E4-2F55131A315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1" name="Elipse 1540">
                <a:extLst>
                  <a:ext uri="{FF2B5EF4-FFF2-40B4-BE49-F238E27FC236}">
                    <a16:creationId xmlns:a16="http://schemas.microsoft.com/office/drawing/2014/main" xmlns="" id="{32A9FF95-4647-744A-9E60-D228B5272D70}"/>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2" name="Elipse 1541">
                <a:extLst>
                  <a:ext uri="{FF2B5EF4-FFF2-40B4-BE49-F238E27FC236}">
                    <a16:creationId xmlns:a16="http://schemas.microsoft.com/office/drawing/2014/main" xmlns="" id="{7EFD37EF-F860-AB4C-8691-19F83786186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3" name="Elipse 1542">
                <a:extLst>
                  <a:ext uri="{FF2B5EF4-FFF2-40B4-BE49-F238E27FC236}">
                    <a16:creationId xmlns:a16="http://schemas.microsoft.com/office/drawing/2014/main" xmlns="" id="{809CA4A7-308C-AA42-90E5-AF5BDD950D9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4" name="Elipse 1543">
                <a:extLst>
                  <a:ext uri="{FF2B5EF4-FFF2-40B4-BE49-F238E27FC236}">
                    <a16:creationId xmlns:a16="http://schemas.microsoft.com/office/drawing/2014/main" xmlns="" id="{5BB58A50-F160-344A-9AB6-C23464B8F87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5" name="Elipse 1544">
                <a:extLst>
                  <a:ext uri="{FF2B5EF4-FFF2-40B4-BE49-F238E27FC236}">
                    <a16:creationId xmlns:a16="http://schemas.microsoft.com/office/drawing/2014/main" xmlns="" id="{C6056B5F-5AA1-0843-B24F-2B8552DCAF21}"/>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6" name="Elipse 1545">
                <a:extLst>
                  <a:ext uri="{FF2B5EF4-FFF2-40B4-BE49-F238E27FC236}">
                    <a16:creationId xmlns:a16="http://schemas.microsoft.com/office/drawing/2014/main" xmlns="" id="{1508BCFF-89A4-8545-AAA2-85415A81C64A}"/>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7" name="Elipse 1546">
                <a:extLst>
                  <a:ext uri="{FF2B5EF4-FFF2-40B4-BE49-F238E27FC236}">
                    <a16:creationId xmlns:a16="http://schemas.microsoft.com/office/drawing/2014/main" xmlns="" id="{24F3EDA0-3B86-F743-B81C-C84BA1F49C4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8" name="Elipse 1547">
                <a:extLst>
                  <a:ext uri="{FF2B5EF4-FFF2-40B4-BE49-F238E27FC236}">
                    <a16:creationId xmlns:a16="http://schemas.microsoft.com/office/drawing/2014/main" xmlns="" id="{B9313C9B-55B8-F945-9239-5893F54C745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49" name="Elipse 1548">
                <a:extLst>
                  <a:ext uri="{FF2B5EF4-FFF2-40B4-BE49-F238E27FC236}">
                    <a16:creationId xmlns:a16="http://schemas.microsoft.com/office/drawing/2014/main" xmlns="" id="{7C6EFCB1-BB4B-8D43-97D3-3045C5B50052}"/>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4" name="Grupo 1043">
              <a:extLst>
                <a:ext uri="{FF2B5EF4-FFF2-40B4-BE49-F238E27FC236}">
                  <a16:creationId xmlns:a16="http://schemas.microsoft.com/office/drawing/2014/main" xmlns="" id="{362C88B2-D496-EA41-8B94-81B3A8E0D6FA}"/>
                </a:ext>
              </a:extLst>
            </p:cNvPr>
            <p:cNvGrpSpPr/>
            <p:nvPr/>
          </p:nvGrpSpPr>
          <p:grpSpPr>
            <a:xfrm>
              <a:off x="5364330" y="32843"/>
              <a:ext cx="28800" cy="5462318"/>
              <a:chOff x="110763" y="32843"/>
              <a:chExt cx="28800" cy="5462318"/>
            </a:xfrm>
            <a:grpFill/>
          </p:grpSpPr>
          <p:sp>
            <p:nvSpPr>
              <p:cNvPr id="1474" name="Elipse 1473">
                <a:extLst>
                  <a:ext uri="{FF2B5EF4-FFF2-40B4-BE49-F238E27FC236}">
                    <a16:creationId xmlns:a16="http://schemas.microsoft.com/office/drawing/2014/main" xmlns="" id="{98E9E625-580C-7148-B6B3-38DDC02CC16B}"/>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5" name="Elipse 1474">
                <a:extLst>
                  <a:ext uri="{FF2B5EF4-FFF2-40B4-BE49-F238E27FC236}">
                    <a16:creationId xmlns:a16="http://schemas.microsoft.com/office/drawing/2014/main" xmlns="" id="{D4C9DFFD-F246-5B40-9AF4-1B1E0114EA18}"/>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6" name="Elipse 1475">
                <a:extLst>
                  <a:ext uri="{FF2B5EF4-FFF2-40B4-BE49-F238E27FC236}">
                    <a16:creationId xmlns:a16="http://schemas.microsoft.com/office/drawing/2014/main" xmlns="" id="{6BA32D06-670E-D648-B956-ECBA3F1DB179}"/>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7" name="Elipse 1476">
                <a:extLst>
                  <a:ext uri="{FF2B5EF4-FFF2-40B4-BE49-F238E27FC236}">
                    <a16:creationId xmlns:a16="http://schemas.microsoft.com/office/drawing/2014/main" xmlns="" id="{FE97CB0B-BE03-F040-B7E7-694CFA23E97B}"/>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8" name="Elipse 1477">
                <a:extLst>
                  <a:ext uri="{FF2B5EF4-FFF2-40B4-BE49-F238E27FC236}">
                    <a16:creationId xmlns:a16="http://schemas.microsoft.com/office/drawing/2014/main" xmlns="" id="{85864A93-2F8A-3541-B3E6-3CBE9DACE31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9" name="Elipse 1478">
                <a:extLst>
                  <a:ext uri="{FF2B5EF4-FFF2-40B4-BE49-F238E27FC236}">
                    <a16:creationId xmlns:a16="http://schemas.microsoft.com/office/drawing/2014/main" xmlns="" id="{F3DFEF39-F79F-0440-8CC6-F91F2281C4F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0" name="Elipse 1479">
                <a:extLst>
                  <a:ext uri="{FF2B5EF4-FFF2-40B4-BE49-F238E27FC236}">
                    <a16:creationId xmlns:a16="http://schemas.microsoft.com/office/drawing/2014/main" xmlns="" id="{F5EE2D9A-F2C9-8340-A9FD-46981CF14C0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1" name="Elipse 1480">
                <a:extLst>
                  <a:ext uri="{FF2B5EF4-FFF2-40B4-BE49-F238E27FC236}">
                    <a16:creationId xmlns:a16="http://schemas.microsoft.com/office/drawing/2014/main" xmlns="" id="{0EE3D773-050F-0743-A49A-72328A49D2A9}"/>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2" name="Elipse 1481">
                <a:extLst>
                  <a:ext uri="{FF2B5EF4-FFF2-40B4-BE49-F238E27FC236}">
                    <a16:creationId xmlns:a16="http://schemas.microsoft.com/office/drawing/2014/main" xmlns="" id="{4CCACFB6-A3DB-8E4F-A258-500AB22DAC9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3" name="Elipse 1482">
                <a:extLst>
                  <a:ext uri="{FF2B5EF4-FFF2-40B4-BE49-F238E27FC236}">
                    <a16:creationId xmlns:a16="http://schemas.microsoft.com/office/drawing/2014/main" xmlns="" id="{0C4652EC-73EA-2A4F-8F4B-30F608CDD1C1}"/>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4" name="Elipse 1483">
                <a:extLst>
                  <a:ext uri="{FF2B5EF4-FFF2-40B4-BE49-F238E27FC236}">
                    <a16:creationId xmlns:a16="http://schemas.microsoft.com/office/drawing/2014/main" xmlns="" id="{B4787FA2-9D45-6E43-8BE5-25DD46A706FB}"/>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5" name="Elipse 1484">
                <a:extLst>
                  <a:ext uri="{FF2B5EF4-FFF2-40B4-BE49-F238E27FC236}">
                    <a16:creationId xmlns:a16="http://schemas.microsoft.com/office/drawing/2014/main" xmlns="" id="{130501ED-4739-2A49-B3E3-0AD73DABE1C7}"/>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6" name="Elipse 1485">
                <a:extLst>
                  <a:ext uri="{FF2B5EF4-FFF2-40B4-BE49-F238E27FC236}">
                    <a16:creationId xmlns:a16="http://schemas.microsoft.com/office/drawing/2014/main" xmlns="" id="{64DB79D3-4490-C840-91DB-F732F8A5A45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7" name="Elipse 1486">
                <a:extLst>
                  <a:ext uri="{FF2B5EF4-FFF2-40B4-BE49-F238E27FC236}">
                    <a16:creationId xmlns:a16="http://schemas.microsoft.com/office/drawing/2014/main" xmlns="" id="{B51E5E5A-581C-E649-86A3-6CDA88375C7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8" name="Elipse 1487">
                <a:extLst>
                  <a:ext uri="{FF2B5EF4-FFF2-40B4-BE49-F238E27FC236}">
                    <a16:creationId xmlns:a16="http://schemas.microsoft.com/office/drawing/2014/main" xmlns="" id="{1E9084B8-4B92-4245-9A4F-629CE0BB72C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89" name="Elipse 1488">
                <a:extLst>
                  <a:ext uri="{FF2B5EF4-FFF2-40B4-BE49-F238E27FC236}">
                    <a16:creationId xmlns:a16="http://schemas.microsoft.com/office/drawing/2014/main" xmlns="" id="{9B6CA6F8-0E79-8A47-AF5D-0E9F66F6904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0" name="Elipse 1489">
                <a:extLst>
                  <a:ext uri="{FF2B5EF4-FFF2-40B4-BE49-F238E27FC236}">
                    <a16:creationId xmlns:a16="http://schemas.microsoft.com/office/drawing/2014/main" xmlns="" id="{291623C8-F8EF-7445-B6BE-4C40BE6799A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1" name="Elipse 1490">
                <a:extLst>
                  <a:ext uri="{FF2B5EF4-FFF2-40B4-BE49-F238E27FC236}">
                    <a16:creationId xmlns:a16="http://schemas.microsoft.com/office/drawing/2014/main" xmlns="" id="{6FF66BB9-7323-C540-9D66-17CC08FAE9D7}"/>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2" name="Elipse 1491">
                <a:extLst>
                  <a:ext uri="{FF2B5EF4-FFF2-40B4-BE49-F238E27FC236}">
                    <a16:creationId xmlns:a16="http://schemas.microsoft.com/office/drawing/2014/main" xmlns="" id="{6EC5BB35-B4E8-C24A-B6DD-3C10888F8059}"/>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3" name="Elipse 1492">
                <a:extLst>
                  <a:ext uri="{FF2B5EF4-FFF2-40B4-BE49-F238E27FC236}">
                    <a16:creationId xmlns:a16="http://schemas.microsoft.com/office/drawing/2014/main" xmlns="" id="{120AE4DC-FA2C-FD4C-B204-31E8C53DF476}"/>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4" name="Elipse 1493">
                <a:extLst>
                  <a:ext uri="{FF2B5EF4-FFF2-40B4-BE49-F238E27FC236}">
                    <a16:creationId xmlns:a16="http://schemas.microsoft.com/office/drawing/2014/main" xmlns="" id="{CA3F96A6-EA42-E449-9477-E905650943A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5" name="Elipse 1494">
                <a:extLst>
                  <a:ext uri="{FF2B5EF4-FFF2-40B4-BE49-F238E27FC236}">
                    <a16:creationId xmlns:a16="http://schemas.microsoft.com/office/drawing/2014/main" xmlns="" id="{E3CDD519-E4D7-D74C-88C5-387A644DCD6A}"/>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6" name="Elipse 1495">
                <a:extLst>
                  <a:ext uri="{FF2B5EF4-FFF2-40B4-BE49-F238E27FC236}">
                    <a16:creationId xmlns:a16="http://schemas.microsoft.com/office/drawing/2014/main" xmlns="" id="{133FEB80-FFB7-DC4B-B1AC-7BA9B859777C}"/>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7" name="Elipse 1496">
                <a:extLst>
                  <a:ext uri="{FF2B5EF4-FFF2-40B4-BE49-F238E27FC236}">
                    <a16:creationId xmlns:a16="http://schemas.microsoft.com/office/drawing/2014/main" xmlns="" id="{0691085A-E4F1-E244-B4A6-096F0DF93FC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8" name="Elipse 1497">
                <a:extLst>
                  <a:ext uri="{FF2B5EF4-FFF2-40B4-BE49-F238E27FC236}">
                    <a16:creationId xmlns:a16="http://schemas.microsoft.com/office/drawing/2014/main" xmlns="" id="{AFAFF044-36C6-DE4B-89B8-0611B26092A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99" name="Elipse 1498">
                <a:extLst>
                  <a:ext uri="{FF2B5EF4-FFF2-40B4-BE49-F238E27FC236}">
                    <a16:creationId xmlns:a16="http://schemas.microsoft.com/office/drawing/2014/main" xmlns="" id="{32A359C8-D442-3E4C-8C8F-345F67386DB0}"/>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0" name="Elipse 1499">
                <a:extLst>
                  <a:ext uri="{FF2B5EF4-FFF2-40B4-BE49-F238E27FC236}">
                    <a16:creationId xmlns:a16="http://schemas.microsoft.com/office/drawing/2014/main" xmlns="" id="{22AC2611-0236-364E-AC47-82C090DF7F52}"/>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1" name="Elipse 1500">
                <a:extLst>
                  <a:ext uri="{FF2B5EF4-FFF2-40B4-BE49-F238E27FC236}">
                    <a16:creationId xmlns:a16="http://schemas.microsoft.com/office/drawing/2014/main" xmlns="" id="{0C13D5B1-5594-2145-A0AC-98B03FF972E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2" name="Elipse 1501">
                <a:extLst>
                  <a:ext uri="{FF2B5EF4-FFF2-40B4-BE49-F238E27FC236}">
                    <a16:creationId xmlns:a16="http://schemas.microsoft.com/office/drawing/2014/main" xmlns="" id="{FA9D5B5B-BCD7-B04B-8DE6-864B87655C6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3" name="Elipse 1502">
                <a:extLst>
                  <a:ext uri="{FF2B5EF4-FFF2-40B4-BE49-F238E27FC236}">
                    <a16:creationId xmlns:a16="http://schemas.microsoft.com/office/drawing/2014/main" xmlns="" id="{538D592F-6090-804B-BBD8-0038363011C7}"/>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4" name="Elipse 1503">
                <a:extLst>
                  <a:ext uri="{FF2B5EF4-FFF2-40B4-BE49-F238E27FC236}">
                    <a16:creationId xmlns:a16="http://schemas.microsoft.com/office/drawing/2014/main" xmlns="" id="{0C011917-C21E-0A4F-B650-27BEF3B363A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5" name="Elipse 1504">
                <a:extLst>
                  <a:ext uri="{FF2B5EF4-FFF2-40B4-BE49-F238E27FC236}">
                    <a16:creationId xmlns:a16="http://schemas.microsoft.com/office/drawing/2014/main" xmlns="" id="{B59813F0-BF23-864C-9133-6955066C76A8}"/>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6" name="Elipse 1505">
                <a:extLst>
                  <a:ext uri="{FF2B5EF4-FFF2-40B4-BE49-F238E27FC236}">
                    <a16:creationId xmlns:a16="http://schemas.microsoft.com/office/drawing/2014/main" xmlns="" id="{27051FBD-C9EE-2F4D-8831-681241ABE61F}"/>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7" name="Elipse 1506">
                <a:extLst>
                  <a:ext uri="{FF2B5EF4-FFF2-40B4-BE49-F238E27FC236}">
                    <a16:creationId xmlns:a16="http://schemas.microsoft.com/office/drawing/2014/main" xmlns="" id="{CCB284F9-2F0C-7144-AACB-A17DD528B77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8" name="Elipse 1507">
                <a:extLst>
                  <a:ext uri="{FF2B5EF4-FFF2-40B4-BE49-F238E27FC236}">
                    <a16:creationId xmlns:a16="http://schemas.microsoft.com/office/drawing/2014/main" xmlns="" id="{7CC80178-B6B3-814C-8713-AB577DB309F2}"/>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09" name="Elipse 1508">
                <a:extLst>
                  <a:ext uri="{FF2B5EF4-FFF2-40B4-BE49-F238E27FC236}">
                    <a16:creationId xmlns:a16="http://schemas.microsoft.com/office/drawing/2014/main" xmlns="" id="{420B69FD-FC9B-8D49-8ACC-CD73CE43FFC0}"/>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0" name="Elipse 1509">
                <a:extLst>
                  <a:ext uri="{FF2B5EF4-FFF2-40B4-BE49-F238E27FC236}">
                    <a16:creationId xmlns:a16="http://schemas.microsoft.com/office/drawing/2014/main" xmlns="" id="{DFCB0F15-DD74-6444-AC34-3EEF944E76A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11" name="Elipse 1510">
                <a:extLst>
                  <a:ext uri="{FF2B5EF4-FFF2-40B4-BE49-F238E27FC236}">
                    <a16:creationId xmlns:a16="http://schemas.microsoft.com/office/drawing/2014/main" xmlns="" id="{A0B87093-D26D-8C4F-8F80-48325A3BB4C0}"/>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5" name="Grupo 1044">
              <a:extLst>
                <a:ext uri="{FF2B5EF4-FFF2-40B4-BE49-F238E27FC236}">
                  <a16:creationId xmlns:a16="http://schemas.microsoft.com/office/drawing/2014/main" xmlns="" id="{A5ABF919-6CD9-3944-98B0-8688307109CC}"/>
                </a:ext>
              </a:extLst>
            </p:cNvPr>
            <p:cNvGrpSpPr/>
            <p:nvPr/>
          </p:nvGrpSpPr>
          <p:grpSpPr>
            <a:xfrm>
              <a:off x="5512497" y="32843"/>
              <a:ext cx="28800" cy="5462318"/>
              <a:chOff x="110763" y="32843"/>
              <a:chExt cx="28800" cy="5462318"/>
            </a:xfrm>
            <a:grpFill/>
          </p:grpSpPr>
          <p:sp>
            <p:nvSpPr>
              <p:cNvPr id="1436" name="Elipse 1435">
                <a:extLst>
                  <a:ext uri="{FF2B5EF4-FFF2-40B4-BE49-F238E27FC236}">
                    <a16:creationId xmlns:a16="http://schemas.microsoft.com/office/drawing/2014/main" xmlns="" id="{3C994236-0181-EE4E-A922-5546DD1D934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7" name="Elipse 1436">
                <a:extLst>
                  <a:ext uri="{FF2B5EF4-FFF2-40B4-BE49-F238E27FC236}">
                    <a16:creationId xmlns:a16="http://schemas.microsoft.com/office/drawing/2014/main" xmlns="" id="{06164BA0-1397-1747-A1FD-B7D12FD9A88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8" name="Elipse 1437">
                <a:extLst>
                  <a:ext uri="{FF2B5EF4-FFF2-40B4-BE49-F238E27FC236}">
                    <a16:creationId xmlns:a16="http://schemas.microsoft.com/office/drawing/2014/main" xmlns="" id="{02301B05-AEAD-CB4F-B3F7-D9A5DD56BAD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9" name="Elipse 1438">
                <a:extLst>
                  <a:ext uri="{FF2B5EF4-FFF2-40B4-BE49-F238E27FC236}">
                    <a16:creationId xmlns:a16="http://schemas.microsoft.com/office/drawing/2014/main" xmlns="" id="{F5F6A772-9C62-5C41-9326-3E6632B2E44F}"/>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0" name="Elipse 1439">
                <a:extLst>
                  <a:ext uri="{FF2B5EF4-FFF2-40B4-BE49-F238E27FC236}">
                    <a16:creationId xmlns:a16="http://schemas.microsoft.com/office/drawing/2014/main" xmlns="" id="{FF2B8BD5-01B3-CC41-9B9F-02427DD0E945}"/>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1" name="Elipse 1440">
                <a:extLst>
                  <a:ext uri="{FF2B5EF4-FFF2-40B4-BE49-F238E27FC236}">
                    <a16:creationId xmlns:a16="http://schemas.microsoft.com/office/drawing/2014/main" xmlns="" id="{76387111-7D45-7E44-90F7-D3F9F258BCD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2" name="Elipse 1441">
                <a:extLst>
                  <a:ext uri="{FF2B5EF4-FFF2-40B4-BE49-F238E27FC236}">
                    <a16:creationId xmlns:a16="http://schemas.microsoft.com/office/drawing/2014/main" xmlns="" id="{A825D0F0-299F-9F47-B481-B4C17B29AC3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3" name="Elipse 1442">
                <a:extLst>
                  <a:ext uri="{FF2B5EF4-FFF2-40B4-BE49-F238E27FC236}">
                    <a16:creationId xmlns:a16="http://schemas.microsoft.com/office/drawing/2014/main" xmlns="" id="{5CCD8768-A55E-984F-B7B9-06F54D252C3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4" name="Elipse 1443">
                <a:extLst>
                  <a:ext uri="{FF2B5EF4-FFF2-40B4-BE49-F238E27FC236}">
                    <a16:creationId xmlns:a16="http://schemas.microsoft.com/office/drawing/2014/main" xmlns="" id="{C4DCF8ED-56E7-0E40-B1BD-665CC5213DE9}"/>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5" name="Elipse 1444">
                <a:extLst>
                  <a:ext uri="{FF2B5EF4-FFF2-40B4-BE49-F238E27FC236}">
                    <a16:creationId xmlns:a16="http://schemas.microsoft.com/office/drawing/2014/main" xmlns="" id="{F89E9AB8-FE9D-7D41-8C9D-3E0453B21C8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6" name="Elipse 1445">
                <a:extLst>
                  <a:ext uri="{FF2B5EF4-FFF2-40B4-BE49-F238E27FC236}">
                    <a16:creationId xmlns:a16="http://schemas.microsoft.com/office/drawing/2014/main" xmlns="" id="{4C95B214-F378-AE45-9D0D-CEDB8AFD3615}"/>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7" name="Elipse 1446">
                <a:extLst>
                  <a:ext uri="{FF2B5EF4-FFF2-40B4-BE49-F238E27FC236}">
                    <a16:creationId xmlns:a16="http://schemas.microsoft.com/office/drawing/2014/main" xmlns="" id="{AE20C3E2-B5F3-5949-8FE8-71BCC926A70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8" name="Elipse 1447">
                <a:extLst>
                  <a:ext uri="{FF2B5EF4-FFF2-40B4-BE49-F238E27FC236}">
                    <a16:creationId xmlns:a16="http://schemas.microsoft.com/office/drawing/2014/main" xmlns="" id="{318A2144-80D7-BC48-A3A6-5CE46A0508D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49" name="Elipse 1448">
                <a:extLst>
                  <a:ext uri="{FF2B5EF4-FFF2-40B4-BE49-F238E27FC236}">
                    <a16:creationId xmlns:a16="http://schemas.microsoft.com/office/drawing/2014/main" xmlns="" id="{1F795C73-656D-594E-AFB3-5B48D8E0535F}"/>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0" name="Elipse 1449">
                <a:extLst>
                  <a:ext uri="{FF2B5EF4-FFF2-40B4-BE49-F238E27FC236}">
                    <a16:creationId xmlns:a16="http://schemas.microsoft.com/office/drawing/2014/main" xmlns="" id="{85939DE1-3923-064D-B747-98592EC536C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1" name="Elipse 1450">
                <a:extLst>
                  <a:ext uri="{FF2B5EF4-FFF2-40B4-BE49-F238E27FC236}">
                    <a16:creationId xmlns:a16="http://schemas.microsoft.com/office/drawing/2014/main" xmlns="" id="{BF97EEBE-DC7F-8847-8CC1-FCEAFC675841}"/>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2" name="Elipse 1451">
                <a:extLst>
                  <a:ext uri="{FF2B5EF4-FFF2-40B4-BE49-F238E27FC236}">
                    <a16:creationId xmlns:a16="http://schemas.microsoft.com/office/drawing/2014/main" xmlns="" id="{A2D0A162-67C8-2246-A52A-100F801CE2D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3" name="Elipse 1452">
                <a:extLst>
                  <a:ext uri="{FF2B5EF4-FFF2-40B4-BE49-F238E27FC236}">
                    <a16:creationId xmlns:a16="http://schemas.microsoft.com/office/drawing/2014/main" xmlns="" id="{983357D0-09D6-E944-BFC2-57C519B793F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4" name="Elipse 1453">
                <a:extLst>
                  <a:ext uri="{FF2B5EF4-FFF2-40B4-BE49-F238E27FC236}">
                    <a16:creationId xmlns:a16="http://schemas.microsoft.com/office/drawing/2014/main" xmlns="" id="{F83B8793-5B99-374F-AF96-ECA04637DBF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5" name="Elipse 1454">
                <a:extLst>
                  <a:ext uri="{FF2B5EF4-FFF2-40B4-BE49-F238E27FC236}">
                    <a16:creationId xmlns:a16="http://schemas.microsoft.com/office/drawing/2014/main" xmlns="" id="{7253A232-0D8B-2E46-B7EA-939487668F8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6" name="Elipse 1455">
                <a:extLst>
                  <a:ext uri="{FF2B5EF4-FFF2-40B4-BE49-F238E27FC236}">
                    <a16:creationId xmlns:a16="http://schemas.microsoft.com/office/drawing/2014/main" xmlns="" id="{178F0F20-7EBA-9A48-A4FA-EF092E7A17B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7" name="Elipse 1456">
                <a:extLst>
                  <a:ext uri="{FF2B5EF4-FFF2-40B4-BE49-F238E27FC236}">
                    <a16:creationId xmlns:a16="http://schemas.microsoft.com/office/drawing/2014/main" xmlns="" id="{981CE92C-C10E-8D42-B2F9-F0413F9580E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8" name="Elipse 1457">
                <a:extLst>
                  <a:ext uri="{FF2B5EF4-FFF2-40B4-BE49-F238E27FC236}">
                    <a16:creationId xmlns:a16="http://schemas.microsoft.com/office/drawing/2014/main" xmlns="" id="{61E8AC58-8379-864F-9C90-DB5E1FF9953C}"/>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59" name="Elipse 1458">
                <a:extLst>
                  <a:ext uri="{FF2B5EF4-FFF2-40B4-BE49-F238E27FC236}">
                    <a16:creationId xmlns:a16="http://schemas.microsoft.com/office/drawing/2014/main" xmlns="" id="{DB1249BE-1AB7-1F45-91CA-FC7C6533788D}"/>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0" name="Elipse 1459">
                <a:extLst>
                  <a:ext uri="{FF2B5EF4-FFF2-40B4-BE49-F238E27FC236}">
                    <a16:creationId xmlns:a16="http://schemas.microsoft.com/office/drawing/2014/main" xmlns="" id="{8EE33DCD-28BD-7F4B-B48F-5019DF53DCA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1" name="Elipse 1460">
                <a:extLst>
                  <a:ext uri="{FF2B5EF4-FFF2-40B4-BE49-F238E27FC236}">
                    <a16:creationId xmlns:a16="http://schemas.microsoft.com/office/drawing/2014/main" xmlns="" id="{79A515F5-17C4-8446-9A83-CEB272DCF835}"/>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2" name="Elipse 1461">
                <a:extLst>
                  <a:ext uri="{FF2B5EF4-FFF2-40B4-BE49-F238E27FC236}">
                    <a16:creationId xmlns:a16="http://schemas.microsoft.com/office/drawing/2014/main" xmlns="" id="{736570DB-8FDA-CF44-918C-CF7E5946F170}"/>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3" name="Elipse 1462">
                <a:extLst>
                  <a:ext uri="{FF2B5EF4-FFF2-40B4-BE49-F238E27FC236}">
                    <a16:creationId xmlns:a16="http://schemas.microsoft.com/office/drawing/2014/main" xmlns="" id="{9BA220A6-E91A-3343-8182-4512587BE32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4" name="Elipse 1463">
                <a:extLst>
                  <a:ext uri="{FF2B5EF4-FFF2-40B4-BE49-F238E27FC236}">
                    <a16:creationId xmlns:a16="http://schemas.microsoft.com/office/drawing/2014/main" xmlns="" id="{C4C72A80-D335-8348-9C1A-AB52B977B73D}"/>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5" name="Elipse 1464">
                <a:extLst>
                  <a:ext uri="{FF2B5EF4-FFF2-40B4-BE49-F238E27FC236}">
                    <a16:creationId xmlns:a16="http://schemas.microsoft.com/office/drawing/2014/main" xmlns="" id="{816EF24D-A3F5-7B48-B87F-0A54704D0A9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6" name="Elipse 1465">
                <a:extLst>
                  <a:ext uri="{FF2B5EF4-FFF2-40B4-BE49-F238E27FC236}">
                    <a16:creationId xmlns:a16="http://schemas.microsoft.com/office/drawing/2014/main" xmlns="" id="{016E4737-F860-134F-8A9B-B746D6E11100}"/>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7" name="Elipse 1466">
                <a:extLst>
                  <a:ext uri="{FF2B5EF4-FFF2-40B4-BE49-F238E27FC236}">
                    <a16:creationId xmlns:a16="http://schemas.microsoft.com/office/drawing/2014/main" xmlns="" id="{A135F117-A723-D44A-88E3-6EB67C38161B}"/>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8" name="Elipse 1467">
                <a:extLst>
                  <a:ext uri="{FF2B5EF4-FFF2-40B4-BE49-F238E27FC236}">
                    <a16:creationId xmlns:a16="http://schemas.microsoft.com/office/drawing/2014/main" xmlns="" id="{5C7D8CA1-B1D3-1A4D-8292-118F231EA8CB}"/>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69" name="Elipse 1468">
                <a:extLst>
                  <a:ext uri="{FF2B5EF4-FFF2-40B4-BE49-F238E27FC236}">
                    <a16:creationId xmlns:a16="http://schemas.microsoft.com/office/drawing/2014/main" xmlns="" id="{F4E2906E-820D-F843-9C8C-AA1BA10D3CA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0" name="Elipse 1469">
                <a:extLst>
                  <a:ext uri="{FF2B5EF4-FFF2-40B4-BE49-F238E27FC236}">
                    <a16:creationId xmlns:a16="http://schemas.microsoft.com/office/drawing/2014/main" xmlns="" id="{52B0578C-47EB-264B-BF5A-35FE95168751}"/>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1" name="Elipse 1470">
                <a:extLst>
                  <a:ext uri="{FF2B5EF4-FFF2-40B4-BE49-F238E27FC236}">
                    <a16:creationId xmlns:a16="http://schemas.microsoft.com/office/drawing/2014/main" xmlns="" id="{D0ED7192-A182-CB4E-8C9E-771EF47BBE02}"/>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2" name="Elipse 1471">
                <a:extLst>
                  <a:ext uri="{FF2B5EF4-FFF2-40B4-BE49-F238E27FC236}">
                    <a16:creationId xmlns:a16="http://schemas.microsoft.com/office/drawing/2014/main" xmlns="" id="{63FB2C0B-CB7E-7C42-8723-CC16D0D4163B}"/>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73" name="Elipse 1472">
                <a:extLst>
                  <a:ext uri="{FF2B5EF4-FFF2-40B4-BE49-F238E27FC236}">
                    <a16:creationId xmlns:a16="http://schemas.microsoft.com/office/drawing/2014/main" xmlns="" id="{D298AC92-5DA5-354C-AD35-98E4834386C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6" name="Grupo 1045">
              <a:extLst>
                <a:ext uri="{FF2B5EF4-FFF2-40B4-BE49-F238E27FC236}">
                  <a16:creationId xmlns:a16="http://schemas.microsoft.com/office/drawing/2014/main" xmlns="" id="{38593CA6-938A-1449-AE0C-381FC99128DE}"/>
                </a:ext>
              </a:extLst>
            </p:cNvPr>
            <p:cNvGrpSpPr/>
            <p:nvPr/>
          </p:nvGrpSpPr>
          <p:grpSpPr>
            <a:xfrm>
              <a:off x="5660664" y="32843"/>
              <a:ext cx="28800" cy="5462318"/>
              <a:chOff x="110763" y="32843"/>
              <a:chExt cx="28800" cy="5462318"/>
            </a:xfrm>
            <a:grpFill/>
          </p:grpSpPr>
          <p:sp>
            <p:nvSpPr>
              <p:cNvPr id="1398" name="Elipse 1397">
                <a:extLst>
                  <a:ext uri="{FF2B5EF4-FFF2-40B4-BE49-F238E27FC236}">
                    <a16:creationId xmlns:a16="http://schemas.microsoft.com/office/drawing/2014/main" xmlns="" id="{93438F3A-AFE8-DD44-964D-CD9F2DB41CD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9" name="Elipse 1398">
                <a:extLst>
                  <a:ext uri="{FF2B5EF4-FFF2-40B4-BE49-F238E27FC236}">
                    <a16:creationId xmlns:a16="http://schemas.microsoft.com/office/drawing/2014/main" xmlns="" id="{04A6C211-D92F-4A4B-860E-07E92E13118B}"/>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0" name="Elipse 1399">
                <a:extLst>
                  <a:ext uri="{FF2B5EF4-FFF2-40B4-BE49-F238E27FC236}">
                    <a16:creationId xmlns:a16="http://schemas.microsoft.com/office/drawing/2014/main" xmlns="" id="{CE12CB3A-F4DE-314E-8A83-A606B6B1D13B}"/>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1" name="Elipse 1400">
                <a:extLst>
                  <a:ext uri="{FF2B5EF4-FFF2-40B4-BE49-F238E27FC236}">
                    <a16:creationId xmlns:a16="http://schemas.microsoft.com/office/drawing/2014/main" xmlns="" id="{F0DC42C3-83CD-A248-903B-AC4602C317A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2" name="Elipse 1401">
                <a:extLst>
                  <a:ext uri="{FF2B5EF4-FFF2-40B4-BE49-F238E27FC236}">
                    <a16:creationId xmlns:a16="http://schemas.microsoft.com/office/drawing/2014/main" xmlns="" id="{356B3CBF-780C-F648-A940-EF760D216AC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3" name="Elipse 1402">
                <a:extLst>
                  <a:ext uri="{FF2B5EF4-FFF2-40B4-BE49-F238E27FC236}">
                    <a16:creationId xmlns:a16="http://schemas.microsoft.com/office/drawing/2014/main" xmlns="" id="{467C1CE3-9BDC-DF49-9A1C-A94822BA445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4" name="Elipse 1403">
                <a:extLst>
                  <a:ext uri="{FF2B5EF4-FFF2-40B4-BE49-F238E27FC236}">
                    <a16:creationId xmlns:a16="http://schemas.microsoft.com/office/drawing/2014/main" xmlns="" id="{1AEFA39A-1C39-0E44-99B8-09168EA72DA2}"/>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5" name="Elipse 1404">
                <a:extLst>
                  <a:ext uri="{FF2B5EF4-FFF2-40B4-BE49-F238E27FC236}">
                    <a16:creationId xmlns:a16="http://schemas.microsoft.com/office/drawing/2014/main" xmlns="" id="{EF000364-7043-C04B-98D2-A5C55F198C9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6" name="Elipse 1405">
                <a:extLst>
                  <a:ext uri="{FF2B5EF4-FFF2-40B4-BE49-F238E27FC236}">
                    <a16:creationId xmlns:a16="http://schemas.microsoft.com/office/drawing/2014/main" xmlns="" id="{1E881BC8-45ED-5246-899C-0067FC4182DE}"/>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7" name="Elipse 1406">
                <a:extLst>
                  <a:ext uri="{FF2B5EF4-FFF2-40B4-BE49-F238E27FC236}">
                    <a16:creationId xmlns:a16="http://schemas.microsoft.com/office/drawing/2014/main" xmlns="" id="{32C191B6-2060-AA47-9265-0AD6269D7C28}"/>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8" name="Elipse 1407">
                <a:extLst>
                  <a:ext uri="{FF2B5EF4-FFF2-40B4-BE49-F238E27FC236}">
                    <a16:creationId xmlns:a16="http://schemas.microsoft.com/office/drawing/2014/main" xmlns="" id="{F80954A0-3512-A341-931A-06D638DC614B}"/>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09" name="Elipse 1408">
                <a:extLst>
                  <a:ext uri="{FF2B5EF4-FFF2-40B4-BE49-F238E27FC236}">
                    <a16:creationId xmlns:a16="http://schemas.microsoft.com/office/drawing/2014/main" xmlns="" id="{8EEC8990-DD03-0644-A59B-E3EDB196EB44}"/>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0" name="Elipse 1409">
                <a:extLst>
                  <a:ext uri="{FF2B5EF4-FFF2-40B4-BE49-F238E27FC236}">
                    <a16:creationId xmlns:a16="http://schemas.microsoft.com/office/drawing/2014/main" xmlns="" id="{08322762-F63D-E043-8AC5-B34986036E20}"/>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1" name="Elipse 1410">
                <a:extLst>
                  <a:ext uri="{FF2B5EF4-FFF2-40B4-BE49-F238E27FC236}">
                    <a16:creationId xmlns:a16="http://schemas.microsoft.com/office/drawing/2014/main" xmlns="" id="{2C847287-065B-F04D-B1DC-5F91410E75D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2" name="Elipse 1411">
                <a:extLst>
                  <a:ext uri="{FF2B5EF4-FFF2-40B4-BE49-F238E27FC236}">
                    <a16:creationId xmlns:a16="http://schemas.microsoft.com/office/drawing/2014/main" xmlns="" id="{F47F5128-A0AE-864B-AF6C-7F900B17923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3" name="Elipse 1412">
                <a:extLst>
                  <a:ext uri="{FF2B5EF4-FFF2-40B4-BE49-F238E27FC236}">
                    <a16:creationId xmlns:a16="http://schemas.microsoft.com/office/drawing/2014/main" xmlns="" id="{3D91C2D3-ECB2-7E4E-9CED-5D832A9D436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4" name="Elipse 1413">
                <a:extLst>
                  <a:ext uri="{FF2B5EF4-FFF2-40B4-BE49-F238E27FC236}">
                    <a16:creationId xmlns:a16="http://schemas.microsoft.com/office/drawing/2014/main" xmlns="" id="{B977550F-83C3-5A42-A778-30D2539AC403}"/>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5" name="Elipse 1414">
                <a:extLst>
                  <a:ext uri="{FF2B5EF4-FFF2-40B4-BE49-F238E27FC236}">
                    <a16:creationId xmlns:a16="http://schemas.microsoft.com/office/drawing/2014/main" xmlns="" id="{F71967F0-0E38-794A-B944-1BA5C04D17F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6" name="Elipse 1415">
                <a:extLst>
                  <a:ext uri="{FF2B5EF4-FFF2-40B4-BE49-F238E27FC236}">
                    <a16:creationId xmlns:a16="http://schemas.microsoft.com/office/drawing/2014/main" xmlns="" id="{AF9A9583-B881-554E-AC7E-65D9987EAC1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7" name="Elipse 1416">
                <a:extLst>
                  <a:ext uri="{FF2B5EF4-FFF2-40B4-BE49-F238E27FC236}">
                    <a16:creationId xmlns:a16="http://schemas.microsoft.com/office/drawing/2014/main" xmlns="" id="{31FD6F9D-731B-804C-AACA-97A9A840A613}"/>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8" name="Elipse 1417">
                <a:extLst>
                  <a:ext uri="{FF2B5EF4-FFF2-40B4-BE49-F238E27FC236}">
                    <a16:creationId xmlns:a16="http://schemas.microsoft.com/office/drawing/2014/main" xmlns="" id="{C5B82B96-8669-8A44-80F3-8665C07450EE}"/>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19" name="Elipse 1418">
                <a:extLst>
                  <a:ext uri="{FF2B5EF4-FFF2-40B4-BE49-F238E27FC236}">
                    <a16:creationId xmlns:a16="http://schemas.microsoft.com/office/drawing/2014/main" xmlns="" id="{CAB8D53B-1134-8F4C-97F1-CAD41FA05210}"/>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0" name="Elipse 1419">
                <a:extLst>
                  <a:ext uri="{FF2B5EF4-FFF2-40B4-BE49-F238E27FC236}">
                    <a16:creationId xmlns:a16="http://schemas.microsoft.com/office/drawing/2014/main" xmlns="" id="{6373E2A6-55F3-A54E-9EF9-D4947F5D8171}"/>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1" name="Elipse 1420">
                <a:extLst>
                  <a:ext uri="{FF2B5EF4-FFF2-40B4-BE49-F238E27FC236}">
                    <a16:creationId xmlns:a16="http://schemas.microsoft.com/office/drawing/2014/main" xmlns="" id="{2357C608-3A26-9B44-AB7C-9B99B36448E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2" name="Elipse 1421">
                <a:extLst>
                  <a:ext uri="{FF2B5EF4-FFF2-40B4-BE49-F238E27FC236}">
                    <a16:creationId xmlns:a16="http://schemas.microsoft.com/office/drawing/2014/main" xmlns="" id="{02B0BFEF-92F4-2F47-B9E5-78D18CAE1BC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3" name="Elipse 1422">
                <a:extLst>
                  <a:ext uri="{FF2B5EF4-FFF2-40B4-BE49-F238E27FC236}">
                    <a16:creationId xmlns:a16="http://schemas.microsoft.com/office/drawing/2014/main" xmlns="" id="{A8136AA0-8FE9-F64F-9EE6-3540EC487D0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4" name="Elipse 1423">
                <a:extLst>
                  <a:ext uri="{FF2B5EF4-FFF2-40B4-BE49-F238E27FC236}">
                    <a16:creationId xmlns:a16="http://schemas.microsoft.com/office/drawing/2014/main" xmlns="" id="{FEB771AD-739A-CE48-949D-172E5C6437A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5" name="Elipse 1424">
                <a:extLst>
                  <a:ext uri="{FF2B5EF4-FFF2-40B4-BE49-F238E27FC236}">
                    <a16:creationId xmlns:a16="http://schemas.microsoft.com/office/drawing/2014/main" xmlns="" id="{E550CC22-4400-F94D-8A8C-EF810D8EE49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6" name="Elipse 1425">
                <a:extLst>
                  <a:ext uri="{FF2B5EF4-FFF2-40B4-BE49-F238E27FC236}">
                    <a16:creationId xmlns:a16="http://schemas.microsoft.com/office/drawing/2014/main" xmlns="" id="{2060A7A7-1D46-C744-9420-3FFA02BECFF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7" name="Elipse 1426">
                <a:extLst>
                  <a:ext uri="{FF2B5EF4-FFF2-40B4-BE49-F238E27FC236}">
                    <a16:creationId xmlns:a16="http://schemas.microsoft.com/office/drawing/2014/main" xmlns="" id="{E4624A56-B9A3-B749-9BE6-DBE8883E4BFF}"/>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8" name="Elipse 1427">
                <a:extLst>
                  <a:ext uri="{FF2B5EF4-FFF2-40B4-BE49-F238E27FC236}">
                    <a16:creationId xmlns:a16="http://schemas.microsoft.com/office/drawing/2014/main" xmlns="" id="{BEB2CC42-5C61-4645-AB4E-432D1BD91308}"/>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29" name="Elipse 1428">
                <a:extLst>
                  <a:ext uri="{FF2B5EF4-FFF2-40B4-BE49-F238E27FC236}">
                    <a16:creationId xmlns:a16="http://schemas.microsoft.com/office/drawing/2014/main" xmlns="" id="{1E16A433-9BA8-0542-877F-B8990F8ADC6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0" name="Elipse 1429">
                <a:extLst>
                  <a:ext uri="{FF2B5EF4-FFF2-40B4-BE49-F238E27FC236}">
                    <a16:creationId xmlns:a16="http://schemas.microsoft.com/office/drawing/2014/main" xmlns="" id="{F164FE6C-24FC-E14D-9133-A5102AFD9E2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1" name="Elipse 1430">
                <a:extLst>
                  <a:ext uri="{FF2B5EF4-FFF2-40B4-BE49-F238E27FC236}">
                    <a16:creationId xmlns:a16="http://schemas.microsoft.com/office/drawing/2014/main" xmlns="" id="{DFE66C2D-033E-1146-B29D-6906D380A72B}"/>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2" name="Elipse 1431">
                <a:extLst>
                  <a:ext uri="{FF2B5EF4-FFF2-40B4-BE49-F238E27FC236}">
                    <a16:creationId xmlns:a16="http://schemas.microsoft.com/office/drawing/2014/main" xmlns="" id="{D33DF67B-2AB4-114D-9719-A667E9622507}"/>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3" name="Elipse 1432">
                <a:extLst>
                  <a:ext uri="{FF2B5EF4-FFF2-40B4-BE49-F238E27FC236}">
                    <a16:creationId xmlns:a16="http://schemas.microsoft.com/office/drawing/2014/main" xmlns="" id="{B67CFD72-4B0B-A148-AABB-F13EBA9435B4}"/>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4" name="Elipse 1433">
                <a:extLst>
                  <a:ext uri="{FF2B5EF4-FFF2-40B4-BE49-F238E27FC236}">
                    <a16:creationId xmlns:a16="http://schemas.microsoft.com/office/drawing/2014/main" xmlns="" id="{1EE383B9-FD4B-6A4A-84E0-378583B9274E}"/>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435" name="Elipse 1434">
                <a:extLst>
                  <a:ext uri="{FF2B5EF4-FFF2-40B4-BE49-F238E27FC236}">
                    <a16:creationId xmlns:a16="http://schemas.microsoft.com/office/drawing/2014/main" xmlns="" id="{5D16F125-A503-B54D-B482-5F88A3E2DC17}"/>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7" name="Grupo 1046">
              <a:extLst>
                <a:ext uri="{FF2B5EF4-FFF2-40B4-BE49-F238E27FC236}">
                  <a16:creationId xmlns:a16="http://schemas.microsoft.com/office/drawing/2014/main" xmlns="" id="{23A95238-30ED-934C-8C1D-87CEB16E6A91}"/>
                </a:ext>
              </a:extLst>
            </p:cNvPr>
            <p:cNvGrpSpPr/>
            <p:nvPr/>
          </p:nvGrpSpPr>
          <p:grpSpPr>
            <a:xfrm>
              <a:off x="5808831" y="32843"/>
              <a:ext cx="28800" cy="5462318"/>
              <a:chOff x="110763" y="32843"/>
              <a:chExt cx="28800" cy="5462318"/>
            </a:xfrm>
            <a:grpFill/>
          </p:grpSpPr>
          <p:sp>
            <p:nvSpPr>
              <p:cNvPr id="1360" name="Elipse 1359">
                <a:extLst>
                  <a:ext uri="{FF2B5EF4-FFF2-40B4-BE49-F238E27FC236}">
                    <a16:creationId xmlns:a16="http://schemas.microsoft.com/office/drawing/2014/main" xmlns="" id="{A54E9CCC-2910-A241-9C9C-3CF7922FEE92}"/>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1" name="Elipse 1360">
                <a:extLst>
                  <a:ext uri="{FF2B5EF4-FFF2-40B4-BE49-F238E27FC236}">
                    <a16:creationId xmlns:a16="http://schemas.microsoft.com/office/drawing/2014/main" xmlns="" id="{3206C41C-2116-FC4C-9C25-B584182E1D19}"/>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2" name="Elipse 1361">
                <a:extLst>
                  <a:ext uri="{FF2B5EF4-FFF2-40B4-BE49-F238E27FC236}">
                    <a16:creationId xmlns:a16="http://schemas.microsoft.com/office/drawing/2014/main" xmlns="" id="{0501D0CB-D209-394F-94B5-6A531CC9540F}"/>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3" name="Elipse 1362">
                <a:extLst>
                  <a:ext uri="{FF2B5EF4-FFF2-40B4-BE49-F238E27FC236}">
                    <a16:creationId xmlns:a16="http://schemas.microsoft.com/office/drawing/2014/main" xmlns="" id="{354EC802-B230-6744-AD5F-EAA3254B453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4" name="Elipse 1363">
                <a:extLst>
                  <a:ext uri="{FF2B5EF4-FFF2-40B4-BE49-F238E27FC236}">
                    <a16:creationId xmlns:a16="http://schemas.microsoft.com/office/drawing/2014/main" xmlns="" id="{A1A3A88F-7BA2-164A-994D-40082AA782DF}"/>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5" name="Elipse 1364">
                <a:extLst>
                  <a:ext uri="{FF2B5EF4-FFF2-40B4-BE49-F238E27FC236}">
                    <a16:creationId xmlns:a16="http://schemas.microsoft.com/office/drawing/2014/main" xmlns="" id="{1921D4D6-014D-B14F-A42D-237B1495FA04}"/>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6" name="Elipse 1365">
                <a:extLst>
                  <a:ext uri="{FF2B5EF4-FFF2-40B4-BE49-F238E27FC236}">
                    <a16:creationId xmlns:a16="http://schemas.microsoft.com/office/drawing/2014/main" xmlns="" id="{FB2D12DD-1533-804B-B38B-52F5AEB2A19A}"/>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7" name="Elipse 1366">
                <a:extLst>
                  <a:ext uri="{FF2B5EF4-FFF2-40B4-BE49-F238E27FC236}">
                    <a16:creationId xmlns:a16="http://schemas.microsoft.com/office/drawing/2014/main" xmlns="" id="{E0E62478-6676-264D-BC04-44F7BBBED8F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8" name="Elipse 1367">
                <a:extLst>
                  <a:ext uri="{FF2B5EF4-FFF2-40B4-BE49-F238E27FC236}">
                    <a16:creationId xmlns:a16="http://schemas.microsoft.com/office/drawing/2014/main" xmlns="" id="{BBBBFE1B-0F70-A740-B9E8-247C76C03FA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69" name="Elipse 1368">
                <a:extLst>
                  <a:ext uri="{FF2B5EF4-FFF2-40B4-BE49-F238E27FC236}">
                    <a16:creationId xmlns:a16="http://schemas.microsoft.com/office/drawing/2014/main" xmlns="" id="{9A29C81D-8C99-D34F-AA88-2B717582021E}"/>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0" name="Elipse 1369">
                <a:extLst>
                  <a:ext uri="{FF2B5EF4-FFF2-40B4-BE49-F238E27FC236}">
                    <a16:creationId xmlns:a16="http://schemas.microsoft.com/office/drawing/2014/main" xmlns="" id="{F23A944F-57B4-6A41-9660-1CC71F8ABB3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1" name="Elipse 1370">
                <a:extLst>
                  <a:ext uri="{FF2B5EF4-FFF2-40B4-BE49-F238E27FC236}">
                    <a16:creationId xmlns:a16="http://schemas.microsoft.com/office/drawing/2014/main" xmlns="" id="{23E3AD4E-4D76-9248-AB7B-7CDAF6F333E5}"/>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2" name="Elipse 1371">
                <a:extLst>
                  <a:ext uri="{FF2B5EF4-FFF2-40B4-BE49-F238E27FC236}">
                    <a16:creationId xmlns:a16="http://schemas.microsoft.com/office/drawing/2014/main" xmlns="" id="{3301C537-A791-8349-9FB9-AB833226EBEF}"/>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3" name="Elipse 1372">
                <a:extLst>
                  <a:ext uri="{FF2B5EF4-FFF2-40B4-BE49-F238E27FC236}">
                    <a16:creationId xmlns:a16="http://schemas.microsoft.com/office/drawing/2014/main" xmlns="" id="{45F7CBD0-457E-DF4C-9C4C-88CEF2A852D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4" name="Elipse 1373">
                <a:extLst>
                  <a:ext uri="{FF2B5EF4-FFF2-40B4-BE49-F238E27FC236}">
                    <a16:creationId xmlns:a16="http://schemas.microsoft.com/office/drawing/2014/main" xmlns="" id="{671CC904-04C6-BC47-A1D3-6D0EB0C53D7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5" name="Elipse 1374">
                <a:extLst>
                  <a:ext uri="{FF2B5EF4-FFF2-40B4-BE49-F238E27FC236}">
                    <a16:creationId xmlns:a16="http://schemas.microsoft.com/office/drawing/2014/main" xmlns="" id="{4E8CC56A-4AAF-B943-9455-D6FB76F5F689}"/>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6" name="Elipse 1375">
                <a:extLst>
                  <a:ext uri="{FF2B5EF4-FFF2-40B4-BE49-F238E27FC236}">
                    <a16:creationId xmlns:a16="http://schemas.microsoft.com/office/drawing/2014/main" xmlns="" id="{306C65CF-5705-0B4A-B82C-0D25972EB61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7" name="Elipse 1376">
                <a:extLst>
                  <a:ext uri="{FF2B5EF4-FFF2-40B4-BE49-F238E27FC236}">
                    <a16:creationId xmlns:a16="http://schemas.microsoft.com/office/drawing/2014/main" xmlns="" id="{D03A832E-A8AC-F94F-A027-B7ECB43840D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8" name="Elipse 1377">
                <a:extLst>
                  <a:ext uri="{FF2B5EF4-FFF2-40B4-BE49-F238E27FC236}">
                    <a16:creationId xmlns:a16="http://schemas.microsoft.com/office/drawing/2014/main" xmlns="" id="{21CBFDE7-ACA5-3A43-BE07-B15476C13B70}"/>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79" name="Elipse 1378">
                <a:extLst>
                  <a:ext uri="{FF2B5EF4-FFF2-40B4-BE49-F238E27FC236}">
                    <a16:creationId xmlns:a16="http://schemas.microsoft.com/office/drawing/2014/main" xmlns="" id="{086F8982-ED05-7042-92E3-105EB6533CE8}"/>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0" name="Elipse 1379">
                <a:extLst>
                  <a:ext uri="{FF2B5EF4-FFF2-40B4-BE49-F238E27FC236}">
                    <a16:creationId xmlns:a16="http://schemas.microsoft.com/office/drawing/2014/main" xmlns="" id="{DF97A172-AD6F-2B48-B09A-218EB1EB3FFE}"/>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1" name="Elipse 1380">
                <a:extLst>
                  <a:ext uri="{FF2B5EF4-FFF2-40B4-BE49-F238E27FC236}">
                    <a16:creationId xmlns:a16="http://schemas.microsoft.com/office/drawing/2014/main" xmlns="" id="{60CDA0E0-47FB-0546-8AD1-3B94DA2ACA93}"/>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2" name="Elipse 1381">
                <a:extLst>
                  <a:ext uri="{FF2B5EF4-FFF2-40B4-BE49-F238E27FC236}">
                    <a16:creationId xmlns:a16="http://schemas.microsoft.com/office/drawing/2014/main" xmlns="" id="{A5C27BB5-36CF-444B-85B2-D6F0CC246E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3" name="Elipse 1382">
                <a:extLst>
                  <a:ext uri="{FF2B5EF4-FFF2-40B4-BE49-F238E27FC236}">
                    <a16:creationId xmlns:a16="http://schemas.microsoft.com/office/drawing/2014/main" xmlns="" id="{EA212671-8030-A549-9CD1-1184BD0A544B}"/>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4" name="Elipse 1383">
                <a:extLst>
                  <a:ext uri="{FF2B5EF4-FFF2-40B4-BE49-F238E27FC236}">
                    <a16:creationId xmlns:a16="http://schemas.microsoft.com/office/drawing/2014/main" xmlns="" id="{DEBFA28E-1CE4-CF4C-96D4-5ACAF48C10C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5" name="Elipse 1384">
                <a:extLst>
                  <a:ext uri="{FF2B5EF4-FFF2-40B4-BE49-F238E27FC236}">
                    <a16:creationId xmlns:a16="http://schemas.microsoft.com/office/drawing/2014/main" xmlns="" id="{B3A9A484-D410-0245-9A3C-3E5BEE5111B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6" name="Elipse 1385">
                <a:extLst>
                  <a:ext uri="{FF2B5EF4-FFF2-40B4-BE49-F238E27FC236}">
                    <a16:creationId xmlns:a16="http://schemas.microsoft.com/office/drawing/2014/main" xmlns="" id="{A161D5F9-FE86-3843-9625-D2A1D3163FA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7" name="Elipse 1386">
                <a:extLst>
                  <a:ext uri="{FF2B5EF4-FFF2-40B4-BE49-F238E27FC236}">
                    <a16:creationId xmlns:a16="http://schemas.microsoft.com/office/drawing/2014/main" xmlns="" id="{587A6510-511A-C642-ACCE-F664DA87943C}"/>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8" name="Elipse 1387">
                <a:extLst>
                  <a:ext uri="{FF2B5EF4-FFF2-40B4-BE49-F238E27FC236}">
                    <a16:creationId xmlns:a16="http://schemas.microsoft.com/office/drawing/2014/main" xmlns="" id="{126EE1CA-F741-A041-8EFE-8DF59A9268A3}"/>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89" name="Elipse 1388">
                <a:extLst>
                  <a:ext uri="{FF2B5EF4-FFF2-40B4-BE49-F238E27FC236}">
                    <a16:creationId xmlns:a16="http://schemas.microsoft.com/office/drawing/2014/main" xmlns="" id="{7EBBFE7E-076A-094D-A534-0283B51F64D1}"/>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0" name="Elipse 1389">
                <a:extLst>
                  <a:ext uri="{FF2B5EF4-FFF2-40B4-BE49-F238E27FC236}">
                    <a16:creationId xmlns:a16="http://schemas.microsoft.com/office/drawing/2014/main" xmlns="" id="{87A71A5A-8180-9E46-BA1E-3FFD45B5F3AA}"/>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1" name="Elipse 1390">
                <a:extLst>
                  <a:ext uri="{FF2B5EF4-FFF2-40B4-BE49-F238E27FC236}">
                    <a16:creationId xmlns:a16="http://schemas.microsoft.com/office/drawing/2014/main" xmlns="" id="{9C78BAA0-3058-AD42-8E7B-5EB01A685CA1}"/>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2" name="Elipse 1391">
                <a:extLst>
                  <a:ext uri="{FF2B5EF4-FFF2-40B4-BE49-F238E27FC236}">
                    <a16:creationId xmlns:a16="http://schemas.microsoft.com/office/drawing/2014/main" xmlns="" id="{53CBB54A-536D-3A4D-9E5B-DAB68B89A100}"/>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3" name="Elipse 1392">
                <a:extLst>
                  <a:ext uri="{FF2B5EF4-FFF2-40B4-BE49-F238E27FC236}">
                    <a16:creationId xmlns:a16="http://schemas.microsoft.com/office/drawing/2014/main" xmlns="" id="{C0D6D7DA-568C-7B46-B185-21294FBAF360}"/>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4" name="Elipse 1393">
                <a:extLst>
                  <a:ext uri="{FF2B5EF4-FFF2-40B4-BE49-F238E27FC236}">
                    <a16:creationId xmlns:a16="http://schemas.microsoft.com/office/drawing/2014/main" xmlns="" id="{7796A695-4EF5-CA46-B07C-BB620954C37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5" name="Elipse 1394">
                <a:extLst>
                  <a:ext uri="{FF2B5EF4-FFF2-40B4-BE49-F238E27FC236}">
                    <a16:creationId xmlns:a16="http://schemas.microsoft.com/office/drawing/2014/main" xmlns="" id="{F06DBAB4-DC33-E74E-B335-745F8D578726}"/>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6" name="Elipse 1395">
                <a:extLst>
                  <a:ext uri="{FF2B5EF4-FFF2-40B4-BE49-F238E27FC236}">
                    <a16:creationId xmlns:a16="http://schemas.microsoft.com/office/drawing/2014/main" xmlns="" id="{6ACD3BA6-30E0-8A49-B783-7DFA3E300099}"/>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97" name="Elipse 1396">
                <a:extLst>
                  <a:ext uri="{FF2B5EF4-FFF2-40B4-BE49-F238E27FC236}">
                    <a16:creationId xmlns:a16="http://schemas.microsoft.com/office/drawing/2014/main" xmlns="" id="{9F594CE5-F305-584B-B41D-BC4256099CB7}"/>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8" name="Grupo 1047">
              <a:extLst>
                <a:ext uri="{FF2B5EF4-FFF2-40B4-BE49-F238E27FC236}">
                  <a16:creationId xmlns:a16="http://schemas.microsoft.com/office/drawing/2014/main" xmlns="" id="{14127087-AB91-234C-8AD8-3647E8594DC1}"/>
                </a:ext>
              </a:extLst>
            </p:cNvPr>
            <p:cNvGrpSpPr/>
            <p:nvPr/>
          </p:nvGrpSpPr>
          <p:grpSpPr>
            <a:xfrm>
              <a:off x="5956998" y="32843"/>
              <a:ext cx="28800" cy="5462318"/>
              <a:chOff x="110763" y="32843"/>
              <a:chExt cx="28800" cy="5462318"/>
            </a:xfrm>
            <a:grpFill/>
          </p:grpSpPr>
          <p:sp>
            <p:nvSpPr>
              <p:cNvPr id="1322" name="Elipse 1321">
                <a:extLst>
                  <a:ext uri="{FF2B5EF4-FFF2-40B4-BE49-F238E27FC236}">
                    <a16:creationId xmlns:a16="http://schemas.microsoft.com/office/drawing/2014/main" xmlns="" id="{F49B8DAF-17B4-434B-B67C-9523795476E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3" name="Elipse 1322">
                <a:extLst>
                  <a:ext uri="{FF2B5EF4-FFF2-40B4-BE49-F238E27FC236}">
                    <a16:creationId xmlns:a16="http://schemas.microsoft.com/office/drawing/2014/main" xmlns="" id="{E326916D-DA2E-0F40-B293-135B9F9D1C10}"/>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4" name="Elipse 1323">
                <a:extLst>
                  <a:ext uri="{FF2B5EF4-FFF2-40B4-BE49-F238E27FC236}">
                    <a16:creationId xmlns:a16="http://schemas.microsoft.com/office/drawing/2014/main" xmlns="" id="{EF0AE939-BC13-874E-8C94-88D8AFA73E4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5" name="Elipse 1324">
                <a:extLst>
                  <a:ext uri="{FF2B5EF4-FFF2-40B4-BE49-F238E27FC236}">
                    <a16:creationId xmlns:a16="http://schemas.microsoft.com/office/drawing/2014/main" xmlns="" id="{24ECDF4B-05EB-F141-928A-CE3E85F2B6E5}"/>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6" name="Elipse 1325">
                <a:extLst>
                  <a:ext uri="{FF2B5EF4-FFF2-40B4-BE49-F238E27FC236}">
                    <a16:creationId xmlns:a16="http://schemas.microsoft.com/office/drawing/2014/main" xmlns="" id="{6FB901DB-8875-7043-BEFF-086B2697FA12}"/>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7" name="Elipse 1326">
                <a:extLst>
                  <a:ext uri="{FF2B5EF4-FFF2-40B4-BE49-F238E27FC236}">
                    <a16:creationId xmlns:a16="http://schemas.microsoft.com/office/drawing/2014/main" xmlns="" id="{5E0FC9AB-795E-B64B-9727-8D67DC833F9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8" name="Elipse 1327">
                <a:extLst>
                  <a:ext uri="{FF2B5EF4-FFF2-40B4-BE49-F238E27FC236}">
                    <a16:creationId xmlns:a16="http://schemas.microsoft.com/office/drawing/2014/main" xmlns="" id="{CE9447BD-9F5F-7B42-BB9B-1C272BC34C2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9" name="Elipse 1328">
                <a:extLst>
                  <a:ext uri="{FF2B5EF4-FFF2-40B4-BE49-F238E27FC236}">
                    <a16:creationId xmlns:a16="http://schemas.microsoft.com/office/drawing/2014/main" xmlns="" id="{1EED2832-A26D-2341-B660-589697B99F4F}"/>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0" name="Elipse 1329">
                <a:extLst>
                  <a:ext uri="{FF2B5EF4-FFF2-40B4-BE49-F238E27FC236}">
                    <a16:creationId xmlns:a16="http://schemas.microsoft.com/office/drawing/2014/main" xmlns="" id="{A7F14B74-F4CB-0240-959F-3649D7CC68F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1" name="Elipse 1330">
                <a:extLst>
                  <a:ext uri="{FF2B5EF4-FFF2-40B4-BE49-F238E27FC236}">
                    <a16:creationId xmlns:a16="http://schemas.microsoft.com/office/drawing/2014/main" xmlns="" id="{CAD7840F-537D-B146-8BCF-136E63AA8309}"/>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2" name="Elipse 1331">
                <a:extLst>
                  <a:ext uri="{FF2B5EF4-FFF2-40B4-BE49-F238E27FC236}">
                    <a16:creationId xmlns:a16="http://schemas.microsoft.com/office/drawing/2014/main" xmlns="" id="{F387738F-5BEA-0E4D-8E40-84DEFE623AD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3" name="Elipse 1332">
                <a:extLst>
                  <a:ext uri="{FF2B5EF4-FFF2-40B4-BE49-F238E27FC236}">
                    <a16:creationId xmlns:a16="http://schemas.microsoft.com/office/drawing/2014/main" xmlns="" id="{9ABAB8BF-6882-ED4F-B286-7DEEB0A0EC8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4" name="Elipse 1333">
                <a:extLst>
                  <a:ext uri="{FF2B5EF4-FFF2-40B4-BE49-F238E27FC236}">
                    <a16:creationId xmlns:a16="http://schemas.microsoft.com/office/drawing/2014/main" xmlns="" id="{7182A65E-E2F8-E74B-BB6F-3A0E3CB3DF07}"/>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5" name="Elipse 1334">
                <a:extLst>
                  <a:ext uri="{FF2B5EF4-FFF2-40B4-BE49-F238E27FC236}">
                    <a16:creationId xmlns:a16="http://schemas.microsoft.com/office/drawing/2014/main" xmlns="" id="{B181D1B3-12DE-8A46-A90E-89D3403D88FE}"/>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6" name="Elipse 1335">
                <a:extLst>
                  <a:ext uri="{FF2B5EF4-FFF2-40B4-BE49-F238E27FC236}">
                    <a16:creationId xmlns:a16="http://schemas.microsoft.com/office/drawing/2014/main" xmlns="" id="{A9E70221-1D6B-F946-B1D9-6EE74D1BB767}"/>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7" name="Elipse 1336">
                <a:extLst>
                  <a:ext uri="{FF2B5EF4-FFF2-40B4-BE49-F238E27FC236}">
                    <a16:creationId xmlns:a16="http://schemas.microsoft.com/office/drawing/2014/main" xmlns="" id="{37CAC059-B048-4145-AE07-08182F6C26B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8" name="Elipse 1337">
                <a:extLst>
                  <a:ext uri="{FF2B5EF4-FFF2-40B4-BE49-F238E27FC236}">
                    <a16:creationId xmlns:a16="http://schemas.microsoft.com/office/drawing/2014/main" xmlns="" id="{FB04EED3-6391-7B4B-9528-729CCC590A52}"/>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39" name="Elipse 1338">
                <a:extLst>
                  <a:ext uri="{FF2B5EF4-FFF2-40B4-BE49-F238E27FC236}">
                    <a16:creationId xmlns:a16="http://schemas.microsoft.com/office/drawing/2014/main" xmlns="" id="{571EF7F0-55FA-944B-B613-B99212EC34C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0" name="Elipse 1339">
                <a:extLst>
                  <a:ext uri="{FF2B5EF4-FFF2-40B4-BE49-F238E27FC236}">
                    <a16:creationId xmlns:a16="http://schemas.microsoft.com/office/drawing/2014/main" xmlns="" id="{843043F5-7B5D-4E4C-AAC6-64688A38E9CA}"/>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1" name="Elipse 1340">
                <a:extLst>
                  <a:ext uri="{FF2B5EF4-FFF2-40B4-BE49-F238E27FC236}">
                    <a16:creationId xmlns:a16="http://schemas.microsoft.com/office/drawing/2014/main" xmlns="" id="{DB830AFA-36D9-4341-B335-AD1F6258E6A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2" name="Elipse 1341">
                <a:extLst>
                  <a:ext uri="{FF2B5EF4-FFF2-40B4-BE49-F238E27FC236}">
                    <a16:creationId xmlns:a16="http://schemas.microsoft.com/office/drawing/2014/main" xmlns="" id="{484BF31D-7BEA-0748-82E4-FFBAEF805D2D}"/>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3" name="Elipse 1342">
                <a:extLst>
                  <a:ext uri="{FF2B5EF4-FFF2-40B4-BE49-F238E27FC236}">
                    <a16:creationId xmlns:a16="http://schemas.microsoft.com/office/drawing/2014/main" xmlns="" id="{DD4B127B-ADD1-6146-9BC8-39CB4166016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4" name="Elipse 1343">
                <a:extLst>
                  <a:ext uri="{FF2B5EF4-FFF2-40B4-BE49-F238E27FC236}">
                    <a16:creationId xmlns:a16="http://schemas.microsoft.com/office/drawing/2014/main" xmlns="" id="{D9DB3546-F5F8-774F-9687-6D1126B64E8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5" name="Elipse 1344">
                <a:extLst>
                  <a:ext uri="{FF2B5EF4-FFF2-40B4-BE49-F238E27FC236}">
                    <a16:creationId xmlns:a16="http://schemas.microsoft.com/office/drawing/2014/main" xmlns="" id="{749F6329-16A3-BE47-B73F-1768EA165916}"/>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6" name="Elipse 1345">
                <a:extLst>
                  <a:ext uri="{FF2B5EF4-FFF2-40B4-BE49-F238E27FC236}">
                    <a16:creationId xmlns:a16="http://schemas.microsoft.com/office/drawing/2014/main" xmlns="" id="{4CC270E4-CEF4-5240-82DF-1BDCE62053C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7" name="Elipse 1346">
                <a:extLst>
                  <a:ext uri="{FF2B5EF4-FFF2-40B4-BE49-F238E27FC236}">
                    <a16:creationId xmlns:a16="http://schemas.microsoft.com/office/drawing/2014/main" xmlns="" id="{F0598835-1C36-DA41-8727-6DBBABAA62D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8" name="Elipse 1347">
                <a:extLst>
                  <a:ext uri="{FF2B5EF4-FFF2-40B4-BE49-F238E27FC236}">
                    <a16:creationId xmlns:a16="http://schemas.microsoft.com/office/drawing/2014/main" xmlns="" id="{C99C55A2-FB82-3D4D-9B14-1C4E35BF6599}"/>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49" name="Elipse 1348">
                <a:extLst>
                  <a:ext uri="{FF2B5EF4-FFF2-40B4-BE49-F238E27FC236}">
                    <a16:creationId xmlns:a16="http://schemas.microsoft.com/office/drawing/2014/main" xmlns="" id="{61954371-8DE0-4647-960D-1D83C9925E46}"/>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0" name="Elipse 1349">
                <a:extLst>
                  <a:ext uri="{FF2B5EF4-FFF2-40B4-BE49-F238E27FC236}">
                    <a16:creationId xmlns:a16="http://schemas.microsoft.com/office/drawing/2014/main" xmlns="" id="{56BCB1F9-619B-AF47-9CFF-FF529276A03C}"/>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1" name="Elipse 1350">
                <a:extLst>
                  <a:ext uri="{FF2B5EF4-FFF2-40B4-BE49-F238E27FC236}">
                    <a16:creationId xmlns:a16="http://schemas.microsoft.com/office/drawing/2014/main" xmlns="" id="{8F3E9307-B363-F94D-B391-7D86709EC065}"/>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2" name="Elipse 1351">
                <a:extLst>
                  <a:ext uri="{FF2B5EF4-FFF2-40B4-BE49-F238E27FC236}">
                    <a16:creationId xmlns:a16="http://schemas.microsoft.com/office/drawing/2014/main" xmlns="" id="{2E6AD132-8466-5242-83E7-1FF763E8F01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3" name="Elipse 1352">
                <a:extLst>
                  <a:ext uri="{FF2B5EF4-FFF2-40B4-BE49-F238E27FC236}">
                    <a16:creationId xmlns:a16="http://schemas.microsoft.com/office/drawing/2014/main" xmlns="" id="{F5EA5C6B-7FB2-5545-9FF8-978BB781C8E1}"/>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4" name="Elipse 1353">
                <a:extLst>
                  <a:ext uri="{FF2B5EF4-FFF2-40B4-BE49-F238E27FC236}">
                    <a16:creationId xmlns:a16="http://schemas.microsoft.com/office/drawing/2014/main" xmlns="" id="{06F2B02C-6EA9-8A44-A99D-E0C6A60405F7}"/>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5" name="Elipse 1354">
                <a:extLst>
                  <a:ext uri="{FF2B5EF4-FFF2-40B4-BE49-F238E27FC236}">
                    <a16:creationId xmlns:a16="http://schemas.microsoft.com/office/drawing/2014/main" xmlns="" id="{4096B371-6C8E-6E47-A295-6267DDC57F86}"/>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6" name="Elipse 1355">
                <a:extLst>
                  <a:ext uri="{FF2B5EF4-FFF2-40B4-BE49-F238E27FC236}">
                    <a16:creationId xmlns:a16="http://schemas.microsoft.com/office/drawing/2014/main" xmlns="" id="{C39BE045-8B75-E84F-93E1-08EFF3BC27A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7" name="Elipse 1356">
                <a:extLst>
                  <a:ext uri="{FF2B5EF4-FFF2-40B4-BE49-F238E27FC236}">
                    <a16:creationId xmlns:a16="http://schemas.microsoft.com/office/drawing/2014/main" xmlns="" id="{8D71BB0E-5275-354A-BA54-6507C99C1F4B}"/>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8" name="Elipse 1357">
                <a:extLst>
                  <a:ext uri="{FF2B5EF4-FFF2-40B4-BE49-F238E27FC236}">
                    <a16:creationId xmlns:a16="http://schemas.microsoft.com/office/drawing/2014/main" xmlns="" id="{7FA38D19-6373-6244-A0ED-9DFC746FD2A8}"/>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59" name="Elipse 1358">
                <a:extLst>
                  <a:ext uri="{FF2B5EF4-FFF2-40B4-BE49-F238E27FC236}">
                    <a16:creationId xmlns:a16="http://schemas.microsoft.com/office/drawing/2014/main" xmlns="" id="{9A63F03E-CD93-8C46-8FD4-31FB27D6251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49" name="Grupo 1048">
              <a:extLst>
                <a:ext uri="{FF2B5EF4-FFF2-40B4-BE49-F238E27FC236}">
                  <a16:creationId xmlns:a16="http://schemas.microsoft.com/office/drawing/2014/main" xmlns="" id="{0EED9C47-3E87-B842-963A-8746B0FD2827}"/>
                </a:ext>
              </a:extLst>
            </p:cNvPr>
            <p:cNvGrpSpPr/>
            <p:nvPr/>
          </p:nvGrpSpPr>
          <p:grpSpPr>
            <a:xfrm>
              <a:off x="6105165" y="32843"/>
              <a:ext cx="28800" cy="5462318"/>
              <a:chOff x="110763" y="32843"/>
              <a:chExt cx="28800" cy="5462318"/>
            </a:xfrm>
            <a:grpFill/>
          </p:grpSpPr>
          <p:sp>
            <p:nvSpPr>
              <p:cNvPr id="1284" name="Elipse 1283">
                <a:extLst>
                  <a:ext uri="{FF2B5EF4-FFF2-40B4-BE49-F238E27FC236}">
                    <a16:creationId xmlns:a16="http://schemas.microsoft.com/office/drawing/2014/main" xmlns="" id="{31E6EE14-9C09-A840-9934-935E102A4304}"/>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5" name="Elipse 1284">
                <a:extLst>
                  <a:ext uri="{FF2B5EF4-FFF2-40B4-BE49-F238E27FC236}">
                    <a16:creationId xmlns:a16="http://schemas.microsoft.com/office/drawing/2014/main" xmlns="" id="{699FC324-2DFB-564A-9011-0938965960F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6" name="Elipse 1285">
                <a:extLst>
                  <a:ext uri="{FF2B5EF4-FFF2-40B4-BE49-F238E27FC236}">
                    <a16:creationId xmlns:a16="http://schemas.microsoft.com/office/drawing/2014/main" xmlns="" id="{19705514-82FE-D940-B493-6B5EDA87D7A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7" name="Elipse 1286">
                <a:extLst>
                  <a:ext uri="{FF2B5EF4-FFF2-40B4-BE49-F238E27FC236}">
                    <a16:creationId xmlns:a16="http://schemas.microsoft.com/office/drawing/2014/main" xmlns="" id="{53043B8D-3148-8C4D-8601-243624B7452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8" name="Elipse 1287">
                <a:extLst>
                  <a:ext uri="{FF2B5EF4-FFF2-40B4-BE49-F238E27FC236}">
                    <a16:creationId xmlns:a16="http://schemas.microsoft.com/office/drawing/2014/main" xmlns="" id="{E999372B-BB24-004D-9511-AECD2BBEC77E}"/>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9" name="Elipse 1288">
                <a:extLst>
                  <a:ext uri="{FF2B5EF4-FFF2-40B4-BE49-F238E27FC236}">
                    <a16:creationId xmlns:a16="http://schemas.microsoft.com/office/drawing/2014/main" xmlns="" id="{74C37C82-9498-234B-99C2-CD08CB16FDC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0" name="Elipse 1289">
                <a:extLst>
                  <a:ext uri="{FF2B5EF4-FFF2-40B4-BE49-F238E27FC236}">
                    <a16:creationId xmlns:a16="http://schemas.microsoft.com/office/drawing/2014/main" xmlns="" id="{21CA9A3D-BA5A-EF41-A0F0-A6C3DE210CCB}"/>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1" name="Elipse 1290">
                <a:extLst>
                  <a:ext uri="{FF2B5EF4-FFF2-40B4-BE49-F238E27FC236}">
                    <a16:creationId xmlns:a16="http://schemas.microsoft.com/office/drawing/2014/main" xmlns="" id="{44B0FDDA-8B3F-FD4A-AF3E-423C21976A96}"/>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2" name="Elipse 1291">
                <a:extLst>
                  <a:ext uri="{FF2B5EF4-FFF2-40B4-BE49-F238E27FC236}">
                    <a16:creationId xmlns:a16="http://schemas.microsoft.com/office/drawing/2014/main" xmlns="" id="{2E600FF0-4014-F44B-9184-34299F0AC93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3" name="Elipse 1292">
                <a:extLst>
                  <a:ext uri="{FF2B5EF4-FFF2-40B4-BE49-F238E27FC236}">
                    <a16:creationId xmlns:a16="http://schemas.microsoft.com/office/drawing/2014/main" xmlns="" id="{1A33B67C-A543-6440-B47F-5967BCFD7E9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4" name="Elipse 1293">
                <a:extLst>
                  <a:ext uri="{FF2B5EF4-FFF2-40B4-BE49-F238E27FC236}">
                    <a16:creationId xmlns:a16="http://schemas.microsoft.com/office/drawing/2014/main" xmlns="" id="{0AA9BB7C-62D6-AD47-9A73-CA8BC2BC2CC4}"/>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5" name="Elipse 1294">
                <a:extLst>
                  <a:ext uri="{FF2B5EF4-FFF2-40B4-BE49-F238E27FC236}">
                    <a16:creationId xmlns:a16="http://schemas.microsoft.com/office/drawing/2014/main" xmlns="" id="{2B899729-9478-7648-B6E7-D0B0349B7BD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6" name="Elipse 1295">
                <a:extLst>
                  <a:ext uri="{FF2B5EF4-FFF2-40B4-BE49-F238E27FC236}">
                    <a16:creationId xmlns:a16="http://schemas.microsoft.com/office/drawing/2014/main" xmlns="" id="{E3E8E103-9A30-F94A-898D-A5890EBB834C}"/>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7" name="Elipse 1296">
                <a:extLst>
                  <a:ext uri="{FF2B5EF4-FFF2-40B4-BE49-F238E27FC236}">
                    <a16:creationId xmlns:a16="http://schemas.microsoft.com/office/drawing/2014/main" xmlns="" id="{1627BF1E-ED90-EF44-9A0F-ACD961E1038E}"/>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8" name="Elipse 1297">
                <a:extLst>
                  <a:ext uri="{FF2B5EF4-FFF2-40B4-BE49-F238E27FC236}">
                    <a16:creationId xmlns:a16="http://schemas.microsoft.com/office/drawing/2014/main" xmlns="" id="{9F852AD1-4327-D34B-8A96-034E4BCB1B5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99" name="Elipse 1298">
                <a:extLst>
                  <a:ext uri="{FF2B5EF4-FFF2-40B4-BE49-F238E27FC236}">
                    <a16:creationId xmlns:a16="http://schemas.microsoft.com/office/drawing/2014/main" xmlns="" id="{576150CB-919F-BF4F-ACD0-890FA21B3A7F}"/>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0" name="Elipse 1299">
                <a:extLst>
                  <a:ext uri="{FF2B5EF4-FFF2-40B4-BE49-F238E27FC236}">
                    <a16:creationId xmlns:a16="http://schemas.microsoft.com/office/drawing/2014/main" xmlns="" id="{B80D4807-73FC-3C47-8B02-8545E26EA67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1" name="Elipse 1300">
                <a:extLst>
                  <a:ext uri="{FF2B5EF4-FFF2-40B4-BE49-F238E27FC236}">
                    <a16:creationId xmlns:a16="http://schemas.microsoft.com/office/drawing/2014/main" xmlns="" id="{DF4137E4-1812-2C4B-A8FE-CB609059B49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2" name="Elipse 1301">
                <a:extLst>
                  <a:ext uri="{FF2B5EF4-FFF2-40B4-BE49-F238E27FC236}">
                    <a16:creationId xmlns:a16="http://schemas.microsoft.com/office/drawing/2014/main" xmlns="" id="{42B210D2-FC38-9E40-8196-1863C33A9084}"/>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3" name="Elipse 1302">
                <a:extLst>
                  <a:ext uri="{FF2B5EF4-FFF2-40B4-BE49-F238E27FC236}">
                    <a16:creationId xmlns:a16="http://schemas.microsoft.com/office/drawing/2014/main" xmlns="" id="{96240AC9-292E-C947-A200-FDBF4616E5C1}"/>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4" name="Elipse 1303">
                <a:extLst>
                  <a:ext uri="{FF2B5EF4-FFF2-40B4-BE49-F238E27FC236}">
                    <a16:creationId xmlns:a16="http://schemas.microsoft.com/office/drawing/2014/main" xmlns="" id="{5DCB750D-18DA-E640-902F-9FFD251F67B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5" name="Elipse 1304">
                <a:extLst>
                  <a:ext uri="{FF2B5EF4-FFF2-40B4-BE49-F238E27FC236}">
                    <a16:creationId xmlns:a16="http://schemas.microsoft.com/office/drawing/2014/main" xmlns="" id="{BD4E5A01-1CD4-7146-AFA7-9D42032F6A7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6" name="Elipse 1305">
                <a:extLst>
                  <a:ext uri="{FF2B5EF4-FFF2-40B4-BE49-F238E27FC236}">
                    <a16:creationId xmlns:a16="http://schemas.microsoft.com/office/drawing/2014/main" xmlns="" id="{D9426AA8-3EE0-354D-9CF7-B2A51EE63C30}"/>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7" name="Elipse 1306">
                <a:extLst>
                  <a:ext uri="{FF2B5EF4-FFF2-40B4-BE49-F238E27FC236}">
                    <a16:creationId xmlns:a16="http://schemas.microsoft.com/office/drawing/2014/main" xmlns="" id="{7DEF4F58-F207-5146-98DC-38228FA97F9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8" name="Elipse 1307">
                <a:extLst>
                  <a:ext uri="{FF2B5EF4-FFF2-40B4-BE49-F238E27FC236}">
                    <a16:creationId xmlns:a16="http://schemas.microsoft.com/office/drawing/2014/main" xmlns="" id="{F531FAB5-36A8-0A4C-926D-10A48EF2EDD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09" name="Elipse 1308">
                <a:extLst>
                  <a:ext uri="{FF2B5EF4-FFF2-40B4-BE49-F238E27FC236}">
                    <a16:creationId xmlns:a16="http://schemas.microsoft.com/office/drawing/2014/main" xmlns="" id="{46E8F52C-E0D2-EB42-8834-295877A326BB}"/>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0" name="Elipse 1309">
                <a:extLst>
                  <a:ext uri="{FF2B5EF4-FFF2-40B4-BE49-F238E27FC236}">
                    <a16:creationId xmlns:a16="http://schemas.microsoft.com/office/drawing/2014/main" xmlns="" id="{60B209A8-4C88-6B44-8062-9BE5F4A32026}"/>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1" name="Elipse 1310">
                <a:extLst>
                  <a:ext uri="{FF2B5EF4-FFF2-40B4-BE49-F238E27FC236}">
                    <a16:creationId xmlns:a16="http://schemas.microsoft.com/office/drawing/2014/main" xmlns="" id="{91AB8951-A983-AC47-9863-81D65F92359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2" name="Elipse 1311">
                <a:extLst>
                  <a:ext uri="{FF2B5EF4-FFF2-40B4-BE49-F238E27FC236}">
                    <a16:creationId xmlns:a16="http://schemas.microsoft.com/office/drawing/2014/main" xmlns="" id="{6D77E89D-4D71-B143-BC06-372647A4F9F8}"/>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3" name="Elipse 1312">
                <a:extLst>
                  <a:ext uri="{FF2B5EF4-FFF2-40B4-BE49-F238E27FC236}">
                    <a16:creationId xmlns:a16="http://schemas.microsoft.com/office/drawing/2014/main" xmlns="" id="{AB910284-F968-1A44-A8F0-2579BC9A2EAB}"/>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4" name="Elipse 1313">
                <a:extLst>
                  <a:ext uri="{FF2B5EF4-FFF2-40B4-BE49-F238E27FC236}">
                    <a16:creationId xmlns:a16="http://schemas.microsoft.com/office/drawing/2014/main" xmlns="" id="{8CB9420A-D341-0845-A2E3-1763637BAEDB}"/>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5" name="Elipse 1314">
                <a:extLst>
                  <a:ext uri="{FF2B5EF4-FFF2-40B4-BE49-F238E27FC236}">
                    <a16:creationId xmlns:a16="http://schemas.microsoft.com/office/drawing/2014/main" xmlns="" id="{BD20790C-A92A-BE46-B402-B0C216663C68}"/>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6" name="Elipse 1315">
                <a:extLst>
                  <a:ext uri="{FF2B5EF4-FFF2-40B4-BE49-F238E27FC236}">
                    <a16:creationId xmlns:a16="http://schemas.microsoft.com/office/drawing/2014/main" xmlns="" id="{1970EF2D-0299-CD4F-B3C8-1596B312A6B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7" name="Elipse 1316">
                <a:extLst>
                  <a:ext uri="{FF2B5EF4-FFF2-40B4-BE49-F238E27FC236}">
                    <a16:creationId xmlns:a16="http://schemas.microsoft.com/office/drawing/2014/main" xmlns="" id="{B827634C-041B-FA48-A240-CE8C2B4B9B1D}"/>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8" name="Elipse 1317">
                <a:extLst>
                  <a:ext uri="{FF2B5EF4-FFF2-40B4-BE49-F238E27FC236}">
                    <a16:creationId xmlns:a16="http://schemas.microsoft.com/office/drawing/2014/main" xmlns="" id="{15B59242-3BD1-4D4B-9D85-ED5B5B6FDE5E}"/>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19" name="Elipse 1318">
                <a:extLst>
                  <a:ext uri="{FF2B5EF4-FFF2-40B4-BE49-F238E27FC236}">
                    <a16:creationId xmlns:a16="http://schemas.microsoft.com/office/drawing/2014/main" xmlns="" id="{E78C1520-2A8B-344F-8B4C-C53AAFDD84B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0" name="Elipse 1319">
                <a:extLst>
                  <a:ext uri="{FF2B5EF4-FFF2-40B4-BE49-F238E27FC236}">
                    <a16:creationId xmlns:a16="http://schemas.microsoft.com/office/drawing/2014/main" xmlns="" id="{A499EDFE-C1A4-DE45-BB1A-6ECEB65C94B7}"/>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321" name="Elipse 1320">
                <a:extLst>
                  <a:ext uri="{FF2B5EF4-FFF2-40B4-BE49-F238E27FC236}">
                    <a16:creationId xmlns:a16="http://schemas.microsoft.com/office/drawing/2014/main" xmlns="" id="{6E6BBB2C-BD60-914D-81A2-15F32B3AA165}"/>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0" name="Grupo 1049">
              <a:extLst>
                <a:ext uri="{FF2B5EF4-FFF2-40B4-BE49-F238E27FC236}">
                  <a16:creationId xmlns:a16="http://schemas.microsoft.com/office/drawing/2014/main" xmlns="" id="{4923B81F-F415-774A-87A4-72ADC6CA1E3A}"/>
                </a:ext>
              </a:extLst>
            </p:cNvPr>
            <p:cNvGrpSpPr/>
            <p:nvPr/>
          </p:nvGrpSpPr>
          <p:grpSpPr>
            <a:xfrm>
              <a:off x="6253332" y="32843"/>
              <a:ext cx="28800" cy="5462318"/>
              <a:chOff x="110763" y="32843"/>
              <a:chExt cx="28800" cy="5462318"/>
            </a:xfrm>
            <a:grpFill/>
          </p:grpSpPr>
          <p:sp>
            <p:nvSpPr>
              <p:cNvPr id="1246" name="Elipse 1245">
                <a:extLst>
                  <a:ext uri="{FF2B5EF4-FFF2-40B4-BE49-F238E27FC236}">
                    <a16:creationId xmlns:a16="http://schemas.microsoft.com/office/drawing/2014/main" xmlns="" id="{2220F35B-C51C-EB4E-BF87-7F025FD6C0F4}"/>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7" name="Elipse 1246">
                <a:extLst>
                  <a:ext uri="{FF2B5EF4-FFF2-40B4-BE49-F238E27FC236}">
                    <a16:creationId xmlns:a16="http://schemas.microsoft.com/office/drawing/2014/main" xmlns="" id="{783A1CCE-C93D-EF4E-8023-486EA33EE7FE}"/>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8" name="Elipse 1247">
                <a:extLst>
                  <a:ext uri="{FF2B5EF4-FFF2-40B4-BE49-F238E27FC236}">
                    <a16:creationId xmlns:a16="http://schemas.microsoft.com/office/drawing/2014/main" xmlns="" id="{A9983D15-84BA-1544-AED1-E587B4E6C2C5}"/>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9" name="Elipse 1248">
                <a:extLst>
                  <a:ext uri="{FF2B5EF4-FFF2-40B4-BE49-F238E27FC236}">
                    <a16:creationId xmlns:a16="http://schemas.microsoft.com/office/drawing/2014/main" xmlns="" id="{C2A1AC86-8847-394F-9DD8-F4339F9FADD7}"/>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0" name="Elipse 1249">
                <a:extLst>
                  <a:ext uri="{FF2B5EF4-FFF2-40B4-BE49-F238E27FC236}">
                    <a16:creationId xmlns:a16="http://schemas.microsoft.com/office/drawing/2014/main" xmlns="" id="{84155450-0D0F-8B46-BF44-0A8F03FEDBC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1" name="Elipse 1250">
                <a:extLst>
                  <a:ext uri="{FF2B5EF4-FFF2-40B4-BE49-F238E27FC236}">
                    <a16:creationId xmlns:a16="http://schemas.microsoft.com/office/drawing/2014/main" xmlns="" id="{CAD083EE-C1D9-3A49-9334-B363E66717C8}"/>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2" name="Elipse 1251">
                <a:extLst>
                  <a:ext uri="{FF2B5EF4-FFF2-40B4-BE49-F238E27FC236}">
                    <a16:creationId xmlns:a16="http://schemas.microsoft.com/office/drawing/2014/main" xmlns="" id="{4F49D377-9454-9540-A4CB-F82511932FC3}"/>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3" name="Elipse 1252">
                <a:extLst>
                  <a:ext uri="{FF2B5EF4-FFF2-40B4-BE49-F238E27FC236}">
                    <a16:creationId xmlns:a16="http://schemas.microsoft.com/office/drawing/2014/main" xmlns="" id="{9FE56ADC-9AF7-2841-87C3-69F7DF720C1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4" name="Elipse 1253">
                <a:extLst>
                  <a:ext uri="{FF2B5EF4-FFF2-40B4-BE49-F238E27FC236}">
                    <a16:creationId xmlns:a16="http://schemas.microsoft.com/office/drawing/2014/main" xmlns="" id="{C9C0A304-D761-9C40-A364-0723CB8B0283}"/>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5" name="Elipse 1254">
                <a:extLst>
                  <a:ext uri="{FF2B5EF4-FFF2-40B4-BE49-F238E27FC236}">
                    <a16:creationId xmlns:a16="http://schemas.microsoft.com/office/drawing/2014/main" xmlns="" id="{6C71ABDB-C694-CA4C-8387-0F2ED5652379}"/>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6" name="Elipse 1255">
                <a:extLst>
                  <a:ext uri="{FF2B5EF4-FFF2-40B4-BE49-F238E27FC236}">
                    <a16:creationId xmlns:a16="http://schemas.microsoft.com/office/drawing/2014/main" xmlns="" id="{AA269BE3-75D9-8B40-B11A-2DD7E62FED2F}"/>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7" name="Elipse 1256">
                <a:extLst>
                  <a:ext uri="{FF2B5EF4-FFF2-40B4-BE49-F238E27FC236}">
                    <a16:creationId xmlns:a16="http://schemas.microsoft.com/office/drawing/2014/main" xmlns="" id="{660CD9B8-94D5-6349-B733-58FA14B7BA6A}"/>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8" name="Elipse 1257">
                <a:extLst>
                  <a:ext uri="{FF2B5EF4-FFF2-40B4-BE49-F238E27FC236}">
                    <a16:creationId xmlns:a16="http://schemas.microsoft.com/office/drawing/2014/main" xmlns="" id="{561C19AF-94BB-BC4C-BB8D-F730C3C9375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59" name="Elipse 1258">
                <a:extLst>
                  <a:ext uri="{FF2B5EF4-FFF2-40B4-BE49-F238E27FC236}">
                    <a16:creationId xmlns:a16="http://schemas.microsoft.com/office/drawing/2014/main" xmlns="" id="{1C9B3A53-3AAB-284F-8897-56A09155B437}"/>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0" name="Elipse 1259">
                <a:extLst>
                  <a:ext uri="{FF2B5EF4-FFF2-40B4-BE49-F238E27FC236}">
                    <a16:creationId xmlns:a16="http://schemas.microsoft.com/office/drawing/2014/main" xmlns="" id="{2B7F201C-7E1F-454B-9085-2279E28307F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1" name="Elipse 1260">
                <a:extLst>
                  <a:ext uri="{FF2B5EF4-FFF2-40B4-BE49-F238E27FC236}">
                    <a16:creationId xmlns:a16="http://schemas.microsoft.com/office/drawing/2014/main" xmlns="" id="{B3FBBBE9-2689-154E-8585-0CBB062051D6}"/>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2" name="Elipse 1261">
                <a:extLst>
                  <a:ext uri="{FF2B5EF4-FFF2-40B4-BE49-F238E27FC236}">
                    <a16:creationId xmlns:a16="http://schemas.microsoft.com/office/drawing/2014/main" xmlns="" id="{6480D85F-0565-9241-B1B0-C7244371A519}"/>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3" name="Elipse 1262">
                <a:extLst>
                  <a:ext uri="{FF2B5EF4-FFF2-40B4-BE49-F238E27FC236}">
                    <a16:creationId xmlns:a16="http://schemas.microsoft.com/office/drawing/2014/main" xmlns="" id="{73789A6A-5759-144A-82B9-46ECBE83E134}"/>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4" name="Elipse 1263">
                <a:extLst>
                  <a:ext uri="{FF2B5EF4-FFF2-40B4-BE49-F238E27FC236}">
                    <a16:creationId xmlns:a16="http://schemas.microsoft.com/office/drawing/2014/main" xmlns="" id="{C44ACC46-7CDB-7C49-BFD6-C43E4331D3F2}"/>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5" name="Elipse 1264">
                <a:extLst>
                  <a:ext uri="{FF2B5EF4-FFF2-40B4-BE49-F238E27FC236}">
                    <a16:creationId xmlns:a16="http://schemas.microsoft.com/office/drawing/2014/main" xmlns="" id="{3BF7F2B1-28E6-6F45-986A-7F063A744C82}"/>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6" name="Elipse 1265">
                <a:extLst>
                  <a:ext uri="{FF2B5EF4-FFF2-40B4-BE49-F238E27FC236}">
                    <a16:creationId xmlns:a16="http://schemas.microsoft.com/office/drawing/2014/main" xmlns="" id="{DC995156-D01D-8542-96E9-2DE75730823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7" name="Elipse 1266">
                <a:extLst>
                  <a:ext uri="{FF2B5EF4-FFF2-40B4-BE49-F238E27FC236}">
                    <a16:creationId xmlns:a16="http://schemas.microsoft.com/office/drawing/2014/main" xmlns="" id="{F91DD9AC-F7D1-8D40-8C55-209B00D4BA5A}"/>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8" name="Elipse 1267">
                <a:extLst>
                  <a:ext uri="{FF2B5EF4-FFF2-40B4-BE49-F238E27FC236}">
                    <a16:creationId xmlns:a16="http://schemas.microsoft.com/office/drawing/2014/main" xmlns="" id="{A0688A82-FB16-1C40-9ADD-BE9106B1084A}"/>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69" name="Elipse 1268">
                <a:extLst>
                  <a:ext uri="{FF2B5EF4-FFF2-40B4-BE49-F238E27FC236}">
                    <a16:creationId xmlns:a16="http://schemas.microsoft.com/office/drawing/2014/main" xmlns="" id="{0C0E91DC-9EB3-914E-A182-3FC42568AF0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0" name="Elipse 1269">
                <a:extLst>
                  <a:ext uri="{FF2B5EF4-FFF2-40B4-BE49-F238E27FC236}">
                    <a16:creationId xmlns:a16="http://schemas.microsoft.com/office/drawing/2014/main" xmlns="" id="{38295B27-7617-2B48-BFF8-81096847ACD4}"/>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1" name="Elipse 1270">
                <a:extLst>
                  <a:ext uri="{FF2B5EF4-FFF2-40B4-BE49-F238E27FC236}">
                    <a16:creationId xmlns:a16="http://schemas.microsoft.com/office/drawing/2014/main" xmlns="" id="{2F978F35-B2E1-EF4D-B9EE-698EF5F72472}"/>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2" name="Elipse 1271">
                <a:extLst>
                  <a:ext uri="{FF2B5EF4-FFF2-40B4-BE49-F238E27FC236}">
                    <a16:creationId xmlns:a16="http://schemas.microsoft.com/office/drawing/2014/main" xmlns="" id="{084BC78C-179A-3147-8D58-EDF8E6A8F8C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3" name="Elipse 1272">
                <a:extLst>
                  <a:ext uri="{FF2B5EF4-FFF2-40B4-BE49-F238E27FC236}">
                    <a16:creationId xmlns:a16="http://schemas.microsoft.com/office/drawing/2014/main" xmlns="" id="{9E11C2B8-FC66-AC4C-A853-7A169D446D53}"/>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4" name="Elipse 1273">
                <a:extLst>
                  <a:ext uri="{FF2B5EF4-FFF2-40B4-BE49-F238E27FC236}">
                    <a16:creationId xmlns:a16="http://schemas.microsoft.com/office/drawing/2014/main" xmlns="" id="{BBEA0043-E43B-E141-976A-2B2150378D1E}"/>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5" name="Elipse 1274">
                <a:extLst>
                  <a:ext uri="{FF2B5EF4-FFF2-40B4-BE49-F238E27FC236}">
                    <a16:creationId xmlns:a16="http://schemas.microsoft.com/office/drawing/2014/main" xmlns="" id="{BBF303EC-B3C4-0A48-840B-EBC3E7739D15}"/>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6" name="Elipse 1275">
                <a:extLst>
                  <a:ext uri="{FF2B5EF4-FFF2-40B4-BE49-F238E27FC236}">
                    <a16:creationId xmlns:a16="http://schemas.microsoft.com/office/drawing/2014/main" xmlns="" id="{1ED1C572-8F5A-F347-A853-1FB0EF32D7D4}"/>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7" name="Elipse 1276">
                <a:extLst>
                  <a:ext uri="{FF2B5EF4-FFF2-40B4-BE49-F238E27FC236}">
                    <a16:creationId xmlns:a16="http://schemas.microsoft.com/office/drawing/2014/main" xmlns="" id="{10097D05-71A6-1A43-9312-FF516A85EB9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8" name="Elipse 1277">
                <a:extLst>
                  <a:ext uri="{FF2B5EF4-FFF2-40B4-BE49-F238E27FC236}">
                    <a16:creationId xmlns:a16="http://schemas.microsoft.com/office/drawing/2014/main" xmlns="" id="{278A73B4-5E8D-104E-9C0E-742765547BB3}"/>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79" name="Elipse 1278">
                <a:extLst>
                  <a:ext uri="{FF2B5EF4-FFF2-40B4-BE49-F238E27FC236}">
                    <a16:creationId xmlns:a16="http://schemas.microsoft.com/office/drawing/2014/main" xmlns="" id="{6A33A489-E5F7-D040-85EE-7A3BF289CCB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0" name="Elipse 1279">
                <a:extLst>
                  <a:ext uri="{FF2B5EF4-FFF2-40B4-BE49-F238E27FC236}">
                    <a16:creationId xmlns:a16="http://schemas.microsoft.com/office/drawing/2014/main" xmlns="" id="{AC41CD56-B359-C04D-B929-0C1E3E6D9DAE}"/>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1" name="Elipse 1280">
                <a:extLst>
                  <a:ext uri="{FF2B5EF4-FFF2-40B4-BE49-F238E27FC236}">
                    <a16:creationId xmlns:a16="http://schemas.microsoft.com/office/drawing/2014/main" xmlns="" id="{4F30A71E-BC53-2E42-A82A-59D7A0F59D41}"/>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2" name="Elipse 1281">
                <a:extLst>
                  <a:ext uri="{FF2B5EF4-FFF2-40B4-BE49-F238E27FC236}">
                    <a16:creationId xmlns:a16="http://schemas.microsoft.com/office/drawing/2014/main" xmlns="" id="{9EACBCB6-E5D0-1E4D-908E-124638BEEEF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83" name="Elipse 1282">
                <a:extLst>
                  <a:ext uri="{FF2B5EF4-FFF2-40B4-BE49-F238E27FC236}">
                    <a16:creationId xmlns:a16="http://schemas.microsoft.com/office/drawing/2014/main" xmlns="" id="{D1DE262E-0DA1-4340-B23C-58D70E0E668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1" name="Grupo 1050">
              <a:extLst>
                <a:ext uri="{FF2B5EF4-FFF2-40B4-BE49-F238E27FC236}">
                  <a16:creationId xmlns:a16="http://schemas.microsoft.com/office/drawing/2014/main" xmlns="" id="{B3EE7850-5B4A-D247-9C24-3294227F9058}"/>
                </a:ext>
              </a:extLst>
            </p:cNvPr>
            <p:cNvGrpSpPr/>
            <p:nvPr/>
          </p:nvGrpSpPr>
          <p:grpSpPr>
            <a:xfrm>
              <a:off x="6401499" y="32843"/>
              <a:ext cx="28800" cy="5462318"/>
              <a:chOff x="110763" y="32843"/>
              <a:chExt cx="28800" cy="5462318"/>
            </a:xfrm>
            <a:grpFill/>
          </p:grpSpPr>
          <p:sp>
            <p:nvSpPr>
              <p:cNvPr id="1208" name="Elipse 1207">
                <a:extLst>
                  <a:ext uri="{FF2B5EF4-FFF2-40B4-BE49-F238E27FC236}">
                    <a16:creationId xmlns:a16="http://schemas.microsoft.com/office/drawing/2014/main" xmlns="" id="{13512691-A3B0-174E-B3D3-3A57C8E54FFC}"/>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9" name="Elipse 1208">
                <a:extLst>
                  <a:ext uri="{FF2B5EF4-FFF2-40B4-BE49-F238E27FC236}">
                    <a16:creationId xmlns:a16="http://schemas.microsoft.com/office/drawing/2014/main" xmlns="" id="{0720B0C6-8525-7F49-974A-CE5DB1EB3C7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0" name="Elipse 1209">
                <a:extLst>
                  <a:ext uri="{FF2B5EF4-FFF2-40B4-BE49-F238E27FC236}">
                    <a16:creationId xmlns:a16="http://schemas.microsoft.com/office/drawing/2014/main" xmlns="" id="{64087959-8BA4-2240-9F26-7834D97845E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1" name="Elipse 1210">
                <a:extLst>
                  <a:ext uri="{FF2B5EF4-FFF2-40B4-BE49-F238E27FC236}">
                    <a16:creationId xmlns:a16="http://schemas.microsoft.com/office/drawing/2014/main" xmlns="" id="{53715FE2-0DCB-9D40-8CFC-FC772A682ED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2" name="Elipse 1211">
                <a:extLst>
                  <a:ext uri="{FF2B5EF4-FFF2-40B4-BE49-F238E27FC236}">
                    <a16:creationId xmlns:a16="http://schemas.microsoft.com/office/drawing/2014/main" xmlns="" id="{4E1CFA99-694E-5147-8544-A00BB4333E6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3" name="Elipse 1212">
                <a:extLst>
                  <a:ext uri="{FF2B5EF4-FFF2-40B4-BE49-F238E27FC236}">
                    <a16:creationId xmlns:a16="http://schemas.microsoft.com/office/drawing/2014/main" xmlns="" id="{CE64C2A5-4535-744A-BE9A-48CBFFDE70FF}"/>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4" name="Elipse 1213">
                <a:extLst>
                  <a:ext uri="{FF2B5EF4-FFF2-40B4-BE49-F238E27FC236}">
                    <a16:creationId xmlns:a16="http://schemas.microsoft.com/office/drawing/2014/main" xmlns="" id="{7B2C8ACD-EE86-9D4D-B353-6DD776A4315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5" name="Elipse 1214">
                <a:extLst>
                  <a:ext uri="{FF2B5EF4-FFF2-40B4-BE49-F238E27FC236}">
                    <a16:creationId xmlns:a16="http://schemas.microsoft.com/office/drawing/2014/main" xmlns="" id="{624588A2-5345-A545-BB93-7C00487C8AAC}"/>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6" name="Elipse 1215">
                <a:extLst>
                  <a:ext uri="{FF2B5EF4-FFF2-40B4-BE49-F238E27FC236}">
                    <a16:creationId xmlns:a16="http://schemas.microsoft.com/office/drawing/2014/main" xmlns="" id="{9D17E279-4E98-7A40-90C6-662BE04A157E}"/>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7" name="Elipse 1216">
                <a:extLst>
                  <a:ext uri="{FF2B5EF4-FFF2-40B4-BE49-F238E27FC236}">
                    <a16:creationId xmlns:a16="http://schemas.microsoft.com/office/drawing/2014/main" xmlns="" id="{7A814DF0-B13D-DA4B-85CB-3F55173C1B9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8" name="Elipse 1217">
                <a:extLst>
                  <a:ext uri="{FF2B5EF4-FFF2-40B4-BE49-F238E27FC236}">
                    <a16:creationId xmlns:a16="http://schemas.microsoft.com/office/drawing/2014/main" xmlns="" id="{D86D61D2-E4F7-B349-A9C3-B75E7F03B6FC}"/>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19" name="Elipse 1218">
                <a:extLst>
                  <a:ext uri="{FF2B5EF4-FFF2-40B4-BE49-F238E27FC236}">
                    <a16:creationId xmlns:a16="http://schemas.microsoft.com/office/drawing/2014/main" xmlns="" id="{27F5810F-AF82-154B-AA45-F6D1E55A546F}"/>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0" name="Elipse 1219">
                <a:extLst>
                  <a:ext uri="{FF2B5EF4-FFF2-40B4-BE49-F238E27FC236}">
                    <a16:creationId xmlns:a16="http://schemas.microsoft.com/office/drawing/2014/main" xmlns="" id="{90A068DF-7558-5B44-8695-8FA2C46CF8D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1" name="Elipse 1220">
                <a:extLst>
                  <a:ext uri="{FF2B5EF4-FFF2-40B4-BE49-F238E27FC236}">
                    <a16:creationId xmlns:a16="http://schemas.microsoft.com/office/drawing/2014/main" xmlns="" id="{2B36E9F4-50CD-C34C-A2D8-20DA7626F07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2" name="Elipse 1221">
                <a:extLst>
                  <a:ext uri="{FF2B5EF4-FFF2-40B4-BE49-F238E27FC236}">
                    <a16:creationId xmlns:a16="http://schemas.microsoft.com/office/drawing/2014/main" xmlns="" id="{39FA923F-9146-7344-9265-1816F98B3B7C}"/>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3" name="Elipse 1222">
                <a:extLst>
                  <a:ext uri="{FF2B5EF4-FFF2-40B4-BE49-F238E27FC236}">
                    <a16:creationId xmlns:a16="http://schemas.microsoft.com/office/drawing/2014/main" xmlns="" id="{1EA4BC6F-2AFA-B446-83BC-232D97CC6A8E}"/>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4" name="Elipse 1223">
                <a:extLst>
                  <a:ext uri="{FF2B5EF4-FFF2-40B4-BE49-F238E27FC236}">
                    <a16:creationId xmlns:a16="http://schemas.microsoft.com/office/drawing/2014/main" xmlns="" id="{AEB8A2CF-DD83-3A4A-AA99-F66092F5659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5" name="Elipse 1224">
                <a:extLst>
                  <a:ext uri="{FF2B5EF4-FFF2-40B4-BE49-F238E27FC236}">
                    <a16:creationId xmlns:a16="http://schemas.microsoft.com/office/drawing/2014/main" xmlns="" id="{C55AFD1B-BC2F-EC42-A1AF-B8C1353F831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6" name="Elipse 1225">
                <a:extLst>
                  <a:ext uri="{FF2B5EF4-FFF2-40B4-BE49-F238E27FC236}">
                    <a16:creationId xmlns:a16="http://schemas.microsoft.com/office/drawing/2014/main" xmlns="" id="{5184EA38-7EC7-7D4A-AF98-830C714C79E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7" name="Elipse 1226">
                <a:extLst>
                  <a:ext uri="{FF2B5EF4-FFF2-40B4-BE49-F238E27FC236}">
                    <a16:creationId xmlns:a16="http://schemas.microsoft.com/office/drawing/2014/main" xmlns="" id="{C5234438-B8D6-904D-B81E-1233C2B70EA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8" name="Elipse 1227">
                <a:extLst>
                  <a:ext uri="{FF2B5EF4-FFF2-40B4-BE49-F238E27FC236}">
                    <a16:creationId xmlns:a16="http://schemas.microsoft.com/office/drawing/2014/main" xmlns="" id="{9E1E4632-4120-884C-B63D-3A5DAC2DA90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29" name="Elipse 1228">
                <a:extLst>
                  <a:ext uri="{FF2B5EF4-FFF2-40B4-BE49-F238E27FC236}">
                    <a16:creationId xmlns:a16="http://schemas.microsoft.com/office/drawing/2014/main" xmlns="" id="{A6058CC3-598D-164C-A81E-8ED5BBEB903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0" name="Elipse 1229">
                <a:extLst>
                  <a:ext uri="{FF2B5EF4-FFF2-40B4-BE49-F238E27FC236}">
                    <a16:creationId xmlns:a16="http://schemas.microsoft.com/office/drawing/2014/main" xmlns="" id="{71B0749C-D72E-8D43-9998-43352E638407}"/>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1" name="Elipse 1230">
                <a:extLst>
                  <a:ext uri="{FF2B5EF4-FFF2-40B4-BE49-F238E27FC236}">
                    <a16:creationId xmlns:a16="http://schemas.microsoft.com/office/drawing/2014/main" xmlns="" id="{9D161ED0-FA58-E847-8118-3C01CF3B50E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2" name="Elipse 1231">
                <a:extLst>
                  <a:ext uri="{FF2B5EF4-FFF2-40B4-BE49-F238E27FC236}">
                    <a16:creationId xmlns:a16="http://schemas.microsoft.com/office/drawing/2014/main" xmlns="" id="{2394BAF3-F765-414F-8518-F151AD8D3C7C}"/>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3" name="Elipse 1232">
                <a:extLst>
                  <a:ext uri="{FF2B5EF4-FFF2-40B4-BE49-F238E27FC236}">
                    <a16:creationId xmlns:a16="http://schemas.microsoft.com/office/drawing/2014/main" xmlns="" id="{2A6D6EBB-7447-7346-9C05-22FC719AAE38}"/>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4" name="Elipse 1233">
                <a:extLst>
                  <a:ext uri="{FF2B5EF4-FFF2-40B4-BE49-F238E27FC236}">
                    <a16:creationId xmlns:a16="http://schemas.microsoft.com/office/drawing/2014/main" xmlns="" id="{ADAE97C5-1C6A-4F4C-ACC6-0154DE3BDCBC}"/>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5" name="Elipse 1234">
                <a:extLst>
                  <a:ext uri="{FF2B5EF4-FFF2-40B4-BE49-F238E27FC236}">
                    <a16:creationId xmlns:a16="http://schemas.microsoft.com/office/drawing/2014/main" xmlns="" id="{DDEDD225-30B8-4A47-9620-E91A812CD9EE}"/>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6" name="Elipse 1235">
                <a:extLst>
                  <a:ext uri="{FF2B5EF4-FFF2-40B4-BE49-F238E27FC236}">
                    <a16:creationId xmlns:a16="http://schemas.microsoft.com/office/drawing/2014/main" xmlns="" id="{4A6755CB-E2C6-354B-8717-1EA82A1468FD}"/>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7" name="Elipse 1236">
                <a:extLst>
                  <a:ext uri="{FF2B5EF4-FFF2-40B4-BE49-F238E27FC236}">
                    <a16:creationId xmlns:a16="http://schemas.microsoft.com/office/drawing/2014/main" xmlns="" id="{6DB8FB43-EC0A-4549-806B-B40CA16C8CA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8" name="Elipse 1237">
                <a:extLst>
                  <a:ext uri="{FF2B5EF4-FFF2-40B4-BE49-F238E27FC236}">
                    <a16:creationId xmlns:a16="http://schemas.microsoft.com/office/drawing/2014/main" xmlns="" id="{3B0548D4-BBB3-2844-8CFD-F3E6F86BA5A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39" name="Elipse 1238">
                <a:extLst>
                  <a:ext uri="{FF2B5EF4-FFF2-40B4-BE49-F238E27FC236}">
                    <a16:creationId xmlns:a16="http://schemas.microsoft.com/office/drawing/2014/main" xmlns="" id="{1D687D52-179E-3641-84F2-A4B9F8EF903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0" name="Elipse 1239">
                <a:extLst>
                  <a:ext uri="{FF2B5EF4-FFF2-40B4-BE49-F238E27FC236}">
                    <a16:creationId xmlns:a16="http://schemas.microsoft.com/office/drawing/2014/main" xmlns="" id="{7B6EB106-D8D4-814B-BE00-FCF00154EBD0}"/>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1" name="Elipse 1240">
                <a:extLst>
                  <a:ext uri="{FF2B5EF4-FFF2-40B4-BE49-F238E27FC236}">
                    <a16:creationId xmlns:a16="http://schemas.microsoft.com/office/drawing/2014/main" xmlns="" id="{3CE00434-EF60-1341-B635-1880FA0D798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2" name="Elipse 1241">
                <a:extLst>
                  <a:ext uri="{FF2B5EF4-FFF2-40B4-BE49-F238E27FC236}">
                    <a16:creationId xmlns:a16="http://schemas.microsoft.com/office/drawing/2014/main" xmlns="" id="{F9A6FFB8-804C-7D49-B241-1884D57D1FEF}"/>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3" name="Elipse 1242">
                <a:extLst>
                  <a:ext uri="{FF2B5EF4-FFF2-40B4-BE49-F238E27FC236}">
                    <a16:creationId xmlns:a16="http://schemas.microsoft.com/office/drawing/2014/main" xmlns="" id="{A3F1D17C-A5B1-6644-935A-46FCB2B4E6CD}"/>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4" name="Elipse 1243">
                <a:extLst>
                  <a:ext uri="{FF2B5EF4-FFF2-40B4-BE49-F238E27FC236}">
                    <a16:creationId xmlns:a16="http://schemas.microsoft.com/office/drawing/2014/main" xmlns="" id="{644F2CD4-B9F4-234D-8238-3A4EE8BBD52F}"/>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45" name="Elipse 1244">
                <a:extLst>
                  <a:ext uri="{FF2B5EF4-FFF2-40B4-BE49-F238E27FC236}">
                    <a16:creationId xmlns:a16="http://schemas.microsoft.com/office/drawing/2014/main" xmlns="" id="{6F44C683-22A2-7E4D-9E0C-AC0AEDA1619E}"/>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2" name="Grupo 1051">
              <a:extLst>
                <a:ext uri="{FF2B5EF4-FFF2-40B4-BE49-F238E27FC236}">
                  <a16:creationId xmlns:a16="http://schemas.microsoft.com/office/drawing/2014/main" xmlns="" id="{C0B289F1-77AC-7A40-B134-B3EDBCFFF88B}"/>
                </a:ext>
              </a:extLst>
            </p:cNvPr>
            <p:cNvGrpSpPr/>
            <p:nvPr/>
          </p:nvGrpSpPr>
          <p:grpSpPr>
            <a:xfrm>
              <a:off x="6549666" y="32843"/>
              <a:ext cx="28800" cy="5462318"/>
              <a:chOff x="110763" y="32843"/>
              <a:chExt cx="28800" cy="5462318"/>
            </a:xfrm>
            <a:grpFill/>
          </p:grpSpPr>
          <p:sp>
            <p:nvSpPr>
              <p:cNvPr id="1170" name="Elipse 1169">
                <a:extLst>
                  <a:ext uri="{FF2B5EF4-FFF2-40B4-BE49-F238E27FC236}">
                    <a16:creationId xmlns:a16="http://schemas.microsoft.com/office/drawing/2014/main" xmlns="" id="{903C2C65-E4B8-A74D-8B3C-EC00DF25ACF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1" name="Elipse 1170">
                <a:extLst>
                  <a:ext uri="{FF2B5EF4-FFF2-40B4-BE49-F238E27FC236}">
                    <a16:creationId xmlns:a16="http://schemas.microsoft.com/office/drawing/2014/main" xmlns="" id="{3DA46DA1-CCA2-F14C-85E3-9E934D06A99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2" name="Elipse 1171">
                <a:extLst>
                  <a:ext uri="{FF2B5EF4-FFF2-40B4-BE49-F238E27FC236}">
                    <a16:creationId xmlns:a16="http://schemas.microsoft.com/office/drawing/2014/main" xmlns="" id="{6F721B3F-76CA-DF42-8DF3-0AB457D8D19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3" name="Elipse 1172">
                <a:extLst>
                  <a:ext uri="{FF2B5EF4-FFF2-40B4-BE49-F238E27FC236}">
                    <a16:creationId xmlns:a16="http://schemas.microsoft.com/office/drawing/2014/main" xmlns="" id="{C1B939F1-B7B9-C840-BB0A-0269B61DE71A}"/>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4" name="Elipse 1173">
                <a:extLst>
                  <a:ext uri="{FF2B5EF4-FFF2-40B4-BE49-F238E27FC236}">
                    <a16:creationId xmlns:a16="http://schemas.microsoft.com/office/drawing/2014/main" xmlns="" id="{C402126A-027F-914A-B58B-1EACBB40E32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5" name="Elipse 1174">
                <a:extLst>
                  <a:ext uri="{FF2B5EF4-FFF2-40B4-BE49-F238E27FC236}">
                    <a16:creationId xmlns:a16="http://schemas.microsoft.com/office/drawing/2014/main" xmlns="" id="{CC45716A-19DC-D445-A62B-47497B24108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6" name="Elipse 1175">
                <a:extLst>
                  <a:ext uri="{FF2B5EF4-FFF2-40B4-BE49-F238E27FC236}">
                    <a16:creationId xmlns:a16="http://schemas.microsoft.com/office/drawing/2014/main" xmlns="" id="{AACF497E-A900-314F-A39A-ACFF8F73CDD9}"/>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7" name="Elipse 1176">
                <a:extLst>
                  <a:ext uri="{FF2B5EF4-FFF2-40B4-BE49-F238E27FC236}">
                    <a16:creationId xmlns:a16="http://schemas.microsoft.com/office/drawing/2014/main" xmlns="" id="{0ECAA6AC-0516-2042-A79E-666EB560C69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8" name="Elipse 1177">
                <a:extLst>
                  <a:ext uri="{FF2B5EF4-FFF2-40B4-BE49-F238E27FC236}">
                    <a16:creationId xmlns:a16="http://schemas.microsoft.com/office/drawing/2014/main" xmlns="" id="{BD1A0997-C47A-1748-A524-693B0E2C861C}"/>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79" name="Elipse 1178">
                <a:extLst>
                  <a:ext uri="{FF2B5EF4-FFF2-40B4-BE49-F238E27FC236}">
                    <a16:creationId xmlns:a16="http://schemas.microsoft.com/office/drawing/2014/main" xmlns="" id="{496EE5A5-4F58-064B-941A-238CC13E5D8D}"/>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0" name="Elipse 1179">
                <a:extLst>
                  <a:ext uri="{FF2B5EF4-FFF2-40B4-BE49-F238E27FC236}">
                    <a16:creationId xmlns:a16="http://schemas.microsoft.com/office/drawing/2014/main" xmlns="" id="{02201ABA-78E1-3C46-8080-B2E43177C15E}"/>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1" name="Elipse 1180">
                <a:extLst>
                  <a:ext uri="{FF2B5EF4-FFF2-40B4-BE49-F238E27FC236}">
                    <a16:creationId xmlns:a16="http://schemas.microsoft.com/office/drawing/2014/main" xmlns="" id="{D916E315-CD16-FA41-8F83-E154C7297F5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2" name="Elipse 1181">
                <a:extLst>
                  <a:ext uri="{FF2B5EF4-FFF2-40B4-BE49-F238E27FC236}">
                    <a16:creationId xmlns:a16="http://schemas.microsoft.com/office/drawing/2014/main" xmlns="" id="{A15717A4-082B-7348-A2FC-A91A294152EC}"/>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3" name="Elipse 1182">
                <a:extLst>
                  <a:ext uri="{FF2B5EF4-FFF2-40B4-BE49-F238E27FC236}">
                    <a16:creationId xmlns:a16="http://schemas.microsoft.com/office/drawing/2014/main" xmlns="" id="{0FF87875-14A7-5D41-B983-83B1C3146DB3}"/>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4" name="Elipse 1183">
                <a:extLst>
                  <a:ext uri="{FF2B5EF4-FFF2-40B4-BE49-F238E27FC236}">
                    <a16:creationId xmlns:a16="http://schemas.microsoft.com/office/drawing/2014/main" xmlns="" id="{7A5C0BEF-AD17-514D-8CAC-F233662B1973}"/>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5" name="Elipse 1184">
                <a:extLst>
                  <a:ext uri="{FF2B5EF4-FFF2-40B4-BE49-F238E27FC236}">
                    <a16:creationId xmlns:a16="http://schemas.microsoft.com/office/drawing/2014/main" xmlns="" id="{7B9EC364-076B-224E-ABE1-E712280681A3}"/>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6" name="Elipse 1185">
                <a:extLst>
                  <a:ext uri="{FF2B5EF4-FFF2-40B4-BE49-F238E27FC236}">
                    <a16:creationId xmlns:a16="http://schemas.microsoft.com/office/drawing/2014/main" xmlns="" id="{4D41CC17-7A5B-6449-8444-58F42687AD4E}"/>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7" name="Elipse 1186">
                <a:extLst>
                  <a:ext uri="{FF2B5EF4-FFF2-40B4-BE49-F238E27FC236}">
                    <a16:creationId xmlns:a16="http://schemas.microsoft.com/office/drawing/2014/main" xmlns="" id="{69BDCC28-E528-BD46-98DA-1E25FF709FDD}"/>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8" name="Elipse 1187">
                <a:extLst>
                  <a:ext uri="{FF2B5EF4-FFF2-40B4-BE49-F238E27FC236}">
                    <a16:creationId xmlns:a16="http://schemas.microsoft.com/office/drawing/2014/main" xmlns="" id="{E3602ADE-85E5-9B4B-8D74-0216E5A1808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89" name="Elipse 1188">
                <a:extLst>
                  <a:ext uri="{FF2B5EF4-FFF2-40B4-BE49-F238E27FC236}">
                    <a16:creationId xmlns:a16="http://schemas.microsoft.com/office/drawing/2014/main" xmlns="" id="{AE63F8E1-58A8-7F49-BF0F-834F1736A4AD}"/>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0" name="Elipse 1189">
                <a:extLst>
                  <a:ext uri="{FF2B5EF4-FFF2-40B4-BE49-F238E27FC236}">
                    <a16:creationId xmlns:a16="http://schemas.microsoft.com/office/drawing/2014/main" xmlns="" id="{B6C1399D-74AA-C347-8834-BAEE642099D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1" name="Elipse 1190">
                <a:extLst>
                  <a:ext uri="{FF2B5EF4-FFF2-40B4-BE49-F238E27FC236}">
                    <a16:creationId xmlns:a16="http://schemas.microsoft.com/office/drawing/2014/main" xmlns="" id="{C7053722-7612-DA4A-8FDD-1D43A6B4BF08}"/>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2" name="Elipse 1191">
                <a:extLst>
                  <a:ext uri="{FF2B5EF4-FFF2-40B4-BE49-F238E27FC236}">
                    <a16:creationId xmlns:a16="http://schemas.microsoft.com/office/drawing/2014/main" xmlns="" id="{95252B4D-F6C3-654F-8075-F4F526DBF7C0}"/>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3" name="Elipse 1192">
                <a:extLst>
                  <a:ext uri="{FF2B5EF4-FFF2-40B4-BE49-F238E27FC236}">
                    <a16:creationId xmlns:a16="http://schemas.microsoft.com/office/drawing/2014/main" xmlns="" id="{6CE879CE-A5AC-AA41-8827-DFED2D60902E}"/>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4" name="Elipse 1193">
                <a:extLst>
                  <a:ext uri="{FF2B5EF4-FFF2-40B4-BE49-F238E27FC236}">
                    <a16:creationId xmlns:a16="http://schemas.microsoft.com/office/drawing/2014/main" xmlns="" id="{4A646A32-FA44-C94B-B79C-8C4D26841BB2}"/>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5" name="Elipse 1194">
                <a:extLst>
                  <a:ext uri="{FF2B5EF4-FFF2-40B4-BE49-F238E27FC236}">
                    <a16:creationId xmlns:a16="http://schemas.microsoft.com/office/drawing/2014/main" xmlns="" id="{5AC96F14-6D91-E442-B699-D5CFF0A43EC0}"/>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6" name="Elipse 1195">
                <a:extLst>
                  <a:ext uri="{FF2B5EF4-FFF2-40B4-BE49-F238E27FC236}">
                    <a16:creationId xmlns:a16="http://schemas.microsoft.com/office/drawing/2014/main" xmlns="" id="{B685A2DA-9826-A240-9801-7E2AC92A897F}"/>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7" name="Elipse 1196">
                <a:extLst>
                  <a:ext uri="{FF2B5EF4-FFF2-40B4-BE49-F238E27FC236}">
                    <a16:creationId xmlns:a16="http://schemas.microsoft.com/office/drawing/2014/main" xmlns="" id="{C51F8663-9470-1E4F-8D95-F23523C486E4}"/>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8" name="Elipse 1197">
                <a:extLst>
                  <a:ext uri="{FF2B5EF4-FFF2-40B4-BE49-F238E27FC236}">
                    <a16:creationId xmlns:a16="http://schemas.microsoft.com/office/drawing/2014/main" xmlns="" id="{0047D507-629A-CF4B-A626-B2AD6B849FD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99" name="Elipse 1198">
                <a:extLst>
                  <a:ext uri="{FF2B5EF4-FFF2-40B4-BE49-F238E27FC236}">
                    <a16:creationId xmlns:a16="http://schemas.microsoft.com/office/drawing/2014/main" xmlns="" id="{FBB21A71-B628-0D42-B49F-8843E38F31DC}"/>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0" name="Elipse 1199">
                <a:extLst>
                  <a:ext uri="{FF2B5EF4-FFF2-40B4-BE49-F238E27FC236}">
                    <a16:creationId xmlns:a16="http://schemas.microsoft.com/office/drawing/2014/main" xmlns="" id="{33AF3CA7-E454-9F4B-953A-D0840B103A5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1" name="Elipse 1200">
                <a:extLst>
                  <a:ext uri="{FF2B5EF4-FFF2-40B4-BE49-F238E27FC236}">
                    <a16:creationId xmlns:a16="http://schemas.microsoft.com/office/drawing/2014/main" xmlns="" id="{574BC9E9-9EFA-B040-9EAE-5BBE8E5DAC7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2" name="Elipse 1201">
                <a:extLst>
                  <a:ext uri="{FF2B5EF4-FFF2-40B4-BE49-F238E27FC236}">
                    <a16:creationId xmlns:a16="http://schemas.microsoft.com/office/drawing/2014/main" xmlns="" id="{77C68BE7-F61C-494B-B9EA-EE0C3356D694}"/>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3" name="Elipse 1202">
                <a:extLst>
                  <a:ext uri="{FF2B5EF4-FFF2-40B4-BE49-F238E27FC236}">
                    <a16:creationId xmlns:a16="http://schemas.microsoft.com/office/drawing/2014/main" xmlns="" id="{2ADB17BE-3DF1-DE4B-85CA-BCC4B005204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4" name="Elipse 1203">
                <a:extLst>
                  <a:ext uri="{FF2B5EF4-FFF2-40B4-BE49-F238E27FC236}">
                    <a16:creationId xmlns:a16="http://schemas.microsoft.com/office/drawing/2014/main" xmlns="" id="{394C038C-C890-574A-81E8-263BD730F03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5" name="Elipse 1204">
                <a:extLst>
                  <a:ext uri="{FF2B5EF4-FFF2-40B4-BE49-F238E27FC236}">
                    <a16:creationId xmlns:a16="http://schemas.microsoft.com/office/drawing/2014/main" xmlns="" id="{2A8EE959-36AE-0141-91EA-3C04E962E7E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6" name="Elipse 1205">
                <a:extLst>
                  <a:ext uri="{FF2B5EF4-FFF2-40B4-BE49-F238E27FC236}">
                    <a16:creationId xmlns:a16="http://schemas.microsoft.com/office/drawing/2014/main" xmlns="" id="{1C1AEE7B-9262-104B-9036-C52CC0C31F2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207" name="Elipse 1206">
                <a:extLst>
                  <a:ext uri="{FF2B5EF4-FFF2-40B4-BE49-F238E27FC236}">
                    <a16:creationId xmlns:a16="http://schemas.microsoft.com/office/drawing/2014/main" xmlns="" id="{A5CCA677-57CC-6F43-9810-E6F2A9AEA4B5}"/>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3" name="Grupo 1052">
              <a:extLst>
                <a:ext uri="{FF2B5EF4-FFF2-40B4-BE49-F238E27FC236}">
                  <a16:creationId xmlns:a16="http://schemas.microsoft.com/office/drawing/2014/main" xmlns="" id="{60C9CB7C-2228-C24A-9376-3BD31AC51904}"/>
                </a:ext>
              </a:extLst>
            </p:cNvPr>
            <p:cNvGrpSpPr/>
            <p:nvPr/>
          </p:nvGrpSpPr>
          <p:grpSpPr>
            <a:xfrm>
              <a:off x="6697833" y="32843"/>
              <a:ext cx="28800" cy="5462318"/>
              <a:chOff x="110763" y="32843"/>
              <a:chExt cx="28800" cy="5462318"/>
            </a:xfrm>
            <a:grpFill/>
          </p:grpSpPr>
          <p:sp>
            <p:nvSpPr>
              <p:cNvPr id="1132" name="Elipse 1131">
                <a:extLst>
                  <a:ext uri="{FF2B5EF4-FFF2-40B4-BE49-F238E27FC236}">
                    <a16:creationId xmlns:a16="http://schemas.microsoft.com/office/drawing/2014/main" xmlns="" id="{ADC4EBB7-EF9A-4143-A2D5-B81AB96A8360}"/>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3" name="Elipse 1132">
                <a:extLst>
                  <a:ext uri="{FF2B5EF4-FFF2-40B4-BE49-F238E27FC236}">
                    <a16:creationId xmlns:a16="http://schemas.microsoft.com/office/drawing/2014/main" xmlns="" id="{2DE0451C-5424-3246-B053-9131CB4733B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4" name="Elipse 1133">
                <a:extLst>
                  <a:ext uri="{FF2B5EF4-FFF2-40B4-BE49-F238E27FC236}">
                    <a16:creationId xmlns:a16="http://schemas.microsoft.com/office/drawing/2014/main" xmlns="" id="{0B119079-B172-514E-8516-E99096BAA4FD}"/>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5" name="Elipse 1134">
                <a:extLst>
                  <a:ext uri="{FF2B5EF4-FFF2-40B4-BE49-F238E27FC236}">
                    <a16:creationId xmlns:a16="http://schemas.microsoft.com/office/drawing/2014/main" xmlns="" id="{5E563000-593A-B244-9C10-E9B4FF57272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6" name="Elipse 1135">
                <a:extLst>
                  <a:ext uri="{FF2B5EF4-FFF2-40B4-BE49-F238E27FC236}">
                    <a16:creationId xmlns:a16="http://schemas.microsoft.com/office/drawing/2014/main" xmlns="" id="{D2A18FF4-A60F-8A4F-9ADD-8D846DA1A32D}"/>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7" name="Elipse 1136">
                <a:extLst>
                  <a:ext uri="{FF2B5EF4-FFF2-40B4-BE49-F238E27FC236}">
                    <a16:creationId xmlns:a16="http://schemas.microsoft.com/office/drawing/2014/main" xmlns="" id="{C7F9953A-E945-E748-944D-2FBA2FBE3333}"/>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8" name="Elipse 1137">
                <a:extLst>
                  <a:ext uri="{FF2B5EF4-FFF2-40B4-BE49-F238E27FC236}">
                    <a16:creationId xmlns:a16="http://schemas.microsoft.com/office/drawing/2014/main" xmlns="" id="{6DA4717A-2B35-DE49-A0D1-DEAE2000CD8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9" name="Elipse 1138">
                <a:extLst>
                  <a:ext uri="{FF2B5EF4-FFF2-40B4-BE49-F238E27FC236}">
                    <a16:creationId xmlns:a16="http://schemas.microsoft.com/office/drawing/2014/main" xmlns="" id="{EF188638-D821-8347-8047-2500EA00DDD4}"/>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0" name="Elipse 1139">
                <a:extLst>
                  <a:ext uri="{FF2B5EF4-FFF2-40B4-BE49-F238E27FC236}">
                    <a16:creationId xmlns:a16="http://schemas.microsoft.com/office/drawing/2014/main" xmlns="" id="{52C568BA-81BE-3C41-A747-98C4F3B884B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1" name="Elipse 1140">
                <a:extLst>
                  <a:ext uri="{FF2B5EF4-FFF2-40B4-BE49-F238E27FC236}">
                    <a16:creationId xmlns:a16="http://schemas.microsoft.com/office/drawing/2014/main" xmlns="" id="{45CB2A80-3734-B843-9972-356811D638F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2" name="Elipse 1141">
                <a:extLst>
                  <a:ext uri="{FF2B5EF4-FFF2-40B4-BE49-F238E27FC236}">
                    <a16:creationId xmlns:a16="http://schemas.microsoft.com/office/drawing/2014/main" xmlns="" id="{3848F427-592B-DC44-B450-E4ED6C2E319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3" name="Elipse 1142">
                <a:extLst>
                  <a:ext uri="{FF2B5EF4-FFF2-40B4-BE49-F238E27FC236}">
                    <a16:creationId xmlns:a16="http://schemas.microsoft.com/office/drawing/2014/main" xmlns="" id="{21E41277-F41F-4042-BF1C-C312E9FB7354}"/>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4" name="Elipse 1143">
                <a:extLst>
                  <a:ext uri="{FF2B5EF4-FFF2-40B4-BE49-F238E27FC236}">
                    <a16:creationId xmlns:a16="http://schemas.microsoft.com/office/drawing/2014/main" xmlns="" id="{7492F189-9767-1E4B-9FAF-E69111210AAA}"/>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5" name="Elipse 1144">
                <a:extLst>
                  <a:ext uri="{FF2B5EF4-FFF2-40B4-BE49-F238E27FC236}">
                    <a16:creationId xmlns:a16="http://schemas.microsoft.com/office/drawing/2014/main" xmlns="" id="{EEFDA9D5-7124-1B4F-86A4-41CA01AA150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6" name="Elipse 1145">
                <a:extLst>
                  <a:ext uri="{FF2B5EF4-FFF2-40B4-BE49-F238E27FC236}">
                    <a16:creationId xmlns:a16="http://schemas.microsoft.com/office/drawing/2014/main" xmlns="" id="{925CA629-B83E-5847-AB2F-3DF0F6D7E1F6}"/>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7" name="Elipse 1146">
                <a:extLst>
                  <a:ext uri="{FF2B5EF4-FFF2-40B4-BE49-F238E27FC236}">
                    <a16:creationId xmlns:a16="http://schemas.microsoft.com/office/drawing/2014/main" xmlns="" id="{9F41C9D5-35F9-814D-AABB-A8105ACB16FC}"/>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8" name="Elipse 1147">
                <a:extLst>
                  <a:ext uri="{FF2B5EF4-FFF2-40B4-BE49-F238E27FC236}">
                    <a16:creationId xmlns:a16="http://schemas.microsoft.com/office/drawing/2014/main" xmlns="" id="{E934EAE9-2934-AE4E-B035-C0C57F8681E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49" name="Elipse 1148">
                <a:extLst>
                  <a:ext uri="{FF2B5EF4-FFF2-40B4-BE49-F238E27FC236}">
                    <a16:creationId xmlns:a16="http://schemas.microsoft.com/office/drawing/2014/main" xmlns="" id="{24B83AAD-3AAD-6C4F-B194-F0B1C5C3AAC1}"/>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0" name="Elipse 1149">
                <a:extLst>
                  <a:ext uri="{FF2B5EF4-FFF2-40B4-BE49-F238E27FC236}">
                    <a16:creationId xmlns:a16="http://schemas.microsoft.com/office/drawing/2014/main" xmlns="" id="{267BF2DE-059D-694C-9793-F668B432D26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1" name="Elipse 1150">
                <a:extLst>
                  <a:ext uri="{FF2B5EF4-FFF2-40B4-BE49-F238E27FC236}">
                    <a16:creationId xmlns:a16="http://schemas.microsoft.com/office/drawing/2014/main" xmlns="" id="{08287AF1-E310-FC43-A091-9EABE7A4BD7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2" name="Elipse 1151">
                <a:extLst>
                  <a:ext uri="{FF2B5EF4-FFF2-40B4-BE49-F238E27FC236}">
                    <a16:creationId xmlns:a16="http://schemas.microsoft.com/office/drawing/2014/main" xmlns="" id="{3770CEA4-C0EC-DA45-812A-D150852E4521}"/>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3" name="Elipse 1152">
                <a:extLst>
                  <a:ext uri="{FF2B5EF4-FFF2-40B4-BE49-F238E27FC236}">
                    <a16:creationId xmlns:a16="http://schemas.microsoft.com/office/drawing/2014/main" xmlns="" id="{69D2E1E0-A2B0-E241-9992-C2E1D2D36C11}"/>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4" name="Elipse 1153">
                <a:extLst>
                  <a:ext uri="{FF2B5EF4-FFF2-40B4-BE49-F238E27FC236}">
                    <a16:creationId xmlns:a16="http://schemas.microsoft.com/office/drawing/2014/main" xmlns="" id="{712AA9C2-9EBA-224A-8010-D1E67F079DC3}"/>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5" name="Elipse 1154">
                <a:extLst>
                  <a:ext uri="{FF2B5EF4-FFF2-40B4-BE49-F238E27FC236}">
                    <a16:creationId xmlns:a16="http://schemas.microsoft.com/office/drawing/2014/main" xmlns="" id="{3FC4C636-E802-404B-A9A7-342410E818CF}"/>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6" name="Elipse 1155">
                <a:extLst>
                  <a:ext uri="{FF2B5EF4-FFF2-40B4-BE49-F238E27FC236}">
                    <a16:creationId xmlns:a16="http://schemas.microsoft.com/office/drawing/2014/main" xmlns="" id="{388DD665-B72D-9E41-BF51-DC4B651C838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7" name="Elipse 1156">
                <a:extLst>
                  <a:ext uri="{FF2B5EF4-FFF2-40B4-BE49-F238E27FC236}">
                    <a16:creationId xmlns:a16="http://schemas.microsoft.com/office/drawing/2014/main" xmlns="" id="{314800FF-45C8-F149-9CEC-C21B31EF09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8" name="Elipse 1157">
                <a:extLst>
                  <a:ext uri="{FF2B5EF4-FFF2-40B4-BE49-F238E27FC236}">
                    <a16:creationId xmlns:a16="http://schemas.microsoft.com/office/drawing/2014/main" xmlns="" id="{0C29EA36-4F52-7D46-91FF-059C6B90343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59" name="Elipse 1158">
                <a:extLst>
                  <a:ext uri="{FF2B5EF4-FFF2-40B4-BE49-F238E27FC236}">
                    <a16:creationId xmlns:a16="http://schemas.microsoft.com/office/drawing/2014/main" xmlns="" id="{F25F85F5-12B2-6D49-92C7-0C5444BE0048}"/>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0" name="Elipse 1159">
                <a:extLst>
                  <a:ext uri="{FF2B5EF4-FFF2-40B4-BE49-F238E27FC236}">
                    <a16:creationId xmlns:a16="http://schemas.microsoft.com/office/drawing/2014/main" xmlns="" id="{50BD3E39-47EF-E54E-9DB3-B192B0C81EBB}"/>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1" name="Elipse 1160">
                <a:extLst>
                  <a:ext uri="{FF2B5EF4-FFF2-40B4-BE49-F238E27FC236}">
                    <a16:creationId xmlns:a16="http://schemas.microsoft.com/office/drawing/2014/main" xmlns="" id="{A86433F9-0C0A-FB47-B233-9A0196CDF25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2" name="Elipse 1161">
                <a:extLst>
                  <a:ext uri="{FF2B5EF4-FFF2-40B4-BE49-F238E27FC236}">
                    <a16:creationId xmlns:a16="http://schemas.microsoft.com/office/drawing/2014/main" xmlns="" id="{6A5976F6-6DAA-954A-967B-1178FB3706D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3" name="Elipse 1162">
                <a:extLst>
                  <a:ext uri="{FF2B5EF4-FFF2-40B4-BE49-F238E27FC236}">
                    <a16:creationId xmlns:a16="http://schemas.microsoft.com/office/drawing/2014/main" xmlns="" id="{52E09D02-CBA0-4D4C-89B8-BBFDD6ACDBA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4" name="Elipse 1163">
                <a:extLst>
                  <a:ext uri="{FF2B5EF4-FFF2-40B4-BE49-F238E27FC236}">
                    <a16:creationId xmlns:a16="http://schemas.microsoft.com/office/drawing/2014/main" xmlns="" id="{67F06FAE-417C-C548-9A89-2C326EFFEFE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5" name="Elipse 1164">
                <a:extLst>
                  <a:ext uri="{FF2B5EF4-FFF2-40B4-BE49-F238E27FC236}">
                    <a16:creationId xmlns:a16="http://schemas.microsoft.com/office/drawing/2014/main" xmlns="" id="{46CAA09A-527E-AE42-A25A-AA9BAC664A22}"/>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6" name="Elipse 1165">
                <a:extLst>
                  <a:ext uri="{FF2B5EF4-FFF2-40B4-BE49-F238E27FC236}">
                    <a16:creationId xmlns:a16="http://schemas.microsoft.com/office/drawing/2014/main" xmlns="" id="{86258218-E0DA-4B4D-B55F-D32851E5FCF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7" name="Elipse 1166">
                <a:extLst>
                  <a:ext uri="{FF2B5EF4-FFF2-40B4-BE49-F238E27FC236}">
                    <a16:creationId xmlns:a16="http://schemas.microsoft.com/office/drawing/2014/main" xmlns="" id="{51379D2B-A4D5-D24C-A3EE-24685D06C7C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8" name="Elipse 1167">
                <a:extLst>
                  <a:ext uri="{FF2B5EF4-FFF2-40B4-BE49-F238E27FC236}">
                    <a16:creationId xmlns:a16="http://schemas.microsoft.com/office/drawing/2014/main" xmlns="" id="{F6391617-701D-DA41-ACF7-FC4DFC504C8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69" name="Elipse 1168">
                <a:extLst>
                  <a:ext uri="{FF2B5EF4-FFF2-40B4-BE49-F238E27FC236}">
                    <a16:creationId xmlns:a16="http://schemas.microsoft.com/office/drawing/2014/main" xmlns="" id="{0E116A05-7336-2F4A-83E8-D97F0E2A934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4" name="Grupo 1053">
              <a:extLst>
                <a:ext uri="{FF2B5EF4-FFF2-40B4-BE49-F238E27FC236}">
                  <a16:creationId xmlns:a16="http://schemas.microsoft.com/office/drawing/2014/main" xmlns="" id="{3D148553-0DD7-8848-B22E-B2D3476ADE48}"/>
                </a:ext>
              </a:extLst>
            </p:cNvPr>
            <p:cNvGrpSpPr/>
            <p:nvPr/>
          </p:nvGrpSpPr>
          <p:grpSpPr>
            <a:xfrm>
              <a:off x="6846000" y="32843"/>
              <a:ext cx="28800" cy="5462318"/>
              <a:chOff x="110763" y="32843"/>
              <a:chExt cx="28800" cy="5462318"/>
            </a:xfrm>
            <a:grpFill/>
          </p:grpSpPr>
          <p:sp>
            <p:nvSpPr>
              <p:cNvPr id="1094" name="Elipse 1093">
                <a:extLst>
                  <a:ext uri="{FF2B5EF4-FFF2-40B4-BE49-F238E27FC236}">
                    <a16:creationId xmlns:a16="http://schemas.microsoft.com/office/drawing/2014/main" xmlns="" id="{88C1FA0F-96D1-4947-9E2B-C0E6735BD698}"/>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5" name="Elipse 1094">
                <a:extLst>
                  <a:ext uri="{FF2B5EF4-FFF2-40B4-BE49-F238E27FC236}">
                    <a16:creationId xmlns:a16="http://schemas.microsoft.com/office/drawing/2014/main" xmlns="" id="{2FFB2D83-0BED-C645-8318-90D8453C3AE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6" name="Elipse 1095">
                <a:extLst>
                  <a:ext uri="{FF2B5EF4-FFF2-40B4-BE49-F238E27FC236}">
                    <a16:creationId xmlns:a16="http://schemas.microsoft.com/office/drawing/2014/main" xmlns="" id="{B337AA84-D014-674F-BFE4-749659062242}"/>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7" name="Elipse 1096">
                <a:extLst>
                  <a:ext uri="{FF2B5EF4-FFF2-40B4-BE49-F238E27FC236}">
                    <a16:creationId xmlns:a16="http://schemas.microsoft.com/office/drawing/2014/main" xmlns="" id="{32BA803B-D01D-2244-81A5-2D34EA336E1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8" name="Elipse 1097">
                <a:extLst>
                  <a:ext uri="{FF2B5EF4-FFF2-40B4-BE49-F238E27FC236}">
                    <a16:creationId xmlns:a16="http://schemas.microsoft.com/office/drawing/2014/main" xmlns="" id="{737C1D7D-F9C9-8D46-BD38-DE97E241C24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9" name="Elipse 1098">
                <a:extLst>
                  <a:ext uri="{FF2B5EF4-FFF2-40B4-BE49-F238E27FC236}">
                    <a16:creationId xmlns:a16="http://schemas.microsoft.com/office/drawing/2014/main" xmlns="" id="{5C522524-163E-3144-BBAD-326DAF20D0A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0" name="Elipse 1099">
                <a:extLst>
                  <a:ext uri="{FF2B5EF4-FFF2-40B4-BE49-F238E27FC236}">
                    <a16:creationId xmlns:a16="http://schemas.microsoft.com/office/drawing/2014/main" xmlns="" id="{0BE7C46D-6863-6E4E-B17D-592CE574832A}"/>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1" name="Elipse 1100">
                <a:extLst>
                  <a:ext uri="{FF2B5EF4-FFF2-40B4-BE49-F238E27FC236}">
                    <a16:creationId xmlns:a16="http://schemas.microsoft.com/office/drawing/2014/main" xmlns="" id="{D213B301-4521-044F-BD8E-6C057B9C9B5E}"/>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2" name="Elipse 1101">
                <a:extLst>
                  <a:ext uri="{FF2B5EF4-FFF2-40B4-BE49-F238E27FC236}">
                    <a16:creationId xmlns:a16="http://schemas.microsoft.com/office/drawing/2014/main" xmlns="" id="{3FDEC0B2-B9D8-EA48-B4D2-730C2919567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3" name="Elipse 1102">
                <a:extLst>
                  <a:ext uri="{FF2B5EF4-FFF2-40B4-BE49-F238E27FC236}">
                    <a16:creationId xmlns:a16="http://schemas.microsoft.com/office/drawing/2014/main" xmlns="" id="{ACEE7F3C-772A-3C41-9704-E682E8928EAF}"/>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4" name="Elipse 1103">
                <a:extLst>
                  <a:ext uri="{FF2B5EF4-FFF2-40B4-BE49-F238E27FC236}">
                    <a16:creationId xmlns:a16="http://schemas.microsoft.com/office/drawing/2014/main" xmlns="" id="{157C7974-48E8-A247-8612-967459469FB0}"/>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5" name="Elipse 1104">
                <a:extLst>
                  <a:ext uri="{FF2B5EF4-FFF2-40B4-BE49-F238E27FC236}">
                    <a16:creationId xmlns:a16="http://schemas.microsoft.com/office/drawing/2014/main" xmlns="" id="{A2D8F793-3E5B-8345-8694-C5BCBE373D7A}"/>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6" name="Elipse 1105">
                <a:extLst>
                  <a:ext uri="{FF2B5EF4-FFF2-40B4-BE49-F238E27FC236}">
                    <a16:creationId xmlns:a16="http://schemas.microsoft.com/office/drawing/2014/main" xmlns="" id="{1D105219-53EA-5640-8161-1EE42506E4C1}"/>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7" name="Elipse 1106">
                <a:extLst>
                  <a:ext uri="{FF2B5EF4-FFF2-40B4-BE49-F238E27FC236}">
                    <a16:creationId xmlns:a16="http://schemas.microsoft.com/office/drawing/2014/main" xmlns="" id="{75FC21D1-CC79-A340-817B-56EF76FD88BC}"/>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8" name="Elipse 1107">
                <a:extLst>
                  <a:ext uri="{FF2B5EF4-FFF2-40B4-BE49-F238E27FC236}">
                    <a16:creationId xmlns:a16="http://schemas.microsoft.com/office/drawing/2014/main" xmlns="" id="{A90DBC2C-CC31-5946-B3A3-0F5F0140710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09" name="Elipse 1108">
                <a:extLst>
                  <a:ext uri="{FF2B5EF4-FFF2-40B4-BE49-F238E27FC236}">
                    <a16:creationId xmlns:a16="http://schemas.microsoft.com/office/drawing/2014/main" xmlns="" id="{43390F43-5330-3149-B131-21330D53F27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0" name="Elipse 1109">
                <a:extLst>
                  <a:ext uri="{FF2B5EF4-FFF2-40B4-BE49-F238E27FC236}">
                    <a16:creationId xmlns:a16="http://schemas.microsoft.com/office/drawing/2014/main" xmlns="" id="{7677257D-F854-EA4E-BEC6-79CF24F7DA0E}"/>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1" name="Elipse 1110">
                <a:extLst>
                  <a:ext uri="{FF2B5EF4-FFF2-40B4-BE49-F238E27FC236}">
                    <a16:creationId xmlns:a16="http://schemas.microsoft.com/office/drawing/2014/main" xmlns="" id="{4E203876-4552-0843-A8D2-99F031E8EA9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2" name="Elipse 1111">
                <a:extLst>
                  <a:ext uri="{FF2B5EF4-FFF2-40B4-BE49-F238E27FC236}">
                    <a16:creationId xmlns:a16="http://schemas.microsoft.com/office/drawing/2014/main" xmlns="" id="{B9BBEAB8-A3F1-374C-824D-E4FA3194E7C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3" name="Elipse 1112">
                <a:extLst>
                  <a:ext uri="{FF2B5EF4-FFF2-40B4-BE49-F238E27FC236}">
                    <a16:creationId xmlns:a16="http://schemas.microsoft.com/office/drawing/2014/main" xmlns="" id="{4BEAD2F8-A764-A445-9CBD-A9BF18CEA3A8}"/>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4" name="Elipse 1113">
                <a:extLst>
                  <a:ext uri="{FF2B5EF4-FFF2-40B4-BE49-F238E27FC236}">
                    <a16:creationId xmlns:a16="http://schemas.microsoft.com/office/drawing/2014/main" xmlns="" id="{E0A013D6-A8A6-FE44-8610-6A53E724DFDD}"/>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5" name="Elipse 1114">
                <a:extLst>
                  <a:ext uri="{FF2B5EF4-FFF2-40B4-BE49-F238E27FC236}">
                    <a16:creationId xmlns:a16="http://schemas.microsoft.com/office/drawing/2014/main" xmlns="" id="{83B37923-563F-A14C-90B6-19FC056D782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6" name="Elipse 1115">
                <a:extLst>
                  <a:ext uri="{FF2B5EF4-FFF2-40B4-BE49-F238E27FC236}">
                    <a16:creationId xmlns:a16="http://schemas.microsoft.com/office/drawing/2014/main" xmlns="" id="{CC05B7D3-E242-3947-B797-E696504DA59A}"/>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7" name="Elipse 1116">
                <a:extLst>
                  <a:ext uri="{FF2B5EF4-FFF2-40B4-BE49-F238E27FC236}">
                    <a16:creationId xmlns:a16="http://schemas.microsoft.com/office/drawing/2014/main" xmlns="" id="{9ABE9C1E-FC15-6548-AEAE-F30D1EAA250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8" name="Elipse 1117">
                <a:extLst>
                  <a:ext uri="{FF2B5EF4-FFF2-40B4-BE49-F238E27FC236}">
                    <a16:creationId xmlns:a16="http://schemas.microsoft.com/office/drawing/2014/main" xmlns="" id="{2D3FCBB7-E147-3A4A-93AF-2DAE745043E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19" name="Elipse 1118">
                <a:extLst>
                  <a:ext uri="{FF2B5EF4-FFF2-40B4-BE49-F238E27FC236}">
                    <a16:creationId xmlns:a16="http://schemas.microsoft.com/office/drawing/2014/main" xmlns="" id="{2EF41F02-993B-4D4E-B30E-362E87D032C1}"/>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0" name="Elipse 1119">
                <a:extLst>
                  <a:ext uri="{FF2B5EF4-FFF2-40B4-BE49-F238E27FC236}">
                    <a16:creationId xmlns:a16="http://schemas.microsoft.com/office/drawing/2014/main" xmlns="" id="{0C1CDD7F-5E7F-234C-9934-F26AE3712D8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1" name="Elipse 1120">
                <a:extLst>
                  <a:ext uri="{FF2B5EF4-FFF2-40B4-BE49-F238E27FC236}">
                    <a16:creationId xmlns:a16="http://schemas.microsoft.com/office/drawing/2014/main" xmlns="" id="{ECE522F8-8258-924F-9737-191A4A78EEC7}"/>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2" name="Elipse 1121">
                <a:extLst>
                  <a:ext uri="{FF2B5EF4-FFF2-40B4-BE49-F238E27FC236}">
                    <a16:creationId xmlns:a16="http://schemas.microsoft.com/office/drawing/2014/main" xmlns="" id="{5F48BEE6-1BED-8745-8F09-DD7821311DD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3" name="Elipse 1122">
                <a:extLst>
                  <a:ext uri="{FF2B5EF4-FFF2-40B4-BE49-F238E27FC236}">
                    <a16:creationId xmlns:a16="http://schemas.microsoft.com/office/drawing/2014/main" xmlns="" id="{9DCFD7BF-2765-9840-AEB2-9DCC03837B6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4" name="Elipse 1123">
                <a:extLst>
                  <a:ext uri="{FF2B5EF4-FFF2-40B4-BE49-F238E27FC236}">
                    <a16:creationId xmlns:a16="http://schemas.microsoft.com/office/drawing/2014/main" xmlns="" id="{8A4E8D7B-2F18-C24F-BB07-9987A780A2DD}"/>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5" name="Elipse 1124">
                <a:extLst>
                  <a:ext uri="{FF2B5EF4-FFF2-40B4-BE49-F238E27FC236}">
                    <a16:creationId xmlns:a16="http://schemas.microsoft.com/office/drawing/2014/main" xmlns="" id="{E5D230D7-8D21-184E-A305-3C54998C3982}"/>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6" name="Elipse 1125">
                <a:extLst>
                  <a:ext uri="{FF2B5EF4-FFF2-40B4-BE49-F238E27FC236}">
                    <a16:creationId xmlns:a16="http://schemas.microsoft.com/office/drawing/2014/main" xmlns="" id="{B37CA618-046E-D34E-A63E-C817B575B765}"/>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7" name="Elipse 1126">
                <a:extLst>
                  <a:ext uri="{FF2B5EF4-FFF2-40B4-BE49-F238E27FC236}">
                    <a16:creationId xmlns:a16="http://schemas.microsoft.com/office/drawing/2014/main" xmlns="" id="{AB33F257-4F5B-2C4C-806B-7C29B57D8EF4}"/>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8" name="Elipse 1127">
                <a:extLst>
                  <a:ext uri="{FF2B5EF4-FFF2-40B4-BE49-F238E27FC236}">
                    <a16:creationId xmlns:a16="http://schemas.microsoft.com/office/drawing/2014/main" xmlns="" id="{90A8ECA9-58A6-E342-9FAD-A0E9486D37B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29" name="Elipse 1128">
                <a:extLst>
                  <a:ext uri="{FF2B5EF4-FFF2-40B4-BE49-F238E27FC236}">
                    <a16:creationId xmlns:a16="http://schemas.microsoft.com/office/drawing/2014/main" xmlns="" id="{A470C91C-A69B-1042-A969-1FCC2E9EF2D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0" name="Elipse 1129">
                <a:extLst>
                  <a:ext uri="{FF2B5EF4-FFF2-40B4-BE49-F238E27FC236}">
                    <a16:creationId xmlns:a16="http://schemas.microsoft.com/office/drawing/2014/main" xmlns="" id="{D20F7255-9D31-E44C-A189-3DCC4FF4592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131" name="Elipse 1130">
                <a:extLst>
                  <a:ext uri="{FF2B5EF4-FFF2-40B4-BE49-F238E27FC236}">
                    <a16:creationId xmlns:a16="http://schemas.microsoft.com/office/drawing/2014/main" xmlns="" id="{F8133DF9-BCF1-1C42-AA4A-A022035F2358}"/>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055" name="Grupo 1054">
              <a:extLst>
                <a:ext uri="{FF2B5EF4-FFF2-40B4-BE49-F238E27FC236}">
                  <a16:creationId xmlns:a16="http://schemas.microsoft.com/office/drawing/2014/main" xmlns="" id="{90CA6EE6-22D7-E841-A479-DD504DD050DA}"/>
                </a:ext>
              </a:extLst>
            </p:cNvPr>
            <p:cNvGrpSpPr/>
            <p:nvPr/>
          </p:nvGrpSpPr>
          <p:grpSpPr>
            <a:xfrm>
              <a:off x="6994167" y="32843"/>
              <a:ext cx="28800" cy="5462318"/>
              <a:chOff x="110763" y="32843"/>
              <a:chExt cx="28800" cy="5462318"/>
            </a:xfrm>
            <a:grpFill/>
          </p:grpSpPr>
          <p:sp>
            <p:nvSpPr>
              <p:cNvPr id="1056" name="Elipse 1055">
                <a:extLst>
                  <a:ext uri="{FF2B5EF4-FFF2-40B4-BE49-F238E27FC236}">
                    <a16:creationId xmlns:a16="http://schemas.microsoft.com/office/drawing/2014/main" xmlns="" id="{A8BF0C33-3C96-464B-A695-5A29D6D360A7}"/>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7" name="Elipse 1056">
                <a:extLst>
                  <a:ext uri="{FF2B5EF4-FFF2-40B4-BE49-F238E27FC236}">
                    <a16:creationId xmlns:a16="http://schemas.microsoft.com/office/drawing/2014/main" xmlns="" id="{3AD22189-F315-2546-A0F9-06916F9B47AB}"/>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8" name="Elipse 1057">
                <a:extLst>
                  <a:ext uri="{FF2B5EF4-FFF2-40B4-BE49-F238E27FC236}">
                    <a16:creationId xmlns:a16="http://schemas.microsoft.com/office/drawing/2014/main" xmlns="" id="{9675513E-A77A-004B-A955-6D9B7DC59641}"/>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59" name="Elipse 1058">
                <a:extLst>
                  <a:ext uri="{FF2B5EF4-FFF2-40B4-BE49-F238E27FC236}">
                    <a16:creationId xmlns:a16="http://schemas.microsoft.com/office/drawing/2014/main" xmlns="" id="{ED6AB613-34A2-7044-A727-EAF04882109C}"/>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0" name="Elipse 1059">
                <a:extLst>
                  <a:ext uri="{FF2B5EF4-FFF2-40B4-BE49-F238E27FC236}">
                    <a16:creationId xmlns:a16="http://schemas.microsoft.com/office/drawing/2014/main" xmlns="" id="{ECCEA7F7-C068-894A-A9DF-1475237FBC4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1" name="Elipse 1060">
                <a:extLst>
                  <a:ext uri="{FF2B5EF4-FFF2-40B4-BE49-F238E27FC236}">
                    <a16:creationId xmlns:a16="http://schemas.microsoft.com/office/drawing/2014/main" xmlns="" id="{C9BB5452-3B40-3F41-BB3A-DE6ED17FE30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2" name="Elipse 1061">
                <a:extLst>
                  <a:ext uri="{FF2B5EF4-FFF2-40B4-BE49-F238E27FC236}">
                    <a16:creationId xmlns:a16="http://schemas.microsoft.com/office/drawing/2014/main" xmlns="" id="{1A74C2E9-37C3-0142-A65E-5368DA0E9856}"/>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3" name="Elipse 1062">
                <a:extLst>
                  <a:ext uri="{FF2B5EF4-FFF2-40B4-BE49-F238E27FC236}">
                    <a16:creationId xmlns:a16="http://schemas.microsoft.com/office/drawing/2014/main" xmlns="" id="{E4821198-CCFC-DF45-A59E-7B4A433FAA15}"/>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4" name="Elipse 1063">
                <a:extLst>
                  <a:ext uri="{FF2B5EF4-FFF2-40B4-BE49-F238E27FC236}">
                    <a16:creationId xmlns:a16="http://schemas.microsoft.com/office/drawing/2014/main" xmlns="" id="{873FDADB-6731-E444-9A10-3B49FBAE278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5" name="Elipse 1064">
                <a:extLst>
                  <a:ext uri="{FF2B5EF4-FFF2-40B4-BE49-F238E27FC236}">
                    <a16:creationId xmlns:a16="http://schemas.microsoft.com/office/drawing/2014/main" xmlns="" id="{040AF6C8-598D-DE43-8A26-A2AEC2494FC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6" name="Elipse 1065">
                <a:extLst>
                  <a:ext uri="{FF2B5EF4-FFF2-40B4-BE49-F238E27FC236}">
                    <a16:creationId xmlns:a16="http://schemas.microsoft.com/office/drawing/2014/main" xmlns="" id="{4295EEEA-5749-8841-A603-A75268145D62}"/>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7" name="Elipse 1066">
                <a:extLst>
                  <a:ext uri="{FF2B5EF4-FFF2-40B4-BE49-F238E27FC236}">
                    <a16:creationId xmlns:a16="http://schemas.microsoft.com/office/drawing/2014/main" xmlns="" id="{EEFF8378-CB31-0D4A-BE5B-7A3E998498F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8" name="Elipse 1067">
                <a:extLst>
                  <a:ext uri="{FF2B5EF4-FFF2-40B4-BE49-F238E27FC236}">
                    <a16:creationId xmlns:a16="http://schemas.microsoft.com/office/drawing/2014/main" xmlns="" id="{F06FED69-DFA6-514F-B7FD-E675CB41274F}"/>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69" name="Elipse 1068">
                <a:extLst>
                  <a:ext uri="{FF2B5EF4-FFF2-40B4-BE49-F238E27FC236}">
                    <a16:creationId xmlns:a16="http://schemas.microsoft.com/office/drawing/2014/main" xmlns="" id="{463E00F9-7DDE-3442-9AF0-65037833A15B}"/>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0" name="Elipse 1069">
                <a:extLst>
                  <a:ext uri="{FF2B5EF4-FFF2-40B4-BE49-F238E27FC236}">
                    <a16:creationId xmlns:a16="http://schemas.microsoft.com/office/drawing/2014/main" xmlns="" id="{CF6541FA-5F35-BE4B-86FF-F1E783161CC6}"/>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1" name="Elipse 1070">
                <a:extLst>
                  <a:ext uri="{FF2B5EF4-FFF2-40B4-BE49-F238E27FC236}">
                    <a16:creationId xmlns:a16="http://schemas.microsoft.com/office/drawing/2014/main" xmlns="" id="{8C1FB5F5-B1BD-E647-93BC-852B1E515FD2}"/>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2" name="Elipse 1071">
                <a:extLst>
                  <a:ext uri="{FF2B5EF4-FFF2-40B4-BE49-F238E27FC236}">
                    <a16:creationId xmlns:a16="http://schemas.microsoft.com/office/drawing/2014/main" xmlns="" id="{89F2D2C0-3B9B-9D44-B2CE-0385CC5AE392}"/>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3" name="Elipse 1072">
                <a:extLst>
                  <a:ext uri="{FF2B5EF4-FFF2-40B4-BE49-F238E27FC236}">
                    <a16:creationId xmlns:a16="http://schemas.microsoft.com/office/drawing/2014/main" xmlns="" id="{3DE42E6C-A66E-774D-B2BF-DF04EDC563F3}"/>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4" name="Elipse 1073">
                <a:extLst>
                  <a:ext uri="{FF2B5EF4-FFF2-40B4-BE49-F238E27FC236}">
                    <a16:creationId xmlns:a16="http://schemas.microsoft.com/office/drawing/2014/main" xmlns="" id="{A650718F-F90B-9642-84C5-0B5F85BDC4B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5" name="Elipse 1074">
                <a:extLst>
                  <a:ext uri="{FF2B5EF4-FFF2-40B4-BE49-F238E27FC236}">
                    <a16:creationId xmlns:a16="http://schemas.microsoft.com/office/drawing/2014/main" xmlns="" id="{865F2148-6134-4242-8D1E-FFDED15DCBFD}"/>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6" name="Elipse 1075">
                <a:extLst>
                  <a:ext uri="{FF2B5EF4-FFF2-40B4-BE49-F238E27FC236}">
                    <a16:creationId xmlns:a16="http://schemas.microsoft.com/office/drawing/2014/main" xmlns="" id="{8A443EA0-CEAC-6643-BB15-67C044C0AD1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7" name="Elipse 1076">
                <a:extLst>
                  <a:ext uri="{FF2B5EF4-FFF2-40B4-BE49-F238E27FC236}">
                    <a16:creationId xmlns:a16="http://schemas.microsoft.com/office/drawing/2014/main" xmlns="" id="{FAD4B9EC-A123-DC42-A350-D42606CAA21D}"/>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8" name="Elipse 1077">
                <a:extLst>
                  <a:ext uri="{FF2B5EF4-FFF2-40B4-BE49-F238E27FC236}">
                    <a16:creationId xmlns:a16="http://schemas.microsoft.com/office/drawing/2014/main" xmlns="" id="{23009BAC-279D-6B4B-BC20-EE5BED675209}"/>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79" name="Elipse 1078">
                <a:extLst>
                  <a:ext uri="{FF2B5EF4-FFF2-40B4-BE49-F238E27FC236}">
                    <a16:creationId xmlns:a16="http://schemas.microsoft.com/office/drawing/2014/main" xmlns="" id="{69C0654E-98C4-B346-8F8A-43FDA2140238}"/>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0" name="Elipse 1079">
                <a:extLst>
                  <a:ext uri="{FF2B5EF4-FFF2-40B4-BE49-F238E27FC236}">
                    <a16:creationId xmlns:a16="http://schemas.microsoft.com/office/drawing/2014/main" xmlns="" id="{F10A799F-7F48-8745-87D3-2B466CA0A4E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1" name="Elipse 1080">
                <a:extLst>
                  <a:ext uri="{FF2B5EF4-FFF2-40B4-BE49-F238E27FC236}">
                    <a16:creationId xmlns:a16="http://schemas.microsoft.com/office/drawing/2014/main" xmlns="" id="{54E76CCA-6255-A047-938E-A36D807848E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2" name="Elipse 1081">
                <a:extLst>
                  <a:ext uri="{FF2B5EF4-FFF2-40B4-BE49-F238E27FC236}">
                    <a16:creationId xmlns:a16="http://schemas.microsoft.com/office/drawing/2014/main" xmlns="" id="{1B6C4D42-0711-7344-8AF7-270F4D8646A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3" name="Elipse 1082">
                <a:extLst>
                  <a:ext uri="{FF2B5EF4-FFF2-40B4-BE49-F238E27FC236}">
                    <a16:creationId xmlns:a16="http://schemas.microsoft.com/office/drawing/2014/main" xmlns="" id="{60A8344E-FDA1-5441-A87F-0AED1C5C909A}"/>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4" name="Elipse 1083">
                <a:extLst>
                  <a:ext uri="{FF2B5EF4-FFF2-40B4-BE49-F238E27FC236}">
                    <a16:creationId xmlns:a16="http://schemas.microsoft.com/office/drawing/2014/main" xmlns="" id="{2030CAFD-4C3E-604A-8DB9-ED842CDE29A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5" name="Elipse 1084">
                <a:extLst>
                  <a:ext uri="{FF2B5EF4-FFF2-40B4-BE49-F238E27FC236}">
                    <a16:creationId xmlns:a16="http://schemas.microsoft.com/office/drawing/2014/main" xmlns="" id="{688D5956-9A84-D34D-9729-7E9DF2BD9AB6}"/>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6" name="Elipse 1085">
                <a:extLst>
                  <a:ext uri="{FF2B5EF4-FFF2-40B4-BE49-F238E27FC236}">
                    <a16:creationId xmlns:a16="http://schemas.microsoft.com/office/drawing/2014/main" xmlns="" id="{244E358B-3D2A-5444-8B10-6CE7EB6B53E4}"/>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7" name="Elipse 1086">
                <a:extLst>
                  <a:ext uri="{FF2B5EF4-FFF2-40B4-BE49-F238E27FC236}">
                    <a16:creationId xmlns:a16="http://schemas.microsoft.com/office/drawing/2014/main" xmlns="" id="{B5BFDC8C-E359-8946-8F8B-545981B12ACB}"/>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8" name="Elipse 1087">
                <a:extLst>
                  <a:ext uri="{FF2B5EF4-FFF2-40B4-BE49-F238E27FC236}">
                    <a16:creationId xmlns:a16="http://schemas.microsoft.com/office/drawing/2014/main" xmlns="" id="{8294C96A-5518-B440-B0D3-A15EEEB7EBF1}"/>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89" name="Elipse 1088">
                <a:extLst>
                  <a:ext uri="{FF2B5EF4-FFF2-40B4-BE49-F238E27FC236}">
                    <a16:creationId xmlns:a16="http://schemas.microsoft.com/office/drawing/2014/main" xmlns="" id="{49ACB643-2080-E148-8D4A-A0DE080CB78B}"/>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0" name="Elipse 1089">
                <a:extLst>
                  <a:ext uri="{FF2B5EF4-FFF2-40B4-BE49-F238E27FC236}">
                    <a16:creationId xmlns:a16="http://schemas.microsoft.com/office/drawing/2014/main" xmlns="" id="{46EC15CF-7A8D-2542-92E2-1FBAE8ADAB12}"/>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1" name="Elipse 1090">
                <a:extLst>
                  <a:ext uri="{FF2B5EF4-FFF2-40B4-BE49-F238E27FC236}">
                    <a16:creationId xmlns:a16="http://schemas.microsoft.com/office/drawing/2014/main" xmlns="" id="{1AE8ACA5-7BA9-3A4E-BD2E-6419BC1C62B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2" name="Elipse 1091">
                <a:extLst>
                  <a:ext uri="{FF2B5EF4-FFF2-40B4-BE49-F238E27FC236}">
                    <a16:creationId xmlns:a16="http://schemas.microsoft.com/office/drawing/2014/main" xmlns="" id="{E14C58DA-4971-814C-95C6-93C56C3367D7}"/>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93" name="Elipse 1092">
                <a:extLst>
                  <a:ext uri="{FF2B5EF4-FFF2-40B4-BE49-F238E27FC236}">
                    <a16:creationId xmlns:a16="http://schemas.microsoft.com/office/drawing/2014/main" xmlns="" id="{E07C17D0-9098-974E-ADE8-05B9273EA8F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grpSp>
        <p:nvGrpSpPr>
          <p:cNvPr id="1550" name="Grupo 1549">
            <a:extLst>
              <a:ext uri="{FF2B5EF4-FFF2-40B4-BE49-F238E27FC236}">
                <a16:creationId xmlns:a16="http://schemas.microsoft.com/office/drawing/2014/main" xmlns="" id="{D2E9D70C-D684-164E-89DF-48A1A49361FF}"/>
              </a:ext>
            </a:extLst>
          </p:cNvPr>
          <p:cNvGrpSpPr/>
          <p:nvPr userDrawn="1"/>
        </p:nvGrpSpPr>
        <p:grpSpPr>
          <a:xfrm rot="18900000">
            <a:off x="11489911" y="2155149"/>
            <a:ext cx="1806804" cy="5462319"/>
            <a:chOff x="5216163" y="32843"/>
            <a:chExt cx="1806804" cy="5462318"/>
          </a:xfrm>
          <a:solidFill>
            <a:schemeClr val="bg1">
              <a:alpha val="20000"/>
            </a:schemeClr>
          </a:solidFill>
        </p:grpSpPr>
        <p:grpSp>
          <p:nvGrpSpPr>
            <p:cNvPr id="1551" name="Grupo 1550">
              <a:extLst>
                <a:ext uri="{FF2B5EF4-FFF2-40B4-BE49-F238E27FC236}">
                  <a16:creationId xmlns:a16="http://schemas.microsoft.com/office/drawing/2014/main" xmlns="" id="{1886E929-1C30-D744-B447-66527FD3DE0B}"/>
                </a:ext>
              </a:extLst>
            </p:cNvPr>
            <p:cNvGrpSpPr/>
            <p:nvPr/>
          </p:nvGrpSpPr>
          <p:grpSpPr>
            <a:xfrm>
              <a:off x="5216163" y="32843"/>
              <a:ext cx="28800" cy="5462318"/>
              <a:chOff x="110763" y="32843"/>
              <a:chExt cx="28800" cy="5462318"/>
            </a:xfrm>
            <a:grpFill/>
          </p:grpSpPr>
          <p:sp>
            <p:nvSpPr>
              <p:cNvPr id="2020" name="Elipse 2019">
                <a:extLst>
                  <a:ext uri="{FF2B5EF4-FFF2-40B4-BE49-F238E27FC236}">
                    <a16:creationId xmlns:a16="http://schemas.microsoft.com/office/drawing/2014/main" xmlns="" id="{CB95C079-CCB3-C949-8133-CE5701B9B99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1" name="Elipse 2020">
                <a:extLst>
                  <a:ext uri="{FF2B5EF4-FFF2-40B4-BE49-F238E27FC236}">
                    <a16:creationId xmlns:a16="http://schemas.microsoft.com/office/drawing/2014/main" xmlns="" id="{A84222F6-516F-424C-9BF3-470E9E8D9316}"/>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2" name="Elipse 2021">
                <a:extLst>
                  <a:ext uri="{FF2B5EF4-FFF2-40B4-BE49-F238E27FC236}">
                    <a16:creationId xmlns:a16="http://schemas.microsoft.com/office/drawing/2014/main" xmlns="" id="{3FC112B6-8A6F-C842-8A88-26227044CE99}"/>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3" name="Elipse 2022">
                <a:extLst>
                  <a:ext uri="{FF2B5EF4-FFF2-40B4-BE49-F238E27FC236}">
                    <a16:creationId xmlns:a16="http://schemas.microsoft.com/office/drawing/2014/main" xmlns="" id="{CB3E6537-8726-A04F-8675-1853D6C362A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4" name="Elipse 2023">
                <a:extLst>
                  <a:ext uri="{FF2B5EF4-FFF2-40B4-BE49-F238E27FC236}">
                    <a16:creationId xmlns:a16="http://schemas.microsoft.com/office/drawing/2014/main" xmlns="" id="{AB2BA0AB-978F-C54F-B265-995C644EE21E}"/>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5" name="Elipse 2024">
                <a:extLst>
                  <a:ext uri="{FF2B5EF4-FFF2-40B4-BE49-F238E27FC236}">
                    <a16:creationId xmlns:a16="http://schemas.microsoft.com/office/drawing/2014/main" xmlns="" id="{816E2C0E-A481-D840-82D7-4CF90B895AD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6" name="Elipse 2025">
                <a:extLst>
                  <a:ext uri="{FF2B5EF4-FFF2-40B4-BE49-F238E27FC236}">
                    <a16:creationId xmlns:a16="http://schemas.microsoft.com/office/drawing/2014/main" xmlns="" id="{0EF25F6A-1455-E64B-88C1-954CE9B8DC9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7" name="Elipse 2026">
                <a:extLst>
                  <a:ext uri="{FF2B5EF4-FFF2-40B4-BE49-F238E27FC236}">
                    <a16:creationId xmlns:a16="http://schemas.microsoft.com/office/drawing/2014/main" xmlns="" id="{14F07F99-0BBE-DA42-999B-F16B9496E733}"/>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8" name="Elipse 2027">
                <a:extLst>
                  <a:ext uri="{FF2B5EF4-FFF2-40B4-BE49-F238E27FC236}">
                    <a16:creationId xmlns:a16="http://schemas.microsoft.com/office/drawing/2014/main" xmlns="" id="{BF935974-8232-924C-86A3-836182A4674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29" name="Elipse 2028">
                <a:extLst>
                  <a:ext uri="{FF2B5EF4-FFF2-40B4-BE49-F238E27FC236}">
                    <a16:creationId xmlns:a16="http://schemas.microsoft.com/office/drawing/2014/main" xmlns="" id="{0519773F-5370-BD49-89B2-26BE0C74A24D}"/>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0" name="Elipse 2029">
                <a:extLst>
                  <a:ext uri="{FF2B5EF4-FFF2-40B4-BE49-F238E27FC236}">
                    <a16:creationId xmlns:a16="http://schemas.microsoft.com/office/drawing/2014/main" xmlns="" id="{277C6795-A258-EA46-8660-EF42BA8BE1C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1" name="Elipse 2030">
                <a:extLst>
                  <a:ext uri="{FF2B5EF4-FFF2-40B4-BE49-F238E27FC236}">
                    <a16:creationId xmlns:a16="http://schemas.microsoft.com/office/drawing/2014/main" xmlns="" id="{B9140E56-F263-024F-BEC5-D0F24E98F460}"/>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2" name="Elipse 2031">
                <a:extLst>
                  <a:ext uri="{FF2B5EF4-FFF2-40B4-BE49-F238E27FC236}">
                    <a16:creationId xmlns:a16="http://schemas.microsoft.com/office/drawing/2014/main" xmlns="" id="{BD338265-EA0F-0645-A7DF-735620569498}"/>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3" name="Elipse 2032">
                <a:extLst>
                  <a:ext uri="{FF2B5EF4-FFF2-40B4-BE49-F238E27FC236}">
                    <a16:creationId xmlns:a16="http://schemas.microsoft.com/office/drawing/2014/main" xmlns="" id="{336BAF84-1AFC-A641-8793-541B0F1F158C}"/>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4" name="Elipse 2033">
                <a:extLst>
                  <a:ext uri="{FF2B5EF4-FFF2-40B4-BE49-F238E27FC236}">
                    <a16:creationId xmlns:a16="http://schemas.microsoft.com/office/drawing/2014/main" xmlns="" id="{2A034C26-C6FF-8244-B1A9-28A2937D6DF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5" name="Elipse 2034">
                <a:extLst>
                  <a:ext uri="{FF2B5EF4-FFF2-40B4-BE49-F238E27FC236}">
                    <a16:creationId xmlns:a16="http://schemas.microsoft.com/office/drawing/2014/main" xmlns="" id="{B47C2AD2-F111-B842-81C5-A3D74CB0D698}"/>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6" name="Elipse 2035">
                <a:extLst>
                  <a:ext uri="{FF2B5EF4-FFF2-40B4-BE49-F238E27FC236}">
                    <a16:creationId xmlns:a16="http://schemas.microsoft.com/office/drawing/2014/main" xmlns="" id="{174A32C3-5B0C-BB42-9D43-D593FA46DE8B}"/>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7" name="Elipse 2036">
                <a:extLst>
                  <a:ext uri="{FF2B5EF4-FFF2-40B4-BE49-F238E27FC236}">
                    <a16:creationId xmlns:a16="http://schemas.microsoft.com/office/drawing/2014/main" xmlns="" id="{50EB3FC8-10B4-CE44-AD71-82A8E31A227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8" name="Elipse 2037">
                <a:extLst>
                  <a:ext uri="{FF2B5EF4-FFF2-40B4-BE49-F238E27FC236}">
                    <a16:creationId xmlns:a16="http://schemas.microsoft.com/office/drawing/2014/main" xmlns="" id="{1B058362-95B0-8D40-BFEE-251619DA3525}"/>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39" name="Elipse 2038">
                <a:extLst>
                  <a:ext uri="{FF2B5EF4-FFF2-40B4-BE49-F238E27FC236}">
                    <a16:creationId xmlns:a16="http://schemas.microsoft.com/office/drawing/2014/main" xmlns="" id="{6FC3B87F-44E7-4E45-81F2-BBB1B7BAAFE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0" name="Elipse 2039">
                <a:extLst>
                  <a:ext uri="{FF2B5EF4-FFF2-40B4-BE49-F238E27FC236}">
                    <a16:creationId xmlns:a16="http://schemas.microsoft.com/office/drawing/2014/main" xmlns="" id="{1317B456-BE72-A24F-A05F-0F2B32F3C5E5}"/>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1" name="Elipse 2040">
                <a:extLst>
                  <a:ext uri="{FF2B5EF4-FFF2-40B4-BE49-F238E27FC236}">
                    <a16:creationId xmlns:a16="http://schemas.microsoft.com/office/drawing/2014/main" xmlns="" id="{0C935F7A-2E39-B04B-A809-6C9520D1CE93}"/>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2" name="Elipse 2041">
                <a:extLst>
                  <a:ext uri="{FF2B5EF4-FFF2-40B4-BE49-F238E27FC236}">
                    <a16:creationId xmlns:a16="http://schemas.microsoft.com/office/drawing/2014/main" xmlns="" id="{205C6074-6251-BC44-A041-E1B94F9D5488}"/>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3" name="Elipse 2042">
                <a:extLst>
                  <a:ext uri="{FF2B5EF4-FFF2-40B4-BE49-F238E27FC236}">
                    <a16:creationId xmlns:a16="http://schemas.microsoft.com/office/drawing/2014/main" xmlns="" id="{A1795B7E-C28F-6E4B-855B-3FF407EFEF07}"/>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4" name="Elipse 2043">
                <a:extLst>
                  <a:ext uri="{FF2B5EF4-FFF2-40B4-BE49-F238E27FC236}">
                    <a16:creationId xmlns:a16="http://schemas.microsoft.com/office/drawing/2014/main" xmlns="" id="{6E1BDA0E-6776-7643-8E83-3B8791C4EFC7}"/>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5" name="Elipse 2044">
                <a:extLst>
                  <a:ext uri="{FF2B5EF4-FFF2-40B4-BE49-F238E27FC236}">
                    <a16:creationId xmlns:a16="http://schemas.microsoft.com/office/drawing/2014/main" xmlns="" id="{D48DFA32-F17B-EC4F-938A-A7FCDC4A1D8E}"/>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6" name="Elipse 2045">
                <a:extLst>
                  <a:ext uri="{FF2B5EF4-FFF2-40B4-BE49-F238E27FC236}">
                    <a16:creationId xmlns:a16="http://schemas.microsoft.com/office/drawing/2014/main" xmlns="" id="{1BF479F1-17D3-2843-BC7A-87A48042DF05}"/>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7" name="Elipse 2046">
                <a:extLst>
                  <a:ext uri="{FF2B5EF4-FFF2-40B4-BE49-F238E27FC236}">
                    <a16:creationId xmlns:a16="http://schemas.microsoft.com/office/drawing/2014/main" xmlns="" id="{18ADA40F-0822-7742-8990-7A7E0039FDBE}"/>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8" name="Elipse 2047">
                <a:extLst>
                  <a:ext uri="{FF2B5EF4-FFF2-40B4-BE49-F238E27FC236}">
                    <a16:creationId xmlns:a16="http://schemas.microsoft.com/office/drawing/2014/main" xmlns="" id="{83D816DB-0608-B340-B1D8-3EA6D805CEF7}"/>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49" name="Elipse 2048">
                <a:extLst>
                  <a:ext uri="{FF2B5EF4-FFF2-40B4-BE49-F238E27FC236}">
                    <a16:creationId xmlns:a16="http://schemas.microsoft.com/office/drawing/2014/main" xmlns="" id="{C5D75A13-8AD5-6646-86D7-0385D2B0EBED}"/>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0" name="Elipse 2049">
                <a:extLst>
                  <a:ext uri="{FF2B5EF4-FFF2-40B4-BE49-F238E27FC236}">
                    <a16:creationId xmlns:a16="http://schemas.microsoft.com/office/drawing/2014/main" xmlns="" id="{2A4B71F3-98F1-4049-9431-55A06DD87682}"/>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1" name="Elipse 2050">
                <a:extLst>
                  <a:ext uri="{FF2B5EF4-FFF2-40B4-BE49-F238E27FC236}">
                    <a16:creationId xmlns:a16="http://schemas.microsoft.com/office/drawing/2014/main" xmlns="" id="{DA1B62A9-1440-F743-B852-64DA568E9CDF}"/>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2" name="Elipse 2051">
                <a:extLst>
                  <a:ext uri="{FF2B5EF4-FFF2-40B4-BE49-F238E27FC236}">
                    <a16:creationId xmlns:a16="http://schemas.microsoft.com/office/drawing/2014/main" xmlns="" id="{BEABCA5C-CBAA-CB4A-9CBE-8DBA74E5C697}"/>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3" name="Elipse 2052">
                <a:extLst>
                  <a:ext uri="{FF2B5EF4-FFF2-40B4-BE49-F238E27FC236}">
                    <a16:creationId xmlns:a16="http://schemas.microsoft.com/office/drawing/2014/main" xmlns="" id="{597D79EB-C2E6-A44F-991C-72B86213B8DA}"/>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4" name="Elipse 2053">
                <a:extLst>
                  <a:ext uri="{FF2B5EF4-FFF2-40B4-BE49-F238E27FC236}">
                    <a16:creationId xmlns:a16="http://schemas.microsoft.com/office/drawing/2014/main" xmlns="" id="{E3DBD8C6-1E08-5941-9848-AC903635A5B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5" name="Elipse 2054">
                <a:extLst>
                  <a:ext uri="{FF2B5EF4-FFF2-40B4-BE49-F238E27FC236}">
                    <a16:creationId xmlns:a16="http://schemas.microsoft.com/office/drawing/2014/main" xmlns="" id="{49D77CB8-28F4-384D-A5B4-42CB86281285}"/>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6" name="Elipse 2055">
                <a:extLst>
                  <a:ext uri="{FF2B5EF4-FFF2-40B4-BE49-F238E27FC236}">
                    <a16:creationId xmlns:a16="http://schemas.microsoft.com/office/drawing/2014/main" xmlns="" id="{0D48993F-8F56-0F4C-BB50-F29873B861B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57" name="Elipse 2056">
                <a:extLst>
                  <a:ext uri="{FF2B5EF4-FFF2-40B4-BE49-F238E27FC236}">
                    <a16:creationId xmlns:a16="http://schemas.microsoft.com/office/drawing/2014/main" xmlns="" id="{7F7DDE0E-8D78-4D4E-8129-73BB9F744734}"/>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2" name="Grupo 1551">
              <a:extLst>
                <a:ext uri="{FF2B5EF4-FFF2-40B4-BE49-F238E27FC236}">
                  <a16:creationId xmlns:a16="http://schemas.microsoft.com/office/drawing/2014/main" xmlns="" id="{05D36380-2765-3242-9B7C-C068251E13E7}"/>
                </a:ext>
              </a:extLst>
            </p:cNvPr>
            <p:cNvGrpSpPr/>
            <p:nvPr/>
          </p:nvGrpSpPr>
          <p:grpSpPr>
            <a:xfrm>
              <a:off x="5364330" y="32843"/>
              <a:ext cx="28800" cy="5462318"/>
              <a:chOff x="110763" y="32843"/>
              <a:chExt cx="28800" cy="5462318"/>
            </a:xfrm>
            <a:grpFill/>
          </p:grpSpPr>
          <p:sp>
            <p:nvSpPr>
              <p:cNvPr id="1982" name="Elipse 1981">
                <a:extLst>
                  <a:ext uri="{FF2B5EF4-FFF2-40B4-BE49-F238E27FC236}">
                    <a16:creationId xmlns:a16="http://schemas.microsoft.com/office/drawing/2014/main" xmlns="" id="{83F5D894-3D4D-3A4E-B16C-A2419D6A7D21}"/>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3" name="Elipse 1982">
                <a:extLst>
                  <a:ext uri="{FF2B5EF4-FFF2-40B4-BE49-F238E27FC236}">
                    <a16:creationId xmlns:a16="http://schemas.microsoft.com/office/drawing/2014/main" xmlns="" id="{CE2FAFE5-C496-9E48-9352-1A97675D6CB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4" name="Elipse 1983">
                <a:extLst>
                  <a:ext uri="{FF2B5EF4-FFF2-40B4-BE49-F238E27FC236}">
                    <a16:creationId xmlns:a16="http://schemas.microsoft.com/office/drawing/2014/main" xmlns="" id="{975DB592-66CD-EB43-B8FA-2C2B0255D4B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5" name="Elipse 1984">
                <a:extLst>
                  <a:ext uri="{FF2B5EF4-FFF2-40B4-BE49-F238E27FC236}">
                    <a16:creationId xmlns:a16="http://schemas.microsoft.com/office/drawing/2014/main" xmlns="" id="{4BF7A987-09EC-D74F-92CC-828B7DCACB4B}"/>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6" name="Elipse 1985">
                <a:extLst>
                  <a:ext uri="{FF2B5EF4-FFF2-40B4-BE49-F238E27FC236}">
                    <a16:creationId xmlns:a16="http://schemas.microsoft.com/office/drawing/2014/main" xmlns="" id="{6BA00F05-94B6-9740-8075-6A514EDD79B4}"/>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7" name="Elipse 1986">
                <a:extLst>
                  <a:ext uri="{FF2B5EF4-FFF2-40B4-BE49-F238E27FC236}">
                    <a16:creationId xmlns:a16="http://schemas.microsoft.com/office/drawing/2014/main" xmlns="" id="{F2833B8F-F339-6443-A98B-FD21327E84A7}"/>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8" name="Elipse 1987">
                <a:extLst>
                  <a:ext uri="{FF2B5EF4-FFF2-40B4-BE49-F238E27FC236}">
                    <a16:creationId xmlns:a16="http://schemas.microsoft.com/office/drawing/2014/main" xmlns="" id="{BDCD7040-7993-7C48-BDFF-55A09C17069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9" name="Elipse 1988">
                <a:extLst>
                  <a:ext uri="{FF2B5EF4-FFF2-40B4-BE49-F238E27FC236}">
                    <a16:creationId xmlns:a16="http://schemas.microsoft.com/office/drawing/2014/main" xmlns="" id="{963743CC-632C-F041-8D6E-D51D92552C0B}"/>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0" name="Elipse 1989">
                <a:extLst>
                  <a:ext uri="{FF2B5EF4-FFF2-40B4-BE49-F238E27FC236}">
                    <a16:creationId xmlns:a16="http://schemas.microsoft.com/office/drawing/2014/main" xmlns="" id="{6666ADB6-B565-2F4B-A33C-BE07F81B4DE4}"/>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1" name="Elipse 1990">
                <a:extLst>
                  <a:ext uri="{FF2B5EF4-FFF2-40B4-BE49-F238E27FC236}">
                    <a16:creationId xmlns:a16="http://schemas.microsoft.com/office/drawing/2014/main" xmlns="" id="{38B228AC-42E8-DB43-91BF-2E8F1E58265E}"/>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2" name="Elipse 1991">
                <a:extLst>
                  <a:ext uri="{FF2B5EF4-FFF2-40B4-BE49-F238E27FC236}">
                    <a16:creationId xmlns:a16="http://schemas.microsoft.com/office/drawing/2014/main" xmlns="" id="{698FD34C-F70F-C042-9C9E-DB25AF776B0D}"/>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3" name="Elipse 1992">
                <a:extLst>
                  <a:ext uri="{FF2B5EF4-FFF2-40B4-BE49-F238E27FC236}">
                    <a16:creationId xmlns:a16="http://schemas.microsoft.com/office/drawing/2014/main" xmlns="" id="{9A9512C3-1502-B646-8511-1E85C86BD797}"/>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4" name="Elipse 1993">
                <a:extLst>
                  <a:ext uri="{FF2B5EF4-FFF2-40B4-BE49-F238E27FC236}">
                    <a16:creationId xmlns:a16="http://schemas.microsoft.com/office/drawing/2014/main" xmlns="" id="{087D6893-8C8C-7843-9374-877C46395D58}"/>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5" name="Elipse 1994">
                <a:extLst>
                  <a:ext uri="{FF2B5EF4-FFF2-40B4-BE49-F238E27FC236}">
                    <a16:creationId xmlns:a16="http://schemas.microsoft.com/office/drawing/2014/main" xmlns="" id="{8D9450D3-A37E-E148-95A5-A249FE3300B6}"/>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6" name="Elipse 1995">
                <a:extLst>
                  <a:ext uri="{FF2B5EF4-FFF2-40B4-BE49-F238E27FC236}">
                    <a16:creationId xmlns:a16="http://schemas.microsoft.com/office/drawing/2014/main" xmlns="" id="{B6A54DD7-DF89-284B-BFB1-3CF099F2AAC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7" name="Elipse 1996">
                <a:extLst>
                  <a:ext uri="{FF2B5EF4-FFF2-40B4-BE49-F238E27FC236}">
                    <a16:creationId xmlns:a16="http://schemas.microsoft.com/office/drawing/2014/main" xmlns="" id="{571C7622-400C-FA45-91F0-3736BFD4D805}"/>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8" name="Elipse 1997">
                <a:extLst>
                  <a:ext uri="{FF2B5EF4-FFF2-40B4-BE49-F238E27FC236}">
                    <a16:creationId xmlns:a16="http://schemas.microsoft.com/office/drawing/2014/main" xmlns="" id="{2AF5009A-14B9-0143-81A7-DEF40AB2CB7F}"/>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99" name="Elipse 1998">
                <a:extLst>
                  <a:ext uri="{FF2B5EF4-FFF2-40B4-BE49-F238E27FC236}">
                    <a16:creationId xmlns:a16="http://schemas.microsoft.com/office/drawing/2014/main" xmlns="" id="{DE5B818E-0BEA-864A-A8FC-D94429B2ACF6}"/>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0" name="Elipse 1999">
                <a:extLst>
                  <a:ext uri="{FF2B5EF4-FFF2-40B4-BE49-F238E27FC236}">
                    <a16:creationId xmlns:a16="http://schemas.microsoft.com/office/drawing/2014/main" xmlns="" id="{9DDF9EB8-7DAE-BC4F-870C-AC9B71B47BB9}"/>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1" name="Elipse 2000">
                <a:extLst>
                  <a:ext uri="{FF2B5EF4-FFF2-40B4-BE49-F238E27FC236}">
                    <a16:creationId xmlns:a16="http://schemas.microsoft.com/office/drawing/2014/main" xmlns="" id="{33D1FBB7-0B78-E240-AFAC-0C16C9B43063}"/>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2" name="Elipse 2001">
                <a:extLst>
                  <a:ext uri="{FF2B5EF4-FFF2-40B4-BE49-F238E27FC236}">
                    <a16:creationId xmlns:a16="http://schemas.microsoft.com/office/drawing/2014/main" xmlns="" id="{2308FBCE-53D2-DC41-9A7D-3767DA242880}"/>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3" name="Elipse 2002">
                <a:extLst>
                  <a:ext uri="{FF2B5EF4-FFF2-40B4-BE49-F238E27FC236}">
                    <a16:creationId xmlns:a16="http://schemas.microsoft.com/office/drawing/2014/main" xmlns="" id="{A4489A52-C210-E242-868C-D74DC60EAE7E}"/>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4" name="Elipse 2003">
                <a:extLst>
                  <a:ext uri="{FF2B5EF4-FFF2-40B4-BE49-F238E27FC236}">
                    <a16:creationId xmlns:a16="http://schemas.microsoft.com/office/drawing/2014/main" xmlns="" id="{D2C7307F-FD20-C94C-80FC-05990A114D25}"/>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5" name="Elipse 2004">
                <a:extLst>
                  <a:ext uri="{FF2B5EF4-FFF2-40B4-BE49-F238E27FC236}">
                    <a16:creationId xmlns:a16="http://schemas.microsoft.com/office/drawing/2014/main" xmlns="" id="{FB974F77-D414-2449-BE94-9E002D0044AE}"/>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6" name="Elipse 2005">
                <a:extLst>
                  <a:ext uri="{FF2B5EF4-FFF2-40B4-BE49-F238E27FC236}">
                    <a16:creationId xmlns:a16="http://schemas.microsoft.com/office/drawing/2014/main" xmlns="" id="{1DC3EB72-BB93-F14C-B86B-51EE4BC00215}"/>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7" name="Elipse 2006">
                <a:extLst>
                  <a:ext uri="{FF2B5EF4-FFF2-40B4-BE49-F238E27FC236}">
                    <a16:creationId xmlns:a16="http://schemas.microsoft.com/office/drawing/2014/main" xmlns="" id="{A001CE67-152D-5940-8021-B646849E52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8" name="Elipse 2007">
                <a:extLst>
                  <a:ext uri="{FF2B5EF4-FFF2-40B4-BE49-F238E27FC236}">
                    <a16:creationId xmlns:a16="http://schemas.microsoft.com/office/drawing/2014/main" xmlns="" id="{F3F64D85-F6FF-9841-8195-91BCDDF7C8BE}"/>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09" name="Elipse 2008">
                <a:extLst>
                  <a:ext uri="{FF2B5EF4-FFF2-40B4-BE49-F238E27FC236}">
                    <a16:creationId xmlns:a16="http://schemas.microsoft.com/office/drawing/2014/main" xmlns="" id="{5E4C07B2-1353-6546-B9AA-6731BC0938EF}"/>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0" name="Elipse 2009">
                <a:extLst>
                  <a:ext uri="{FF2B5EF4-FFF2-40B4-BE49-F238E27FC236}">
                    <a16:creationId xmlns:a16="http://schemas.microsoft.com/office/drawing/2014/main" xmlns="" id="{998193AC-2DB1-4B49-9DBA-06EB53EACB0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1" name="Elipse 2010">
                <a:extLst>
                  <a:ext uri="{FF2B5EF4-FFF2-40B4-BE49-F238E27FC236}">
                    <a16:creationId xmlns:a16="http://schemas.microsoft.com/office/drawing/2014/main" xmlns="" id="{DD115549-4776-0146-998D-5923981BFFC2}"/>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2" name="Elipse 2011">
                <a:extLst>
                  <a:ext uri="{FF2B5EF4-FFF2-40B4-BE49-F238E27FC236}">
                    <a16:creationId xmlns:a16="http://schemas.microsoft.com/office/drawing/2014/main" xmlns="" id="{912C68B7-5A45-BE48-861F-DCB50A990860}"/>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3" name="Elipse 2012">
                <a:extLst>
                  <a:ext uri="{FF2B5EF4-FFF2-40B4-BE49-F238E27FC236}">
                    <a16:creationId xmlns:a16="http://schemas.microsoft.com/office/drawing/2014/main" xmlns="" id="{DA88521E-052C-BA47-ACFF-4A1F844C66FA}"/>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4" name="Elipse 2013">
                <a:extLst>
                  <a:ext uri="{FF2B5EF4-FFF2-40B4-BE49-F238E27FC236}">
                    <a16:creationId xmlns:a16="http://schemas.microsoft.com/office/drawing/2014/main" xmlns="" id="{7E20BF9B-73A9-5B40-90CD-74E032134CC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5" name="Elipse 2014">
                <a:extLst>
                  <a:ext uri="{FF2B5EF4-FFF2-40B4-BE49-F238E27FC236}">
                    <a16:creationId xmlns:a16="http://schemas.microsoft.com/office/drawing/2014/main" xmlns="" id="{351FB3C1-7FE8-624E-A192-A3AEB865A745}"/>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6" name="Elipse 2015">
                <a:extLst>
                  <a:ext uri="{FF2B5EF4-FFF2-40B4-BE49-F238E27FC236}">
                    <a16:creationId xmlns:a16="http://schemas.microsoft.com/office/drawing/2014/main" xmlns="" id="{22B1F144-182B-274C-8AD3-053CC78F4E2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7" name="Elipse 2016">
                <a:extLst>
                  <a:ext uri="{FF2B5EF4-FFF2-40B4-BE49-F238E27FC236}">
                    <a16:creationId xmlns:a16="http://schemas.microsoft.com/office/drawing/2014/main" xmlns="" id="{006B1B01-07A0-9143-A04D-6E74DB57237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8" name="Elipse 2017">
                <a:extLst>
                  <a:ext uri="{FF2B5EF4-FFF2-40B4-BE49-F238E27FC236}">
                    <a16:creationId xmlns:a16="http://schemas.microsoft.com/office/drawing/2014/main" xmlns="" id="{933A416E-5FBD-9F43-8E14-1A7C15757C1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19" name="Elipse 2018">
                <a:extLst>
                  <a:ext uri="{FF2B5EF4-FFF2-40B4-BE49-F238E27FC236}">
                    <a16:creationId xmlns:a16="http://schemas.microsoft.com/office/drawing/2014/main" xmlns="" id="{20342FB2-D8A1-B648-9007-4C44746E9C88}"/>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3" name="Grupo 1552">
              <a:extLst>
                <a:ext uri="{FF2B5EF4-FFF2-40B4-BE49-F238E27FC236}">
                  <a16:creationId xmlns:a16="http://schemas.microsoft.com/office/drawing/2014/main" xmlns="" id="{FA288DBD-9A18-0E45-846A-805CB7C03EA2}"/>
                </a:ext>
              </a:extLst>
            </p:cNvPr>
            <p:cNvGrpSpPr/>
            <p:nvPr/>
          </p:nvGrpSpPr>
          <p:grpSpPr>
            <a:xfrm>
              <a:off x="5512497" y="32843"/>
              <a:ext cx="28800" cy="5462318"/>
              <a:chOff x="110763" y="32843"/>
              <a:chExt cx="28800" cy="5462318"/>
            </a:xfrm>
            <a:grpFill/>
          </p:grpSpPr>
          <p:sp>
            <p:nvSpPr>
              <p:cNvPr id="1944" name="Elipse 1943">
                <a:extLst>
                  <a:ext uri="{FF2B5EF4-FFF2-40B4-BE49-F238E27FC236}">
                    <a16:creationId xmlns:a16="http://schemas.microsoft.com/office/drawing/2014/main" xmlns="" id="{D3AC3C2A-3B55-B94C-9922-E97EF402DF50}"/>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5" name="Elipse 1944">
                <a:extLst>
                  <a:ext uri="{FF2B5EF4-FFF2-40B4-BE49-F238E27FC236}">
                    <a16:creationId xmlns:a16="http://schemas.microsoft.com/office/drawing/2014/main" xmlns="" id="{C0904A45-4C0E-0449-A974-A8B04F44D393}"/>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6" name="Elipse 1945">
                <a:extLst>
                  <a:ext uri="{FF2B5EF4-FFF2-40B4-BE49-F238E27FC236}">
                    <a16:creationId xmlns:a16="http://schemas.microsoft.com/office/drawing/2014/main" xmlns="" id="{62283BE0-D39F-FB4A-BC03-49CDE4D69011}"/>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7" name="Elipse 1946">
                <a:extLst>
                  <a:ext uri="{FF2B5EF4-FFF2-40B4-BE49-F238E27FC236}">
                    <a16:creationId xmlns:a16="http://schemas.microsoft.com/office/drawing/2014/main" xmlns="" id="{AC219C7C-8E9B-E945-8247-65D39E55548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8" name="Elipse 1947">
                <a:extLst>
                  <a:ext uri="{FF2B5EF4-FFF2-40B4-BE49-F238E27FC236}">
                    <a16:creationId xmlns:a16="http://schemas.microsoft.com/office/drawing/2014/main" xmlns="" id="{37071FD4-5960-4B40-BBD2-6496F3B757E0}"/>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9" name="Elipse 1948">
                <a:extLst>
                  <a:ext uri="{FF2B5EF4-FFF2-40B4-BE49-F238E27FC236}">
                    <a16:creationId xmlns:a16="http://schemas.microsoft.com/office/drawing/2014/main" xmlns="" id="{00CB7F62-8F05-3148-9AD9-295980C0CCE1}"/>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0" name="Elipse 1949">
                <a:extLst>
                  <a:ext uri="{FF2B5EF4-FFF2-40B4-BE49-F238E27FC236}">
                    <a16:creationId xmlns:a16="http://schemas.microsoft.com/office/drawing/2014/main" xmlns="" id="{8EDFEE3C-833B-ED4F-BD21-B975D798B0A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1" name="Elipse 1950">
                <a:extLst>
                  <a:ext uri="{FF2B5EF4-FFF2-40B4-BE49-F238E27FC236}">
                    <a16:creationId xmlns:a16="http://schemas.microsoft.com/office/drawing/2014/main" xmlns="" id="{BCBA6A93-B967-234B-A85C-5881BCB3D58D}"/>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2" name="Elipse 1951">
                <a:extLst>
                  <a:ext uri="{FF2B5EF4-FFF2-40B4-BE49-F238E27FC236}">
                    <a16:creationId xmlns:a16="http://schemas.microsoft.com/office/drawing/2014/main" xmlns="" id="{9DA65996-47BF-1C41-BEE2-B16FDA8C1DA9}"/>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3" name="Elipse 1952">
                <a:extLst>
                  <a:ext uri="{FF2B5EF4-FFF2-40B4-BE49-F238E27FC236}">
                    <a16:creationId xmlns:a16="http://schemas.microsoft.com/office/drawing/2014/main" xmlns="" id="{76F9FCD9-69E8-914F-873A-D2B206F7401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4" name="Elipse 1953">
                <a:extLst>
                  <a:ext uri="{FF2B5EF4-FFF2-40B4-BE49-F238E27FC236}">
                    <a16:creationId xmlns:a16="http://schemas.microsoft.com/office/drawing/2014/main" xmlns="" id="{2487D542-CBD7-5B43-81F6-1ACEA7C2C18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5" name="Elipse 1954">
                <a:extLst>
                  <a:ext uri="{FF2B5EF4-FFF2-40B4-BE49-F238E27FC236}">
                    <a16:creationId xmlns:a16="http://schemas.microsoft.com/office/drawing/2014/main" xmlns="" id="{2185BC16-AD39-984F-BFAA-B74858D5C028}"/>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6" name="Elipse 1955">
                <a:extLst>
                  <a:ext uri="{FF2B5EF4-FFF2-40B4-BE49-F238E27FC236}">
                    <a16:creationId xmlns:a16="http://schemas.microsoft.com/office/drawing/2014/main" xmlns="" id="{32913C04-5850-3545-83B9-44C61A59210B}"/>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7" name="Elipse 1956">
                <a:extLst>
                  <a:ext uri="{FF2B5EF4-FFF2-40B4-BE49-F238E27FC236}">
                    <a16:creationId xmlns:a16="http://schemas.microsoft.com/office/drawing/2014/main" xmlns="" id="{6C7DD143-DAA2-2446-A123-AAE53BA7F78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8" name="Elipse 1957">
                <a:extLst>
                  <a:ext uri="{FF2B5EF4-FFF2-40B4-BE49-F238E27FC236}">
                    <a16:creationId xmlns:a16="http://schemas.microsoft.com/office/drawing/2014/main" xmlns="" id="{A277F8F0-9C85-204C-85DE-56C6DDFB0E5F}"/>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59" name="Elipse 1958">
                <a:extLst>
                  <a:ext uri="{FF2B5EF4-FFF2-40B4-BE49-F238E27FC236}">
                    <a16:creationId xmlns:a16="http://schemas.microsoft.com/office/drawing/2014/main" xmlns="" id="{AFA554E6-0C45-BD4D-9F31-3D3CFD5ACDA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0" name="Elipse 1959">
                <a:extLst>
                  <a:ext uri="{FF2B5EF4-FFF2-40B4-BE49-F238E27FC236}">
                    <a16:creationId xmlns:a16="http://schemas.microsoft.com/office/drawing/2014/main" xmlns="" id="{BEF8D3A7-D856-8B48-BC9A-38D4D7C7E26D}"/>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1" name="Elipse 1960">
                <a:extLst>
                  <a:ext uri="{FF2B5EF4-FFF2-40B4-BE49-F238E27FC236}">
                    <a16:creationId xmlns:a16="http://schemas.microsoft.com/office/drawing/2014/main" xmlns="" id="{E52B154F-17A7-3D41-A241-DF04C432FCA9}"/>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2" name="Elipse 1961">
                <a:extLst>
                  <a:ext uri="{FF2B5EF4-FFF2-40B4-BE49-F238E27FC236}">
                    <a16:creationId xmlns:a16="http://schemas.microsoft.com/office/drawing/2014/main" xmlns="" id="{D27A03CD-C048-6B40-A22B-D202D6FAD98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3" name="Elipse 1962">
                <a:extLst>
                  <a:ext uri="{FF2B5EF4-FFF2-40B4-BE49-F238E27FC236}">
                    <a16:creationId xmlns:a16="http://schemas.microsoft.com/office/drawing/2014/main" xmlns="" id="{D9793036-D0C8-9C4D-BD9A-42CF717FDA9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4" name="Elipse 1963">
                <a:extLst>
                  <a:ext uri="{FF2B5EF4-FFF2-40B4-BE49-F238E27FC236}">
                    <a16:creationId xmlns:a16="http://schemas.microsoft.com/office/drawing/2014/main" xmlns="" id="{6C3478FA-4F38-E741-BAD6-752319F92E34}"/>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5" name="Elipse 1964">
                <a:extLst>
                  <a:ext uri="{FF2B5EF4-FFF2-40B4-BE49-F238E27FC236}">
                    <a16:creationId xmlns:a16="http://schemas.microsoft.com/office/drawing/2014/main" xmlns="" id="{76736808-0CFD-684F-BBF0-238E5B7A5229}"/>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6" name="Elipse 1965">
                <a:extLst>
                  <a:ext uri="{FF2B5EF4-FFF2-40B4-BE49-F238E27FC236}">
                    <a16:creationId xmlns:a16="http://schemas.microsoft.com/office/drawing/2014/main" xmlns="" id="{3556B4CC-8B48-054E-BFC8-30C4D86FD32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7" name="Elipse 1966">
                <a:extLst>
                  <a:ext uri="{FF2B5EF4-FFF2-40B4-BE49-F238E27FC236}">
                    <a16:creationId xmlns:a16="http://schemas.microsoft.com/office/drawing/2014/main" xmlns="" id="{7758C851-D56D-A447-BB0B-041FCE3B3815}"/>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8" name="Elipse 1967">
                <a:extLst>
                  <a:ext uri="{FF2B5EF4-FFF2-40B4-BE49-F238E27FC236}">
                    <a16:creationId xmlns:a16="http://schemas.microsoft.com/office/drawing/2014/main" xmlns="" id="{77100E13-820C-B843-BD36-50FFC573E7F4}"/>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69" name="Elipse 1968">
                <a:extLst>
                  <a:ext uri="{FF2B5EF4-FFF2-40B4-BE49-F238E27FC236}">
                    <a16:creationId xmlns:a16="http://schemas.microsoft.com/office/drawing/2014/main" xmlns="" id="{CB7EF52D-005B-5B4E-849C-E1E50F3A44C2}"/>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0" name="Elipse 1969">
                <a:extLst>
                  <a:ext uri="{FF2B5EF4-FFF2-40B4-BE49-F238E27FC236}">
                    <a16:creationId xmlns:a16="http://schemas.microsoft.com/office/drawing/2014/main" xmlns="" id="{63164044-A5C3-B04F-99A8-24F5DE6967CB}"/>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1" name="Elipse 1970">
                <a:extLst>
                  <a:ext uri="{FF2B5EF4-FFF2-40B4-BE49-F238E27FC236}">
                    <a16:creationId xmlns:a16="http://schemas.microsoft.com/office/drawing/2014/main" xmlns="" id="{B000D45E-9E02-3E4C-8AEB-05C9DF34B2ED}"/>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2" name="Elipse 1971">
                <a:extLst>
                  <a:ext uri="{FF2B5EF4-FFF2-40B4-BE49-F238E27FC236}">
                    <a16:creationId xmlns:a16="http://schemas.microsoft.com/office/drawing/2014/main" xmlns="" id="{32549473-7E48-424F-A2C7-D3116BB8A8B0}"/>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3" name="Elipse 1972">
                <a:extLst>
                  <a:ext uri="{FF2B5EF4-FFF2-40B4-BE49-F238E27FC236}">
                    <a16:creationId xmlns:a16="http://schemas.microsoft.com/office/drawing/2014/main" xmlns="" id="{B01E8E85-73D4-5445-A029-CB83EAA1105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4" name="Elipse 1973">
                <a:extLst>
                  <a:ext uri="{FF2B5EF4-FFF2-40B4-BE49-F238E27FC236}">
                    <a16:creationId xmlns:a16="http://schemas.microsoft.com/office/drawing/2014/main" xmlns="" id="{45D6E9F2-901F-0149-8BB8-458B82B79B4C}"/>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5" name="Elipse 1974">
                <a:extLst>
                  <a:ext uri="{FF2B5EF4-FFF2-40B4-BE49-F238E27FC236}">
                    <a16:creationId xmlns:a16="http://schemas.microsoft.com/office/drawing/2014/main" xmlns="" id="{626B667E-256E-0344-A796-AE7268FB8C8D}"/>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6" name="Elipse 1975">
                <a:extLst>
                  <a:ext uri="{FF2B5EF4-FFF2-40B4-BE49-F238E27FC236}">
                    <a16:creationId xmlns:a16="http://schemas.microsoft.com/office/drawing/2014/main" xmlns="" id="{42698A01-8507-034D-814C-5AC2EEFFA57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7" name="Elipse 1976">
                <a:extLst>
                  <a:ext uri="{FF2B5EF4-FFF2-40B4-BE49-F238E27FC236}">
                    <a16:creationId xmlns:a16="http://schemas.microsoft.com/office/drawing/2014/main" xmlns="" id="{12E7C79D-25FD-C543-8D96-2038A6046F20}"/>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8" name="Elipse 1977">
                <a:extLst>
                  <a:ext uri="{FF2B5EF4-FFF2-40B4-BE49-F238E27FC236}">
                    <a16:creationId xmlns:a16="http://schemas.microsoft.com/office/drawing/2014/main" xmlns="" id="{A7652E23-3BDB-284F-8F18-658C2CF7EC5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79" name="Elipse 1978">
                <a:extLst>
                  <a:ext uri="{FF2B5EF4-FFF2-40B4-BE49-F238E27FC236}">
                    <a16:creationId xmlns:a16="http://schemas.microsoft.com/office/drawing/2014/main" xmlns="" id="{E69F1FDA-74D3-5B4C-AACB-EA97A9AC765D}"/>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0" name="Elipse 1979">
                <a:extLst>
                  <a:ext uri="{FF2B5EF4-FFF2-40B4-BE49-F238E27FC236}">
                    <a16:creationId xmlns:a16="http://schemas.microsoft.com/office/drawing/2014/main" xmlns="" id="{53CFC07D-48DE-7742-876B-C0CBB3EDEDEB}"/>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81" name="Elipse 1980">
                <a:extLst>
                  <a:ext uri="{FF2B5EF4-FFF2-40B4-BE49-F238E27FC236}">
                    <a16:creationId xmlns:a16="http://schemas.microsoft.com/office/drawing/2014/main" xmlns="" id="{2163E7E2-34CD-BA42-9D15-D47854E2A16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4" name="Grupo 1553">
              <a:extLst>
                <a:ext uri="{FF2B5EF4-FFF2-40B4-BE49-F238E27FC236}">
                  <a16:creationId xmlns:a16="http://schemas.microsoft.com/office/drawing/2014/main" xmlns="" id="{818284BB-8FE9-F14B-91E7-B9B76E0392BB}"/>
                </a:ext>
              </a:extLst>
            </p:cNvPr>
            <p:cNvGrpSpPr/>
            <p:nvPr/>
          </p:nvGrpSpPr>
          <p:grpSpPr>
            <a:xfrm>
              <a:off x="5660664" y="32843"/>
              <a:ext cx="28800" cy="5462318"/>
              <a:chOff x="110763" y="32843"/>
              <a:chExt cx="28800" cy="5462318"/>
            </a:xfrm>
            <a:grpFill/>
          </p:grpSpPr>
          <p:sp>
            <p:nvSpPr>
              <p:cNvPr id="1906" name="Elipse 1905">
                <a:extLst>
                  <a:ext uri="{FF2B5EF4-FFF2-40B4-BE49-F238E27FC236}">
                    <a16:creationId xmlns:a16="http://schemas.microsoft.com/office/drawing/2014/main" xmlns="" id="{2D65B226-4D20-D44A-A805-E5457DBE029C}"/>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7" name="Elipse 1906">
                <a:extLst>
                  <a:ext uri="{FF2B5EF4-FFF2-40B4-BE49-F238E27FC236}">
                    <a16:creationId xmlns:a16="http://schemas.microsoft.com/office/drawing/2014/main" xmlns="" id="{2D32E29D-837D-374F-89F7-B4E9B9F9E65D}"/>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8" name="Elipse 1907">
                <a:extLst>
                  <a:ext uri="{FF2B5EF4-FFF2-40B4-BE49-F238E27FC236}">
                    <a16:creationId xmlns:a16="http://schemas.microsoft.com/office/drawing/2014/main" xmlns="" id="{71524C9A-782A-AA4C-A4A4-E7C81326E52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9" name="Elipse 1908">
                <a:extLst>
                  <a:ext uri="{FF2B5EF4-FFF2-40B4-BE49-F238E27FC236}">
                    <a16:creationId xmlns:a16="http://schemas.microsoft.com/office/drawing/2014/main" xmlns="" id="{EE54F02B-AA06-894A-A323-B6477EC5E138}"/>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0" name="Elipse 1909">
                <a:extLst>
                  <a:ext uri="{FF2B5EF4-FFF2-40B4-BE49-F238E27FC236}">
                    <a16:creationId xmlns:a16="http://schemas.microsoft.com/office/drawing/2014/main" xmlns="" id="{D436738E-6DC5-DB4A-9EAC-EF3F9B8F7E42}"/>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1" name="Elipse 1910">
                <a:extLst>
                  <a:ext uri="{FF2B5EF4-FFF2-40B4-BE49-F238E27FC236}">
                    <a16:creationId xmlns:a16="http://schemas.microsoft.com/office/drawing/2014/main" xmlns="" id="{E09901F9-83C9-2049-97B5-CB5D4659F86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2" name="Elipse 1911">
                <a:extLst>
                  <a:ext uri="{FF2B5EF4-FFF2-40B4-BE49-F238E27FC236}">
                    <a16:creationId xmlns:a16="http://schemas.microsoft.com/office/drawing/2014/main" xmlns="" id="{CE60F3FE-C749-0E4D-8A0E-102B8F0169EF}"/>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3" name="Elipse 1912">
                <a:extLst>
                  <a:ext uri="{FF2B5EF4-FFF2-40B4-BE49-F238E27FC236}">
                    <a16:creationId xmlns:a16="http://schemas.microsoft.com/office/drawing/2014/main" xmlns="" id="{2D0EA475-1EF6-9646-9553-D1266DB784AB}"/>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4" name="Elipse 1913">
                <a:extLst>
                  <a:ext uri="{FF2B5EF4-FFF2-40B4-BE49-F238E27FC236}">
                    <a16:creationId xmlns:a16="http://schemas.microsoft.com/office/drawing/2014/main" xmlns="" id="{47AB1ACB-BB28-3846-B7E8-641476F75BAA}"/>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5" name="Elipse 1914">
                <a:extLst>
                  <a:ext uri="{FF2B5EF4-FFF2-40B4-BE49-F238E27FC236}">
                    <a16:creationId xmlns:a16="http://schemas.microsoft.com/office/drawing/2014/main" xmlns="" id="{AE70D08F-AE02-9D41-9D5A-A39CEA008D18}"/>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6" name="Elipse 1915">
                <a:extLst>
                  <a:ext uri="{FF2B5EF4-FFF2-40B4-BE49-F238E27FC236}">
                    <a16:creationId xmlns:a16="http://schemas.microsoft.com/office/drawing/2014/main" xmlns="" id="{7DD6CCB4-F9B5-8840-9AD5-7B0D05AFDB7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7" name="Elipse 1916">
                <a:extLst>
                  <a:ext uri="{FF2B5EF4-FFF2-40B4-BE49-F238E27FC236}">
                    <a16:creationId xmlns:a16="http://schemas.microsoft.com/office/drawing/2014/main" xmlns="" id="{EEDD5B87-A8D3-9249-A793-C39413340335}"/>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8" name="Elipse 1917">
                <a:extLst>
                  <a:ext uri="{FF2B5EF4-FFF2-40B4-BE49-F238E27FC236}">
                    <a16:creationId xmlns:a16="http://schemas.microsoft.com/office/drawing/2014/main" xmlns="" id="{FF444ADE-A68F-024F-AEA4-79746FD0D7BD}"/>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19" name="Elipse 1918">
                <a:extLst>
                  <a:ext uri="{FF2B5EF4-FFF2-40B4-BE49-F238E27FC236}">
                    <a16:creationId xmlns:a16="http://schemas.microsoft.com/office/drawing/2014/main" xmlns="" id="{BC9A4BD2-76C9-FF40-BB62-2A73E0CBEAA4}"/>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0" name="Elipse 1919">
                <a:extLst>
                  <a:ext uri="{FF2B5EF4-FFF2-40B4-BE49-F238E27FC236}">
                    <a16:creationId xmlns:a16="http://schemas.microsoft.com/office/drawing/2014/main" xmlns="" id="{FBD0AE3A-7AA9-2B41-8B23-E6A8BEC73A09}"/>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1" name="Elipse 1920">
                <a:extLst>
                  <a:ext uri="{FF2B5EF4-FFF2-40B4-BE49-F238E27FC236}">
                    <a16:creationId xmlns:a16="http://schemas.microsoft.com/office/drawing/2014/main" xmlns="" id="{44A28DE9-C382-8E44-B697-DCDB6F1A93F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2" name="Elipse 1921">
                <a:extLst>
                  <a:ext uri="{FF2B5EF4-FFF2-40B4-BE49-F238E27FC236}">
                    <a16:creationId xmlns:a16="http://schemas.microsoft.com/office/drawing/2014/main" xmlns="" id="{B12BB8E4-A813-F843-912A-A1DEB1898EAC}"/>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3" name="Elipse 1922">
                <a:extLst>
                  <a:ext uri="{FF2B5EF4-FFF2-40B4-BE49-F238E27FC236}">
                    <a16:creationId xmlns:a16="http://schemas.microsoft.com/office/drawing/2014/main" xmlns="" id="{CB1DD3B8-FCB9-5D4A-A44D-B79F9F17195F}"/>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4" name="Elipse 1923">
                <a:extLst>
                  <a:ext uri="{FF2B5EF4-FFF2-40B4-BE49-F238E27FC236}">
                    <a16:creationId xmlns:a16="http://schemas.microsoft.com/office/drawing/2014/main" xmlns="" id="{D72BF485-0AC6-AF4B-8FDC-F2499DB96C3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5" name="Elipse 1924">
                <a:extLst>
                  <a:ext uri="{FF2B5EF4-FFF2-40B4-BE49-F238E27FC236}">
                    <a16:creationId xmlns:a16="http://schemas.microsoft.com/office/drawing/2014/main" xmlns="" id="{FD1C187E-34AE-D84E-8CF6-3D419F2D637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6" name="Elipse 1925">
                <a:extLst>
                  <a:ext uri="{FF2B5EF4-FFF2-40B4-BE49-F238E27FC236}">
                    <a16:creationId xmlns:a16="http://schemas.microsoft.com/office/drawing/2014/main" xmlns="" id="{3F95C53B-97F2-184C-B984-D0487D985F6F}"/>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7" name="Elipse 1926">
                <a:extLst>
                  <a:ext uri="{FF2B5EF4-FFF2-40B4-BE49-F238E27FC236}">
                    <a16:creationId xmlns:a16="http://schemas.microsoft.com/office/drawing/2014/main" xmlns="" id="{6107033D-98A2-3B42-A9BD-6DA7A3F73BD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8" name="Elipse 1927">
                <a:extLst>
                  <a:ext uri="{FF2B5EF4-FFF2-40B4-BE49-F238E27FC236}">
                    <a16:creationId xmlns:a16="http://schemas.microsoft.com/office/drawing/2014/main" xmlns="" id="{B1F54FBA-877F-6947-A3EE-8232834D47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29" name="Elipse 1928">
                <a:extLst>
                  <a:ext uri="{FF2B5EF4-FFF2-40B4-BE49-F238E27FC236}">
                    <a16:creationId xmlns:a16="http://schemas.microsoft.com/office/drawing/2014/main" xmlns="" id="{6CAE240C-F3C6-7D48-8EC1-0ADCAA05690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0" name="Elipse 1929">
                <a:extLst>
                  <a:ext uri="{FF2B5EF4-FFF2-40B4-BE49-F238E27FC236}">
                    <a16:creationId xmlns:a16="http://schemas.microsoft.com/office/drawing/2014/main" xmlns="" id="{3961118E-DC4B-B948-A854-203B4CC6002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1" name="Elipse 1930">
                <a:extLst>
                  <a:ext uri="{FF2B5EF4-FFF2-40B4-BE49-F238E27FC236}">
                    <a16:creationId xmlns:a16="http://schemas.microsoft.com/office/drawing/2014/main" xmlns="" id="{5C66E3CE-EA56-A641-B077-D2C4C56ED18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2" name="Elipse 1931">
                <a:extLst>
                  <a:ext uri="{FF2B5EF4-FFF2-40B4-BE49-F238E27FC236}">
                    <a16:creationId xmlns:a16="http://schemas.microsoft.com/office/drawing/2014/main" xmlns="" id="{44334E32-6D77-A346-ABAA-9E56D2422FB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3" name="Elipse 1932">
                <a:extLst>
                  <a:ext uri="{FF2B5EF4-FFF2-40B4-BE49-F238E27FC236}">
                    <a16:creationId xmlns:a16="http://schemas.microsoft.com/office/drawing/2014/main" xmlns="" id="{D95290B1-6B11-1146-9317-2E5321D51D4C}"/>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4" name="Elipse 1933">
                <a:extLst>
                  <a:ext uri="{FF2B5EF4-FFF2-40B4-BE49-F238E27FC236}">
                    <a16:creationId xmlns:a16="http://schemas.microsoft.com/office/drawing/2014/main" xmlns="" id="{AB2E7C26-5B5A-7342-A24B-BCE11351D834}"/>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5" name="Elipse 1934">
                <a:extLst>
                  <a:ext uri="{FF2B5EF4-FFF2-40B4-BE49-F238E27FC236}">
                    <a16:creationId xmlns:a16="http://schemas.microsoft.com/office/drawing/2014/main" xmlns="" id="{1F75C733-573D-4B49-B44D-55D5F0D4CD3A}"/>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6" name="Elipse 1935">
                <a:extLst>
                  <a:ext uri="{FF2B5EF4-FFF2-40B4-BE49-F238E27FC236}">
                    <a16:creationId xmlns:a16="http://schemas.microsoft.com/office/drawing/2014/main" xmlns="" id="{5CF93D94-12E6-F44B-96A3-26F182B21F2E}"/>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7" name="Elipse 1936">
                <a:extLst>
                  <a:ext uri="{FF2B5EF4-FFF2-40B4-BE49-F238E27FC236}">
                    <a16:creationId xmlns:a16="http://schemas.microsoft.com/office/drawing/2014/main" xmlns="" id="{770412F0-3592-064E-91C9-099B34766725}"/>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8" name="Elipse 1937">
                <a:extLst>
                  <a:ext uri="{FF2B5EF4-FFF2-40B4-BE49-F238E27FC236}">
                    <a16:creationId xmlns:a16="http://schemas.microsoft.com/office/drawing/2014/main" xmlns="" id="{FD4EA990-44F7-4040-9CFA-FBD749961E1D}"/>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39" name="Elipse 1938">
                <a:extLst>
                  <a:ext uri="{FF2B5EF4-FFF2-40B4-BE49-F238E27FC236}">
                    <a16:creationId xmlns:a16="http://schemas.microsoft.com/office/drawing/2014/main" xmlns="" id="{DFCD752A-0036-0643-84BD-6A254B71FBAC}"/>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0" name="Elipse 1939">
                <a:extLst>
                  <a:ext uri="{FF2B5EF4-FFF2-40B4-BE49-F238E27FC236}">
                    <a16:creationId xmlns:a16="http://schemas.microsoft.com/office/drawing/2014/main" xmlns="" id="{30A8EBE5-C7E6-1A4C-BC02-31D3E2D5B8E9}"/>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1" name="Elipse 1940">
                <a:extLst>
                  <a:ext uri="{FF2B5EF4-FFF2-40B4-BE49-F238E27FC236}">
                    <a16:creationId xmlns:a16="http://schemas.microsoft.com/office/drawing/2014/main" xmlns="" id="{4DE7D19B-56AF-A442-8E61-ACA3C4CA9D4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2" name="Elipse 1941">
                <a:extLst>
                  <a:ext uri="{FF2B5EF4-FFF2-40B4-BE49-F238E27FC236}">
                    <a16:creationId xmlns:a16="http://schemas.microsoft.com/office/drawing/2014/main" xmlns="" id="{61C340E2-2EB9-BD42-847E-01FFCBEFC654}"/>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43" name="Elipse 1942">
                <a:extLst>
                  <a:ext uri="{FF2B5EF4-FFF2-40B4-BE49-F238E27FC236}">
                    <a16:creationId xmlns:a16="http://schemas.microsoft.com/office/drawing/2014/main" xmlns="" id="{9A682CF0-5261-6C46-BD6F-8DD74B8E8F9C}"/>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5" name="Grupo 1554">
              <a:extLst>
                <a:ext uri="{FF2B5EF4-FFF2-40B4-BE49-F238E27FC236}">
                  <a16:creationId xmlns:a16="http://schemas.microsoft.com/office/drawing/2014/main" xmlns="" id="{A8E8BB1C-F701-6D4F-80CF-B45FFA73A7D4}"/>
                </a:ext>
              </a:extLst>
            </p:cNvPr>
            <p:cNvGrpSpPr/>
            <p:nvPr/>
          </p:nvGrpSpPr>
          <p:grpSpPr>
            <a:xfrm>
              <a:off x="5808831" y="32843"/>
              <a:ext cx="28800" cy="5462318"/>
              <a:chOff x="110763" y="32843"/>
              <a:chExt cx="28800" cy="5462318"/>
            </a:xfrm>
            <a:grpFill/>
          </p:grpSpPr>
          <p:sp>
            <p:nvSpPr>
              <p:cNvPr id="1868" name="Elipse 1867">
                <a:extLst>
                  <a:ext uri="{FF2B5EF4-FFF2-40B4-BE49-F238E27FC236}">
                    <a16:creationId xmlns:a16="http://schemas.microsoft.com/office/drawing/2014/main" xmlns="" id="{401AF36F-DA43-C94E-938C-7421FABF456A}"/>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9" name="Elipse 1868">
                <a:extLst>
                  <a:ext uri="{FF2B5EF4-FFF2-40B4-BE49-F238E27FC236}">
                    <a16:creationId xmlns:a16="http://schemas.microsoft.com/office/drawing/2014/main" xmlns="" id="{3C600DFC-01E3-A241-AB89-DB9EB930830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0" name="Elipse 1869">
                <a:extLst>
                  <a:ext uri="{FF2B5EF4-FFF2-40B4-BE49-F238E27FC236}">
                    <a16:creationId xmlns:a16="http://schemas.microsoft.com/office/drawing/2014/main" xmlns="" id="{52EA0B4F-C630-1844-A1C5-EF2906FE03F2}"/>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1" name="Elipse 1870">
                <a:extLst>
                  <a:ext uri="{FF2B5EF4-FFF2-40B4-BE49-F238E27FC236}">
                    <a16:creationId xmlns:a16="http://schemas.microsoft.com/office/drawing/2014/main" xmlns="" id="{3F0C46C1-1AFB-6F43-8F08-01A8E45750B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2" name="Elipse 1871">
                <a:extLst>
                  <a:ext uri="{FF2B5EF4-FFF2-40B4-BE49-F238E27FC236}">
                    <a16:creationId xmlns:a16="http://schemas.microsoft.com/office/drawing/2014/main" xmlns="" id="{CA1DD4CE-905F-454C-A790-2633522A86DB}"/>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3" name="Elipse 1872">
                <a:extLst>
                  <a:ext uri="{FF2B5EF4-FFF2-40B4-BE49-F238E27FC236}">
                    <a16:creationId xmlns:a16="http://schemas.microsoft.com/office/drawing/2014/main" xmlns="" id="{135A0C95-BBC0-654E-B59C-9B751F439B00}"/>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4" name="Elipse 1873">
                <a:extLst>
                  <a:ext uri="{FF2B5EF4-FFF2-40B4-BE49-F238E27FC236}">
                    <a16:creationId xmlns:a16="http://schemas.microsoft.com/office/drawing/2014/main" xmlns="" id="{C1151016-DB33-1641-840F-B7511317C681}"/>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5" name="Elipse 1874">
                <a:extLst>
                  <a:ext uri="{FF2B5EF4-FFF2-40B4-BE49-F238E27FC236}">
                    <a16:creationId xmlns:a16="http://schemas.microsoft.com/office/drawing/2014/main" xmlns="" id="{379E4A35-EBCE-B849-8BDE-1581C58AE57F}"/>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6" name="Elipse 1875">
                <a:extLst>
                  <a:ext uri="{FF2B5EF4-FFF2-40B4-BE49-F238E27FC236}">
                    <a16:creationId xmlns:a16="http://schemas.microsoft.com/office/drawing/2014/main" xmlns="" id="{BFBBA0AA-86DF-A44A-8CFD-1D70DDF81700}"/>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7" name="Elipse 1876">
                <a:extLst>
                  <a:ext uri="{FF2B5EF4-FFF2-40B4-BE49-F238E27FC236}">
                    <a16:creationId xmlns:a16="http://schemas.microsoft.com/office/drawing/2014/main" xmlns="" id="{5C66A680-44B6-AD44-A445-95C71C462B00}"/>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8" name="Elipse 1877">
                <a:extLst>
                  <a:ext uri="{FF2B5EF4-FFF2-40B4-BE49-F238E27FC236}">
                    <a16:creationId xmlns:a16="http://schemas.microsoft.com/office/drawing/2014/main" xmlns="" id="{81CBB5F5-2DA8-F74F-A435-D8816BBD900A}"/>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79" name="Elipse 1878">
                <a:extLst>
                  <a:ext uri="{FF2B5EF4-FFF2-40B4-BE49-F238E27FC236}">
                    <a16:creationId xmlns:a16="http://schemas.microsoft.com/office/drawing/2014/main" xmlns="" id="{361DC547-864B-D241-AC4A-916DC40AD9B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0" name="Elipse 1879">
                <a:extLst>
                  <a:ext uri="{FF2B5EF4-FFF2-40B4-BE49-F238E27FC236}">
                    <a16:creationId xmlns:a16="http://schemas.microsoft.com/office/drawing/2014/main" xmlns="" id="{E0D16F21-9621-C24F-B660-12BE6F6D0DE6}"/>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1" name="Elipse 1880">
                <a:extLst>
                  <a:ext uri="{FF2B5EF4-FFF2-40B4-BE49-F238E27FC236}">
                    <a16:creationId xmlns:a16="http://schemas.microsoft.com/office/drawing/2014/main" xmlns="" id="{DE27E70E-27BF-6C44-88EB-C165DE7726E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2" name="Elipse 1881">
                <a:extLst>
                  <a:ext uri="{FF2B5EF4-FFF2-40B4-BE49-F238E27FC236}">
                    <a16:creationId xmlns:a16="http://schemas.microsoft.com/office/drawing/2014/main" xmlns="" id="{ABD1D936-7E92-DE4B-BBE2-ECF4D15F8C2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3" name="Elipse 1882">
                <a:extLst>
                  <a:ext uri="{FF2B5EF4-FFF2-40B4-BE49-F238E27FC236}">
                    <a16:creationId xmlns:a16="http://schemas.microsoft.com/office/drawing/2014/main" xmlns="" id="{02E605BC-35BE-FA41-9392-761F1EF2B77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4" name="Elipse 1883">
                <a:extLst>
                  <a:ext uri="{FF2B5EF4-FFF2-40B4-BE49-F238E27FC236}">
                    <a16:creationId xmlns:a16="http://schemas.microsoft.com/office/drawing/2014/main" xmlns="" id="{02738007-5E16-9940-BDDA-732BE5C2E03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5" name="Elipse 1884">
                <a:extLst>
                  <a:ext uri="{FF2B5EF4-FFF2-40B4-BE49-F238E27FC236}">
                    <a16:creationId xmlns:a16="http://schemas.microsoft.com/office/drawing/2014/main" xmlns="" id="{01404DA5-15D3-724D-AD25-0C71577DE943}"/>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6" name="Elipse 1885">
                <a:extLst>
                  <a:ext uri="{FF2B5EF4-FFF2-40B4-BE49-F238E27FC236}">
                    <a16:creationId xmlns:a16="http://schemas.microsoft.com/office/drawing/2014/main" xmlns="" id="{48AC932A-C1DB-5B45-9FE5-074E8622944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7" name="Elipse 1886">
                <a:extLst>
                  <a:ext uri="{FF2B5EF4-FFF2-40B4-BE49-F238E27FC236}">
                    <a16:creationId xmlns:a16="http://schemas.microsoft.com/office/drawing/2014/main" xmlns="" id="{3A994C25-C81C-ED41-9F47-C1E47AB8BEB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8" name="Elipse 1887">
                <a:extLst>
                  <a:ext uri="{FF2B5EF4-FFF2-40B4-BE49-F238E27FC236}">
                    <a16:creationId xmlns:a16="http://schemas.microsoft.com/office/drawing/2014/main" xmlns="" id="{16D8C57C-B1D3-994E-A7E1-C367D21C0F2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89" name="Elipse 1888">
                <a:extLst>
                  <a:ext uri="{FF2B5EF4-FFF2-40B4-BE49-F238E27FC236}">
                    <a16:creationId xmlns:a16="http://schemas.microsoft.com/office/drawing/2014/main" xmlns="" id="{0CB95BC8-1A22-6649-A704-EAFC086DA20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0" name="Elipse 1889">
                <a:extLst>
                  <a:ext uri="{FF2B5EF4-FFF2-40B4-BE49-F238E27FC236}">
                    <a16:creationId xmlns:a16="http://schemas.microsoft.com/office/drawing/2014/main" xmlns="" id="{F4479309-E77A-DD4B-BF90-650F72EC9DD7}"/>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1" name="Elipse 1890">
                <a:extLst>
                  <a:ext uri="{FF2B5EF4-FFF2-40B4-BE49-F238E27FC236}">
                    <a16:creationId xmlns:a16="http://schemas.microsoft.com/office/drawing/2014/main" xmlns="" id="{E5B8A920-058B-3F4A-9636-942FEEFA105A}"/>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2" name="Elipse 1891">
                <a:extLst>
                  <a:ext uri="{FF2B5EF4-FFF2-40B4-BE49-F238E27FC236}">
                    <a16:creationId xmlns:a16="http://schemas.microsoft.com/office/drawing/2014/main" xmlns="" id="{AE01A56C-A03B-CA4B-8CE5-BE24326E5D9B}"/>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3" name="Elipse 1892">
                <a:extLst>
                  <a:ext uri="{FF2B5EF4-FFF2-40B4-BE49-F238E27FC236}">
                    <a16:creationId xmlns:a16="http://schemas.microsoft.com/office/drawing/2014/main" xmlns="" id="{9863C2B5-2D33-AF40-9683-9DB8230FEF84}"/>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4" name="Elipse 1893">
                <a:extLst>
                  <a:ext uri="{FF2B5EF4-FFF2-40B4-BE49-F238E27FC236}">
                    <a16:creationId xmlns:a16="http://schemas.microsoft.com/office/drawing/2014/main" xmlns="" id="{D88CC1D6-60BB-1A45-AC63-E2E5E869F02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5" name="Elipse 1894">
                <a:extLst>
                  <a:ext uri="{FF2B5EF4-FFF2-40B4-BE49-F238E27FC236}">
                    <a16:creationId xmlns:a16="http://schemas.microsoft.com/office/drawing/2014/main" xmlns="" id="{7691877D-6563-164F-AE3E-3EFC2391B85A}"/>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6" name="Elipse 1895">
                <a:extLst>
                  <a:ext uri="{FF2B5EF4-FFF2-40B4-BE49-F238E27FC236}">
                    <a16:creationId xmlns:a16="http://schemas.microsoft.com/office/drawing/2014/main" xmlns="" id="{0571D8C4-4CBB-2949-9DA0-1DDD7201C431}"/>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7" name="Elipse 1896">
                <a:extLst>
                  <a:ext uri="{FF2B5EF4-FFF2-40B4-BE49-F238E27FC236}">
                    <a16:creationId xmlns:a16="http://schemas.microsoft.com/office/drawing/2014/main" xmlns="" id="{B3B7F1D4-0B95-3846-9E16-EE065C5C3A2E}"/>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8" name="Elipse 1897">
                <a:extLst>
                  <a:ext uri="{FF2B5EF4-FFF2-40B4-BE49-F238E27FC236}">
                    <a16:creationId xmlns:a16="http://schemas.microsoft.com/office/drawing/2014/main" xmlns="" id="{CD17110C-A5BC-D64B-94D2-07C5AAFDC56B}"/>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99" name="Elipse 1898">
                <a:extLst>
                  <a:ext uri="{FF2B5EF4-FFF2-40B4-BE49-F238E27FC236}">
                    <a16:creationId xmlns:a16="http://schemas.microsoft.com/office/drawing/2014/main" xmlns="" id="{E0B7B4ED-69F5-5445-8986-D433A103CF1A}"/>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0" name="Elipse 1899">
                <a:extLst>
                  <a:ext uri="{FF2B5EF4-FFF2-40B4-BE49-F238E27FC236}">
                    <a16:creationId xmlns:a16="http://schemas.microsoft.com/office/drawing/2014/main" xmlns="" id="{48278B3E-F6ED-384B-8434-019B6E6C5E0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1" name="Elipse 1900">
                <a:extLst>
                  <a:ext uri="{FF2B5EF4-FFF2-40B4-BE49-F238E27FC236}">
                    <a16:creationId xmlns:a16="http://schemas.microsoft.com/office/drawing/2014/main" xmlns="" id="{099BB661-9853-9E49-B5B0-FA98797BC313}"/>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2" name="Elipse 1901">
                <a:extLst>
                  <a:ext uri="{FF2B5EF4-FFF2-40B4-BE49-F238E27FC236}">
                    <a16:creationId xmlns:a16="http://schemas.microsoft.com/office/drawing/2014/main" xmlns="" id="{152CD592-B8B4-094D-A5C6-6E6365D1793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3" name="Elipse 1902">
                <a:extLst>
                  <a:ext uri="{FF2B5EF4-FFF2-40B4-BE49-F238E27FC236}">
                    <a16:creationId xmlns:a16="http://schemas.microsoft.com/office/drawing/2014/main" xmlns="" id="{E5D5AF9C-0756-D84D-94A4-AE6757ADFA6A}"/>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4" name="Elipse 1903">
                <a:extLst>
                  <a:ext uri="{FF2B5EF4-FFF2-40B4-BE49-F238E27FC236}">
                    <a16:creationId xmlns:a16="http://schemas.microsoft.com/office/drawing/2014/main" xmlns="" id="{D4C6B1E1-A966-384F-A95A-A532B2CE6530}"/>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905" name="Elipse 1904">
                <a:extLst>
                  <a:ext uri="{FF2B5EF4-FFF2-40B4-BE49-F238E27FC236}">
                    <a16:creationId xmlns:a16="http://schemas.microsoft.com/office/drawing/2014/main" xmlns="" id="{8D69C517-24D7-DA4F-8724-7909FB2D7A1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6" name="Grupo 1555">
              <a:extLst>
                <a:ext uri="{FF2B5EF4-FFF2-40B4-BE49-F238E27FC236}">
                  <a16:creationId xmlns:a16="http://schemas.microsoft.com/office/drawing/2014/main" xmlns="" id="{C04D11B6-3C16-804A-B90D-C7F1B81C6210}"/>
                </a:ext>
              </a:extLst>
            </p:cNvPr>
            <p:cNvGrpSpPr/>
            <p:nvPr/>
          </p:nvGrpSpPr>
          <p:grpSpPr>
            <a:xfrm>
              <a:off x="5956998" y="32843"/>
              <a:ext cx="28800" cy="5462318"/>
              <a:chOff x="110763" y="32843"/>
              <a:chExt cx="28800" cy="5462318"/>
            </a:xfrm>
            <a:grpFill/>
          </p:grpSpPr>
          <p:sp>
            <p:nvSpPr>
              <p:cNvPr id="1830" name="Elipse 1829">
                <a:extLst>
                  <a:ext uri="{FF2B5EF4-FFF2-40B4-BE49-F238E27FC236}">
                    <a16:creationId xmlns:a16="http://schemas.microsoft.com/office/drawing/2014/main" xmlns="" id="{3F0C228B-E60F-C84D-8DBA-F92793D810CE}"/>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1" name="Elipse 1830">
                <a:extLst>
                  <a:ext uri="{FF2B5EF4-FFF2-40B4-BE49-F238E27FC236}">
                    <a16:creationId xmlns:a16="http://schemas.microsoft.com/office/drawing/2014/main" xmlns="" id="{077A77C2-C763-624A-BE90-44ED8656235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2" name="Elipse 1831">
                <a:extLst>
                  <a:ext uri="{FF2B5EF4-FFF2-40B4-BE49-F238E27FC236}">
                    <a16:creationId xmlns:a16="http://schemas.microsoft.com/office/drawing/2014/main" xmlns="" id="{9363B94D-D8D5-6041-B18B-F267F96BBC7C}"/>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3" name="Elipse 1832">
                <a:extLst>
                  <a:ext uri="{FF2B5EF4-FFF2-40B4-BE49-F238E27FC236}">
                    <a16:creationId xmlns:a16="http://schemas.microsoft.com/office/drawing/2014/main" xmlns="" id="{8768C419-1EDF-CE47-951D-308246BC8CEE}"/>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4" name="Elipse 1833">
                <a:extLst>
                  <a:ext uri="{FF2B5EF4-FFF2-40B4-BE49-F238E27FC236}">
                    <a16:creationId xmlns:a16="http://schemas.microsoft.com/office/drawing/2014/main" xmlns="" id="{4C10A588-4E5C-EF48-ADEF-8C170EDBEEB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5" name="Elipse 1834">
                <a:extLst>
                  <a:ext uri="{FF2B5EF4-FFF2-40B4-BE49-F238E27FC236}">
                    <a16:creationId xmlns:a16="http://schemas.microsoft.com/office/drawing/2014/main" xmlns="" id="{70189470-7C27-AF41-9933-63DFA0BB83F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6" name="Elipse 1835">
                <a:extLst>
                  <a:ext uri="{FF2B5EF4-FFF2-40B4-BE49-F238E27FC236}">
                    <a16:creationId xmlns:a16="http://schemas.microsoft.com/office/drawing/2014/main" xmlns="" id="{EAC64EAD-AEF4-D44F-911B-F4E18239D82C}"/>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7" name="Elipse 1836">
                <a:extLst>
                  <a:ext uri="{FF2B5EF4-FFF2-40B4-BE49-F238E27FC236}">
                    <a16:creationId xmlns:a16="http://schemas.microsoft.com/office/drawing/2014/main" xmlns="" id="{1F00BB94-C05C-C447-A8FF-84B113703471}"/>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8" name="Elipse 1837">
                <a:extLst>
                  <a:ext uri="{FF2B5EF4-FFF2-40B4-BE49-F238E27FC236}">
                    <a16:creationId xmlns:a16="http://schemas.microsoft.com/office/drawing/2014/main" xmlns="" id="{8A8960FB-E9ED-BD46-8477-124FD83035A2}"/>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39" name="Elipse 1838">
                <a:extLst>
                  <a:ext uri="{FF2B5EF4-FFF2-40B4-BE49-F238E27FC236}">
                    <a16:creationId xmlns:a16="http://schemas.microsoft.com/office/drawing/2014/main" xmlns="" id="{5610D28C-9935-2142-A7C6-4154619022B7}"/>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0" name="Elipse 1839">
                <a:extLst>
                  <a:ext uri="{FF2B5EF4-FFF2-40B4-BE49-F238E27FC236}">
                    <a16:creationId xmlns:a16="http://schemas.microsoft.com/office/drawing/2014/main" xmlns="" id="{5137F45B-406C-9F40-8778-15DAD45501F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1" name="Elipse 1840">
                <a:extLst>
                  <a:ext uri="{FF2B5EF4-FFF2-40B4-BE49-F238E27FC236}">
                    <a16:creationId xmlns:a16="http://schemas.microsoft.com/office/drawing/2014/main" xmlns="" id="{9CDD12FB-3B53-D041-AD5F-055681E95A6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2" name="Elipse 1841">
                <a:extLst>
                  <a:ext uri="{FF2B5EF4-FFF2-40B4-BE49-F238E27FC236}">
                    <a16:creationId xmlns:a16="http://schemas.microsoft.com/office/drawing/2014/main" xmlns="" id="{DF0C7133-1C7E-7C46-A3E6-52B66B63B1C9}"/>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3" name="Elipse 1842">
                <a:extLst>
                  <a:ext uri="{FF2B5EF4-FFF2-40B4-BE49-F238E27FC236}">
                    <a16:creationId xmlns:a16="http://schemas.microsoft.com/office/drawing/2014/main" xmlns="" id="{171F9851-A86B-E949-921E-ECEDEAAC7B19}"/>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4" name="Elipse 1843">
                <a:extLst>
                  <a:ext uri="{FF2B5EF4-FFF2-40B4-BE49-F238E27FC236}">
                    <a16:creationId xmlns:a16="http://schemas.microsoft.com/office/drawing/2014/main" xmlns="" id="{268C829B-C358-3340-B792-78164792F26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5" name="Elipse 1844">
                <a:extLst>
                  <a:ext uri="{FF2B5EF4-FFF2-40B4-BE49-F238E27FC236}">
                    <a16:creationId xmlns:a16="http://schemas.microsoft.com/office/drawing/2014/main" xmlns="" id="{6E0283E6-EB38-334D-86D2-FEBFEDA5AF54}"/>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6" name="Elipse 1845">
                <a:extLst>
                  <a:ext uri="{FF2B5EF4-FFF2-40B4-BE49-F238E27FC236}">
                    <a16:creationId xmlns:a16="http://schemas.microsoft.com/office/drawing/2014/main" xmlns="" id="{8E01DB3A-AC91-AC45-99EA-BEFE52C2225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7" name="Elipse 1846">
                <a:extLst>
                  <a:ext uri="{FF2B5EF4-FFF2-40B4-BE49-F238E27FC236}">
                    <a16:creationId xmlns:a16="http://schemas.microsoft.com/office/drawing/2014/main" xmlns="" id="{23938486-5C1A-E544-8FE0-DB59A60803C2}"/>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8" name="Elipse 1847">
                <a:extLst>
                  <a:ext uri="{FF2B5EF4-FFF2-40B4-BE49-F238E27FC236}">
                    <a16:creationId xmlns:a16="http://schemas.microsoft.com/office/drawing/2014/main" xmlns="" id="{A35A3D2C-B924-314E-B7D7-7C48A107818D}"/>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49" name="Elipse 1848">
                <a:extLst>
                  <a:ext uri="{FF2B5EF4-FFF2-40B4-BE49-F238E27FC236}">
                    <a16:creationId xmlns:a16="http://schemas.microsoft.com/office/drawing/2014/main" xmlns="" id="{E6D14E0F-B7C4-E740-96B2-83A7CEBF0129}"/>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0" name="Elipse 1849">
                <a:extLst>
                  <a:ext uri="{FF2B5EF4-FFF2-40B4-BE49-F238E27FC236}">
                    <a16:creationId xmlns:a16="http://schemas.microsoft.com/office/drawing/2014/main" xmlns="" id="{F6447C17-5D14-524C-9D1C-972622D907E7}"/>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1" name="Elipse 1850">
                <a:extLst>
                  <a:ext uri="{FF2B5EF4-FFF2-40B4-BE49-F238E27FC236}">
                    <a16:creationId xmlns:a16="http://schemas.microsoft.com/office/drawing/2014/main" xmlns="" id="{D1C98678-9C8C-464E-92BA-09712AFDB9B7}"/>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2" name="Elipse 1851">
                <a:extLst>
                  <a:ext uri="{FF2B5EF4-FFF2-40B4-BE49-F238E27FC236}">
                    <a16:creationId xmlns:a16="http://schemas.microsoft.com/office/drawing/2014/main" xmlns="" id="{1B6978C2-E932-D24B-B4B1-3E5618A1902F}"/>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3" name="Elipse 1852">
                <a:extLst>
                  <a:ext uri="{FF2B5EF4-FFF2-40B4-BE49-F238E27FC236}">
                    <a16:creationId xmlns:a16="http://schemas.microsoft.com/office/drawing/2014/main" xmlns="" id="{53FB0B10-7A69-B748-9812-1A063C670CF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4" name="Elipse 1853">
                <a:extLst>
                  <a:ext uri="{FF2B5EF4-FFF2-40B4-BE49-F238E27FC236}">
                    <a16:creationId xmlns:a16="http://schemas.microsoft.com/office/drawing/2014/main" xmlns="" id="{DE240708-910F-8647-B066-3870F80DDD8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5" name="Elipse 1854">
                <a:extLst>
                  <a:ext uri="{FF2B5EF4-FFF2-40B4-BE49-F238E27FC236}">
                    <a16:creationId xmlns:a16="http://schemas.microsoft.com/office/drawing/2014/main" xmlns="" id="{D3F43303-A9D9-9645-9DDB-9A3C2D8EE415}"/>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6" name="Elipse 1855">
                <a:extLst>
                  <a:ext uri="{FF2B5EF4-FFF2-40B4-BE49-F238E27FC236}">
                    <a16:creationId xmlns:a16="http://schemas.microsoft.com/office/drawing/2014/main" xmlns="" id="{B0820888-714E-CA49-995B-F2BA7448ED49}"/>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7" name="Elipse 1856">
                <a:extLst>
                  <a:ext uri="{FF2B5EF4-FFF2-40B4-BE49-F238E27FC236}">
                    <a16:creationId xmlns:a16="http://schemas.microsoft.com/office/drawing/2014/main" xmlns="" id="{77C59F70-52D0-EE4F-B706-427B5408E38D}"/>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8" name="Elipse 1857">
                <a:extLst>
                  <a:ext uri="{FF2B5EF4-FFF2-40B4-BE49-F238E27FC236}">
                    <a16:creationId xmlns:a16="http://schemas.microsoft.com/office/drawing/2014/main" xmlns="" id="{BC8D5315-C024-1044-A013-ACD02FC000C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59" name="Elipse 1858">
                <a:extLst>
                  <a:ext uri="{FF2B5EF4-FFF2-40B4-BE49-F238E27FC236}">
                    <a16:creationId xmlns:a16="http://schemas.microsoft.com/office/drawing/2014/main" xmlns="" id="{549D864B-74F2-4D46-A10D-13D246EB9C6F}"/>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0" name="Elipse 1859">
                <a:extLst>
                  <a:ext uri="{FF2B5EF4-FFF2-40B4-BE49-F238E27FC236}">
                    <a16:creationId xmlns:a16="http://schemas.microsoft.com/office/drawing/2014/main" xmlns="" id="{AD2035D2-B59F-AF43-B356-853310A5DF39}"/>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1" name="Elipse 1860">
                <a:extLst>
                  <a:ext uri="{FF2B5EF4-FFF2-40B4-BE49-F238E27FC236}">
                    <a16:creationId xmlns:a16="http://schemas.microsoft.com/office/drawing/2014/main" xmlns="" id="{646814A8-C2FE-BD49-8855-82BC27A140F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2" name="Elipse 1861">
                <a:extLst>
                  <a:ext uri="{FF2B5EF4-FFF2-40B4-BE49-F238E27FC236}">
                    <a16:creationId xmlns:a16="http://schemas.microsoft.com/office/drawing/2014/main" xmlns="" id="{623E0641-402A-9640-B9AB-DEEB65A447B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3" name="Elipse 1862">
                <a:extLst>
                  <a:ext uri="{FF2B5EF4-FFF2-40B4-BE49-F238E27FC236}">
                    <a16:creationId xmlns:a16="http://schemas.microsoft.com/office/drawing/2014/main" xmlns="" id="{C7A5157A-E6D4-A848-9EC1-F4F4B93DE41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4" name="Elipse 1863">
                <a:extLst>
                  <a:ext uri="{FF2B5EF4-FFF2-40B4-BE49-F238E27FC236}">
                    <a16:creationId xmlns:a16="http://schemas.microsoft.com/office/drawing/2014/main" xmlns="" id="{628A2EF8-C961-1B46-89CA-A2F7E17777E0}"/>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5" name="Elipse 1864">
                <a:extLst>
                  <a:ext uri="{FF2B5EF4-FFF2-40B4-BE49-F238E27FC236}">
                    <a16:creationId xmlns:a16="http://schemas.microsoft.com/office/drawing/2014/main" xmlns="" id="{11ACEA28-B6DF-494D-AB8F-A3A89CAA738C}"/>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6" name="Elipse 1865">
                <a:extLst>
                  <a:ext uri="{FF2B5EF4-FFF2-40B4-BE49-F238E27FC236}">
                    <a16:creationId xmlns:a16="http://schemas.microsoft.com/office/drawing/2014/main" xmlns="" id="{C245288F-9217-9840-964A-4C878A3CDA35}"/>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67" name="Elipse 1866">
                <a:extLst>
                  <a:ext uri="{FF2B5EF4-FFF2-40B4-BE49-F238E27FC236}">
                    <a16:creationId xmlns:a16="http://schemas.microsoft.com/office/drawing/2014/main" xmlns="" id="{BDB5F26F-0151-344A-A077-69DC22D9F5CA}"/>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7" name="Grupo 1556">
              <a:extLst>
                <a:ext uri="{FF2B5EF4-FFF2-40B4-BE49-F238E27FC236}">
                  <a16:creationId xmlns:a16="http://schemas.microsoft.com/office/drawing/2014/main" xmlns="" id="{BDCD463E-3D73-F34C-A9F9-0B7560BEF131}"/>
                </a:ext>
              </a:extLst>
            </p:cNvPr>
            <p:cNvGrpSpPr/>
            <p:nvPr/>
          </p:nvGrpSpPr>
          <p:grpSpPr>
            <a:xfrm>
              <a:off x="6105165" y="32843"/>
              <a:ext cx="28800" cy="5462318"/>
              <a:chOff x="110763" y="32843"/>
              <a:chExt cx="28800" cy="5462318"/>
            </a:xfrm>
            <a:grpFill/>
          </p:grpSpPr>
          <p:sp>
            <p:nvSpPr>
              <p:cNvPr id="1792" name="Elipse 1791">
                <a:extLst>
                  <a:ext uri="{FF2B5EF4-FFF2-40B4-BE49-F238E27FC236}">
                    <a16:creationId xmlns:a16="http://schemas.microsoft.com/office/drawing/2014/main" xmlns="" id="{D8E2CB66-5934-A649-A475-C78BB766CE59}"/>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3" name="Elipse 1792">
                <a:extLst>
                  <a:ext uri="{FF2B5EF4-FFF2-40B4-BE49-F238E27FC236}">
                    <a16:creationId xmlns:a16="http://schemas.microsoft.com/office/drawing/2014/main" xmlns="" id="{073CADC4-D52D-E646-9945-87A32B3750CE}"/>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4" name="Elipse 1793">
                <a:extLst>
                  <a:ext uri="{FF2B5EF4-FFF2-40B4-BE49-F238E27FC236}">
                    <a16:creationId xmlns:a16="http://schemas.microsoft.com/office/drawing/2014/main" xmlns="" id="{9161AFE6-B482-C340-9DA4-907A4458C940}"/>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5" name="Elipse 1794">
                <a:extLst>
                  <a:ext uri="{FF2B5EF4-FFF2-40B4-BE49-F238E27FC236}">
                    <a16:creationId xmlns:a16="http://schemas.microsoft.com/office/drawing/2014/main" xmlns="" id="{693A3617-18C1-DC41-94C3-BDE36B02B096}"/>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6" name="Elipse 1795">
                <a:extLst>
                  <a:ext uri="{FF2B5EF4-FFF2-40B4-BE49-F238E27FC236}">
                    <a16:creationId xmlns:a16="http://schemas.microsoft.com/office/drawing/2014/main" xmlns="" id="{F5D34F1B-4FA1-9146-91AF-0B919CE8CD13}"/>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7" name="Elipse 1796">
                <a:extLst>
                  <a:ext uri="{FF2B5EF4-FFF2-40B4-BE49-F238E27FC236}">
                    <a16:creationId xmlns:a16="http://schemas.microsoft.com/office/drawing/2014/main" xmlns="" id="{1B58B57D-84E2-0442-9EA1-73130C2F9A92}"/>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8" name="Elipse 1797">
                <a:extLst>
                  <a:ext uri="{FF2B5EF4-FFF2-40B4-BE49-F238E27FC236}">
                    <a16:creationId xmlns:a16="http://schemas.microsoft.com/office/drawing/2014/main" xmlns="" id="{5B1AC945-07D7-084D-BB13-3F3F9446A107}"/>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9" name="Elipse 1798">
                <a:extLst>
                  <a:ext uri="{FF2B5EF4-FFF2-40B4-BE49-F238E27FC236}">
                    <a16:creationId xmlns:a16="http://schemas.microsoft.com/office/drawing/2014/main" xmlns="" id="{E425C412-A132-6C4A-99BD-2C32378D3EF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0" name="Elipse 1799">
                <a:extLst>
                  <a:ext uri="{FF2B5EF4-FFF2-40B4-BE49-F238E27FC236}">
                    <a16:creationId xmlns:a16="http://schemas.microsoft.com/office/drawing/2014/main" xmlns="" id="{7D0CBB73-DF8B-5744-B253-DA2D1F6C5320}"/>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1" name="Elipse 1800">
                <a:extLst>
                  <a:ext uri="{FF2B5EF4-FFF2-40B4-BE49-F238E27FC236}">
                    <a16:creationId xmlns:a16="http://schemas.microsoft.com/office/drawing/2014/main" xmlns="" id="{7F1DDF85-004D-1547-AC73-BD0563C8A98C}"/>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2" name="Elipse 1801">
                <a:extLst>
                  <a:ext uri="{FF2B5EF4-FFF2-40B4-BE49-F238E27FC236}">
                    <a16:creationId xmlns:a16="http://schemas.microsoft.com/office/drawing/2014/main" xmlns="" id="{A7B52E68-1826-BF4A-BED0-EF988C68256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3" name="Elipse 1802">
                <a:extLst>
                  <a:ext uri="{FF2B5EF4-FFF2-40B4-BE49-F238E27FC236}">
                    <a16:creationId xmlns:a16="http://schemas.microsoft.com/office/drawing/2014/main" xmlns="" id="{1D90091A-F1D0-4B4A-8C55-34178D11812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4" name="Elipse 1803">
                <a:extLst>
                  <a:ext uri="{FF2B5EF4-FFF2-40B4-BE49-F238E27FC236}">
                    <a16:creationId xmlns:a16="http://schemas.microsoft.com/office/drawing/2014/main" xmlns="" id="{A75A5415-4688-E243-8BA7-D34ACB22099D}"/>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5" name="Elipse 1804">
                <a:extLst>
                  <a:ext uri="{FF2B5EF4-FFF2-40B4-BE49-F238E27FC236}">
                    <a16:creationId xmlns:a16="http://schemas.microsoft.com/office/drawing/2014/main" xmlns="" id="{20E2FC99-5BC7-8A42-B9D9-1F4F260D8045}"/>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6" name="Elipse 1805">
                <a:extLst>
                  <a:ext uri="{FF2B5EF4-FFF2-40B4-BE49-F238E27FC236}">
                    <a16:creationId xmlns:a16="http://schemas.microsoft.com/office/drawing/2014/main" xmlns="" id="{03096815-B6E3-A249-87F8-7461D9E99DA1}"/>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7" name="Elipse 1806">
                <a:extLst>
                  <a:ext uri="{FF2B5EF4-FFF2-40B4-BE49-F238E27FC236}">
                    <a16:creationId xmlns:a16="http://schemas.microsoft.com/office/drawing/2014/main" xmlns="" id="{E6C9FD82-0004-EE40-8995-B481C86BFAA1}"/>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8" name="Elipse 1807">
                <a:extLst>
                  <a:ext uri="{FF2B5EF4-FFF2-40B4-BE49-F238E27FC236}">
                    <a16:creationId xmlns:a16="http://schemas.microsoft.com/office/drawing/2014/main" xmlns="" id="{C62FD7F6-67BA-1143-B3F8-D3E6480E89C6}"/>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09" name="Elipse 1808">
                <a:extLst>
                  <a:ext uri="{FF2B5EF4-FFF2-40B4-BE49-F238E27FC236}">
                    <a16:creationId xmlns:a16="http://schemas.microsoft.com/office/drawing/2014/main" xmlns="" id="{E32249EA-4719-3144-A877-67380A9213EB}"/>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0" name="Elipse 1809">
                <a:extLst>
                  <a:ext uri="{FF2B5EF4-FFF2-40B4-BE49-F238E27FC236}">
                    <a16:creationId xmlns:a16="http://schemas.microsoft.com/office/drawing/2014/main" xmlns="" id="{D1C96DA8-F2E8-6B42-95E2-2722D8C88295}"/>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1" name="Elipse 1810">
                <a:extLst>
                  <a:ext uri="{FF2B5EF4-FFF2-40B4-BE49-F238E27FC236}">
                    <a16:creationId xmlns:a16="http://schemas.microsoft.com/office/drawing/2014/main" xmlns="" id="{5EC516EC-689E-4640-AB8C-3C85A80DC9A1}"/>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2" name="Elipse 1811">
                <a:extLst>
                  <a:ext uri="{FF2B5EF4-FFF2-40B4-BE49-F238E27FC236}">
                    <a16:creationId xmlns:a16="http://schemas.microsoft.com/office/drawing/2014/main" xmlns="" id="{FBA6FB60-B54C-4D42-8A9F-896FB24ADD73}"/>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3" name="Elipse 1812">
                <a:extLst>
                  <a:ext uri="{FF2B5EF4-FFF2-40B4-BE49-F238E27FC236}">
                    <a16:creationId xmlns:a16="http://schemas.microsoft.com/office/drawing/2014/main" xmlns="" id="{4636B9C6-274E-B545-9ADE-BD2B30BF421B}"/>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4" name="Elipse 1813">
                <a:extLst>
                  <a:ext uri="{FF2B5EF4-FFF2-40B4-BE49-F238E27FC236}">
                    <a16:creationId xmlns:a16="http://schemas.microsoft.com/office/drawing/2014/main" xmlns="" id="{3E373AFD-250B-284E-B71B-E085B4181B35}"/>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5" name="Elipse 1814">
                <a:extLst>
                  <a:ext uri="{FF2B5EF4-FFF2-40B4-BE49-F238E27FC236}">
                    <a16:creationId xmlns:a16="http://schemas.microsoft.com/office/drawing/2014/main" xmlns="" id="{64FBBBF8-7FB9-614E-8140-8DAB4322D5E0}"/>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6" name="Elipse 1815">
                <a:extLst>
                  <a:ext uri="{FF2B5EF4-FFF2-40B4-BE49-F238E27FC236}">
                    <a16:creationId xmlns:a16="http://schemas.microsoft.com/office/drawing/2014/main" xmlns="" id="{3E8ADB03-F16D-B74B-A03E-E71DAB8552CF}"/>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7" name="Elipse 1816">
                <a:extLst>
                  <a:ext uri="{FF2B5EF4-FFF2-40B4-BE49-F238E27FC236}">
                    <a16:creationId xmlns:a16="http://schemas.microsoft.com/office/drawing/2014/main" xmlns="" id="{48367C08-9AEC-D44B-B3D0-FAFBA3B7369A}"/>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8" name="Elipse 1817">
                <a:extLst>
                  <a:ext uri="{FF2B5EF4-FFF2-40B4-BE49-F238E27FC236}">
                    <a16:creationId xmlns:a16="http://schemas.microsoft.com/office/drawing/2014/main" xmlns="" id="{8CEFC8A6-AB90-E748-858C-BD8628B7C6ED}"/>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19" name="Elipse 1818">
                <a:extLst>
                  <a:ext uri="{FF2B5EF4-FFF2-40B4-BE49-F238E27FC236}">
                    <a16:creationId xmlns:a16="http://schemas.microsoft.com/office/drawing/2014/main" xmlns="" id="{02DF606B-A705-F743-9DDB-D77D3FD70F41}"/>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0" name="Elipse 1819">
                <a:extLst>
                  <a:ext uri="{FF2B5EF4-FFF2-40B4-BE49-F238E27FC236}">
                    <a16:creationId xmlns:a16="http://schemas.microsoft.com/office/drawing/2014/main" xmlns="" id="{E91BCED2-1D5D-3D4F-AE03-2E11D38DA512}"/>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1" name="Elipse 1820">
                <a:extLst>
                  <a:ext uri="{FF2B5EF4-FFF2-40B4-BE49-F238E27FC236}">
                    <a16:creationId xmlns:a16="http://schemas.microsoft.com/office/drawing/2014/main" xmlns="" id="{AE5C5C36-6ED8-C843-94B3-38252B1ED80B}"/>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2" name="Elipse 1821">
                <a:extLst>
                  <a:ext uri="{FF2B5EF4-FFF2-40B4-BE49-F238E27FC236}">
                    <a16:creationId xmlns:a16="http://schemas.microsoft.com/office/drawing/2014/main" xmlns="" id="{B58D1C54-2BCB-874F-9F5E-7598A7098C17}"/>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3" name="Elipse 1822">
                <a:extLst>
                  <a:ext uri="{FF2B5EF4-FFF2-40B4-BE49-F238E27FC236}">
                    <a16:creationId xmlns:a16="http://schemas.microsoft.com/office/drawing/2014/main" xmlns="" id="{11095768-3FEE-8B46-82A5-76764149E6FE}"/>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4" name="Elipse 1823">
                <a:extLst>
                  <a:ext uri="{FF2B5EF4-FFF2-40B4-BE49-F238E27FC236}">
                    <a16:creationId xmlns:a16="http://schemas.microsoft.com/office/drawing/2014/main" xmlns="" id="{495C2871-C2EF-DD48-B819-8A5A01D3D57A}"/>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5" name="Elipse 1824">
                <a:extLst>
                  <a:ext uri="{FF2B5EF4-FFF2-40B4-BE49-F238E27FC236}">
                    <a16:creationId xmlns:a16="http://schemas.microsoft.com/office/drawing/2014/main" xmlns="" id="{90B1E148-102D-6C42-B61E-4B99450324B4}"/>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6" name="Elipse 1825">
                <a:extLst>
                  <a:ext uri="{FF2B5EF4-FFF2-40B4-BE49-F238E27FC236}">
                    <a16:creationId xmlns:a16="http://schemas.microsoft.com/office/drawing/2014/main" xmlns="" id="{1C01C5E1-649C-6147-A4DA-F997F785B65D}"/>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7" name="Elipse 1826">
                <a:extLst>
                  <a:ext uri="{FF2B5EF4-FFF2-40B4-BE49-F238E27FC236}">
                    <a16:creationId xmlns:a16="http://schemas.microsoft.com/office/drawing/2014/main" xmlns="" id="{204A5484-2237-804D-AABD-5E909AFB6CBB}"/>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8" name="Elipse 1827">
                <a:extLst>
                  <a:ext uri="{FF2B5EF4-FFF2-40B4-BE49-F238E27FC236}">
                    <a16:creationId xmlns:a16="http://schemas.microsoft.com/office/drawing/2014/main" xmlns="" id="{F9E0016D-D44C-B343-805F-756B81D4023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829" name="Elipse 1828">
                <a:extLst>
                  <a:ext uri="{FF2B5EF4-FFF2-40B4-BE49-F238E27FC236}">
                    <a16:creationId xmlns:a16="http://schemas.microsoft.com/office/drawing/2014/main" xmlns="" id="{4B7129C3-5748-CB4D-8B57-C7081465D62B}"/>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8" name="Grupo 1557">
              <a:extLst>
                <a:ext uri="{FF2B5EF4-FFF2-40B4-BE49-F238E27FC236}">
                  <a16:creationId xmlns:a16="http://schemas.microsoft.com/office/drawing/2014/main" xmlns="" id="{442EA48A-FAFE-E047-B5F8-DDB1ACC689FB}"/>
                </a:ext>
              </a:extLst>
            </p:cNvPr>
            <p:cNvGrpSpPr/>
            <p:nvPr/>
          </p:nvGrpSpPr>
          <p:grpSpPr>
            <a:xfrm>
              <a:off x="6253332" y="32843"/>
              <a:ext cx="28800" cy="5462318"/>
              <a:chOff x="110763" y="32843"/>
              <a:chExt cx="28800" cy="5462318"/>
            </a:xfrm>
            <a:grpFill/>
          </p:grpSpPr>
          <p:sp>
            <p:nvSpPr>
              <p:cNvPr id="1754" name="Elipse 1753">
                <a:extLst>
                  <a:ext uri="{FF2B5EF4-FFF2-40B4-BE49-F238E27FC236}">
                    <a16:creationId xmlns:a16="http://schemas.microsoft.com/office/drawing/2014/main" xmlns="" id="{03E2710E-BC38-FA4C-89A4-99E2E64F7F48}"/>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5" name="Elipse 1754">
                <a:extLst>
                  <a:ext uri="{FF2B5EF4-FFF2-40B4-BE49-F238E27FC236}">
                    <a16:creationId xmlns:a16="http://schemas.microsoft.com/office/drawing/2014/main" xmlns="" id="{CE61C73F-51F5-C147-8F44-B005056F648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6" name="Elipse 1755">
                <a:extLst>
                  <a:ext uri="{FF2B5EF4-FFF2-40B4-BE49-F238E27FC236}">
                    <a16:creationId xmlns:a16="http://schemas.microsoft.com/office/drawing/2014/main" xmlns="" id="{091EFBE5-DB47-A542-894C-D67AE8328424}"/>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7" name="Elipse 1756">
                <a:extLst>
                  <a:ext uri="{FF2B5EF4-FFF2-40B4-BE49-F238E27FC236}">
                    <a16:creationId xmlns:a16="http://schemas.microsoft.com/office/drawing/2014/main" xmlns="" id="{6BB46DC0-0CF8-B74C-AAC8-85F12144E72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8" name="Elipse 1757">
                <a:extLst>
                  <a:ext uri="{FF2B5EF4-FFF2-40B4-BE49-F238E27FC236}">
                    <a16:creationId xmlns:a16="http://schemas.microsoft.com/office/drawing/2014/main" xmlns="" id="{7085F5DE-2167-9C4E-994A-E53DB3AFC61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9" name="Elipse 1758">
                <a:extLst>
                  <a:ext uri="{FF2B5EF4-FFF2-40B4-BE49-F238E27FC236}">
                    <a16:creationId xmlns:a16="http://schemas.microsoft.com/office/drawing/2014/main" xmlns="" id="{6A2173EB-6101-C946-B7FF-FDE04082097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0" name="Elipse 1759">
                <a:extLst>
                  <a:ext uri="{FF2B5EF4-FFF2-40B4-BE49-F238E27FC236}">
                    <a16:creationId xmlns:a16="http://schemas.microsoft.com/office/drawing/2014/main" xmlns="" id="{106A819E-9C40-DD4E-90BA-A2EA01C6672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1" name="Elipse 1760">
                <a:extLst>
                  <a:ext uri="{FF2B5EF4-FFF2-40B4-BE49-F238E27FC236}">
                    <a16:creationId xmlns:a16="http://schemas.microsoft.com/office/drawing/2014/main" xmlns="" id="{7BDC87A4-64C2-4245-864A-1CC94555786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2" name="Elipse 1761">
                <a:extLst>
                  <a:ext uri="{FF2B5EF4-FFF2-40B4-BE49-F238E27FC236}">
                    <a16:creationId xmlns:a16="http://schemas.microsoft.com/office/drawing/2014/main" xmlns="" id="{3E02FE12-4FE8-3947-A740-D1C5E6036FE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3" name="Elipse 1762">
                <a:extLst>
                  <a:ext uri="{FF2B5EF4-FFF2-40B4-BE49-F238E27FC236}">
                    <a16:creationId xmlns:a16="http://schemas.microsoft.com/office/drawing/2014/main" xmlns="" id="{F2019F00-9C1B-8141-9849-2C74775FDF60}"/>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4" name="Elipse 1763">
                <a:extLst>
                  <a:ext uri="{FF2B5EF4-FFF2-40B4-BE49-F238E27FC236}">
                    <a16:creationId xmlns:a16="http://schemas.microsoft.com/office/drawing/2014/main" xmlns="" id="{0CAFBBA3-77B9-5A46-B73A-27FC2A179623}"/>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5" name="Elipse 1764">
                <a:extLst>
                  <a:ext uri="{FF2B5EF4-FFF2-40B4-BE49-F238E27FC236}">
                    <a16:creationId xmlns:a16="http://schemas.microsoft.com/office/drawing/2014/main" xmlns="" id="{02B1812A-9C27-A242-9D60-37B9AAF1BE3B}"/>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6" name="Elipse 1765">
                <a:extLst>
                  <a:ext uri="{FF2B5EF4-FFF2-40B4-BE49-F238E27FC236}">
                    <a16:creationId xmlns:a16="http://schemas.microsoft.com/office/drawing/2014/main" xmlns="" id="{2F4AFD4B-2CBC-DB43-90E6-9A52CB72F291}"/>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7" name="Elipse 1766">
                <a:extLst>
                  <a:ext uri="{FF2B5EF4-FFF2-40B4-BE49-F238E27FC236}">
                    <a16:creationId xmlns:a16="http://schemas.microsoft.com/office/drawing/2014/main" xmlns="" id="{9A571904-B002-2048-AC75-52BD59A8CFAB}"/>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8" name="Elipse 1767">
                <a:extLst>
                  <a:ext uri="{FF2B5EF4-FFF2-40B4-BE49-F238E27FC236}">
                    <a16:creationId xmlns:a16="http://schemas.microsoft.com/office/drawing/2014/main" xmlns="" id="{7AE3213D-81C4-1F45-A234-427660BEAEFE}"/>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69" name="Elipse 1768">
                <a:extLst>
                  <a:ext uri="{FF2B5EF4-FFF2-40B4-BE49-F238E27FC236}">
                    <a16:creationId xmlns:a16="http://schemas.microsoft.com/office/drawing/2014/main" xmlns="" id="{79E0DF7E-1A04-0B43-B297-14BBDAA483F3}"/>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0" name="Elipse 1769">
                <a:extLst>
                  <a:ext uri="{FF2B5EF4-FFF2-40B4-BE49-F238E27FC236}">
                    <a16:creationId xmlns:a16="http://schemas.microsoft.com/office/drawing/2014/main" xmlns="" id="{E6CF4347-A429-E642-A91A-B617DFE12BAA}"/>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1" name="Elipse 1770">
                <a:extLst>
                  <a:ext uri="{FF2B5EF4-FFF2-40B4-BE49-F238E27FC236}">
                    <a16:creationId xmlns:a16="http://schemas.microsoft.com/office/drawing/2014/main" xmlns="" id="{E63D808A-6824-D941-9446-FC201479EC1E}"/>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2" name="Elipse 1771">
                <a:extLst>
                  <a:ext uri="{FF2B5EF4-FFF2-40B4-BE49-F238E27FC236}">
                    <a16:creationId xmlns:a16="http://schemas.microsoft.com/office/drawing/2014/main" xmlns="" id="{88830159-2208-2140-A69E-2E9F401BD14C}"/>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3" name="Elipse 1772">
                <a:extLst>
                  <a:ext uri="{FF2B5EF4-FFF2-40B4-BE49-F238E27FC236}">
                    <a16:creationId xmlns:a16="http://schemas.microsoft.com/office/drawing/2014/main" xmlns="" id="{4AD6A683-8EB4-1C4F-9AFC-14EA09546626}"/>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4" name="Elipse 1773">
                <a:extLst>
                  <a:ext uri="{FF2B5EF4-FFF2-40B4-BE49-F238E27FC236}">
                    <a16:creationId xmlns:a16="http://schemas.microsoft.com/office/drawing/2014/main" xmlns="" id="{34D0EF6B-4C48-954F-8301-7B7C71F8EAD7}"/>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5" name="Elipse 1774">
                <a:extLst>
                  <a:ext uri="{FF2B5EF4-FFF2-40B4-BE49-F238E27FC236}">
                    <a16:creationId xmlns:a16="http://schemas.microsoft.com/office/drawing/2014/main" xmlns="" id="{A07004BA-413A-A347-AF85-6A71C9A858BC}"/>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6" name="Elipse 1775">
                <a:extLst>
                  <a:ext uri="{FF2B5EF4-FFF2-40B4-BE49-F238E27FC236}">
                    <a16:creationId xmlns:a16="http://schemas.microsoft.com/office/drawing/2014/main" xmlns="" id="{88614D06-AA32-7049-8ACA-E8FB02376A94}"/>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7" name="Elipse 1776">
                <a:extLst>
                  <a:ext uri="{FF2B5EF4-FFF2-40B4-BE49-F238E27FC236}">
                    <a16:creationId xmlns:a16="http://schemas.microsoft.com/office/drawing/2014/main" xmlns="" id="{AAE2BC3F-D17F-B14A-9138-E201FE2517A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8" name="Elipse 1777">
                <a:extLst>
                  <a:ext uri="{FF2B5EF4-FFF2-40B4-BE49-F238E27FC236}">
                    <a16:creationId xmlns:a16="http://schemas.microsoft.com/office/drawing/2014/main" xmlns="" id="{E31633FA-3DA5-584F-98A3-DAD8B12938A5}"/>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79" name="Elipse 1778">
                <a:extLst>
                  <a:ext uri="{FF2B5EF4-FFF2-40B4-BE49-F238E27FC236}">
                    <a16:creationId xmlns:a16="http://schemas.microsoft.com/office/drawing/2014/main" xmlns="" id="{7F3D555A-36AB-0C43-9E4F-51AABE0DC647}"/>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0" name="Elipse 1779">
                <a:extLst>
                  <a:ext uri="{FF2B5EF4-FFF2-40B4-BE49-F238E27FC236}">
                    <a16:creationId xmlns:a16="http://schemas.microsoft.com/office/drawing/2014/main" xmlns="" id="{6851E789-66F4-8B4C-AC14-990EE7FB24A5}"/>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1" name="Elipse 1780">
                <a:extLst>
                  <a:ext uri="{FF2B5EF4-FFF2-40B4-BE49-F238E27FC236}">
                    <a16:creationId xmlns:a16="http://schemas.microsoft.com/office/drawing/2014/main" xmlns="" id="{60768CD0-8989-E941-9793-6044AE07AAD9}"/>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2" name="Elipse 1781">
                <a:extLst>
                  <a:ext uri="{FF2B5EF4-FFF2-40B4-BE49-F238E27FC236}">
                    <a16:creationId xmlns:a16="http://schemas.microsoft.com/office/drawing/2014/main" xmlns="" id="{E3471620-58D3-2845-9213-E84FFBB45F5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3" name="Elipse 1782">
                <a:extLst>
                  <a:ext uri="{FF2B5EF4-FFF2-40B4-BE49-F238E27FC236}">
                    <a16:creationId xmlns:a16="http://schemas.microsoft.com/office/drawing/2014/main" xmlns="" id="{E649EC3C-E994-0F41-B961-2EC6C927EA60}"/>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4" name="Elipse 1783">
                <a:extLst>
                  <a:ext uri="{FF2B5EF4-FFF2-40B4-BE49-F238E27FC236}">
                    <a16:creationId xmlns:a16="http://schemas.microsoft.com/office/drawing/2014/main" xmlns="" id="{9818E7A0-9C56-0E4D-A4E7-83D61608F8A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5" name="Elipse 1784">
                <a:extLst>
                  <a:ext uri="{FF2B5EF4-FFF2-40B4-BE49-F238E27FC236}">
                    <a16:creationId xmlns:a16="http://schemas.microsoft.com/office/drawing/2014/main" xmlns="" id="{0ECC0BFC-80C2-114D-8364-3471D7C0D7F6}"/>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6" name="Elipse 1785">
                <a:extLst>
                  <a:ext uri="{FF2B5EF4-FFF2-40B4-BE49-F238E27FC236}">
                    <a16:creationId xmlns:a16="http://schemas.microsoft.com/office/drawing/2014/main" xmlns="" id="{D483B404-E880-054F-B4FB-BE2F5F2F38A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7" name="Elipse 1786">
                <a:extLst>
                  <a:ext uri="{FF2B5EF4-FFF2-40B4-BE49-F238E27FC236}">
                    <a16:creationId xmlns:a16="http://schemas.microsoft.com/office/drawing/2014/main" xmlns="" id="{F2BA6B66-6616-F04D-B010-D812910D77B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8" name="Elipse 1787">
                <a:extLst>
                  <a:ext uri="{FF2B5EF4-FFF2-40B4-BE49-F238E27FC236}">
                    <a16:creationId xmlns:a16="http://schemas.microsoft.com/office/drawing/2014/main" xmlns="" id="{E0AF2CBC-AE17-824B-93D9-582D1A4046E0}"/>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89" name="Elipse 1788">
                <a:extLst>
                  <a:ext uri="{FF2B5EF4-FFF2-40B4-BE49-F238E27FC236}">
                    <a16:creationId xmlns:a16="http://schemas.microsoft.com/office/drawing/2014/main" xmlns="" id="{C20BC802-F025-0646-8CC4-5AE5D0056B7F}"/>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0" name="Elipse 1789">
                <a:extLst>
                  <a:ext uri="{FF2B5EF4-FFF2-40B4-BE49-F238E27FC236}">
                    <a16:creationId xmlns:a16="http://schemas.microsoft.com/office/drawing/2014/main" xmlns="" id="{3D98A371-6A7F-FD47-9E0E-3F05CF98A073}"/>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91" name="Elipse 1790">
                <a:extLst>
                  <a:ext uri="{FF2B5EF4-FFF2-40B4-BE49-F238E27FC236}">
                    <a16:creationId xmlns:a16="http://schemas.microsoft.com/office/drawing/2014/main" xmlns="" id="{52759CFF-62A6-7245-8570-FCA95B3238C4}"/>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59" name="Grupo 1558">
              <a:extLst>
                <a:ext uri="{FF2B5EF4-FFF2-40B4-BE49-F238E27FC236}">
                  <a16:creationId xmlns:a16="http://schemas.microsoft.com/office/drawing/2014/main" xmlns="" id="{57D3F7A8-A166-684C-A90E-AB865805E881}"/>
                </a:ext>
              </a:extLst>
            </p:cNvPr>
            <p:cNvGrpSpPr/>
            <p:nvPr/>
          </p:nvGrpSpPr>
          <p:grpSpPr>
            <a:xfrm>
              <a:off x="6401499" y="32843"/>
              <a:ext cx="28800" cy="5462318"/>
              <a:chOff x="110763" y="32843"/>
              <a:chExt cx="28800" cy="5462318"/>
            </a:xfrm>
            <a:grpFill/>
          </p:grpSpPr>
          <p:sp>
            <p:nvSpPr>
              <p:cNvPr id="1716" name="Elipse 1715">
                <a:extLst>
                  <a:ext uri="{FF2B5EF4-FFF2-40B4-BE49-F238E27FC236}">
                    <a16:creationId xmlns:a16="http://schemas.microsoft.com/office/drawing/2014/main" xmlns="" id="{22B6C18E-50E5-2642-B806-68B4EC9D1753}"/>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7" name="Elipse 1716">
                <a:extLst>
                  <a:ext uri="{FF2B5EF4-FFF2-40B4-BE49-F238E27FC236}">
                    <a16:creationId xmlns:a16="http://schemas.microsoft.com/office/drawing/2014/main" xmlns="" id="{CBBCD4F2-E599-A54E-9485-0FFD72DCC3E5}"/>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8" name="Elipse 1717">
                <a:extLst>
                  <a:ext uri="{FF2B5EF4-FFF2-40B4-BE49-F238E27FC236}">
                    <a16:creationId xmlns:a16="http://schemas.microsoft.com/office/drawing/2014/main" xmlns="" id="{0B189723-DBF0-2848-88F8-19C76AD0B3B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9" name="Elipse 1718">
                <a:extLst>
                  <a:ext uri="{FF2B5EF4-FFF2-40B4-BE49-F238E27FC236}">
                    <a16:creationId xmlns:a16="http://schemas.microsoft.com/office/drawing/2014/main" xmlns="" id="{53ABDE3B-E9DC-294B-9633-8765AC310950}"/>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0" name="Elipse 1719">
                <a:extLst>
                  <a:ext uri="{FF2B5EF4-FFF2-40B4-BE49-F238E27FC236}">
                    <a16:creationId xmlns:a16="http://schemas.microsoft.com/office/drawing/2014/main" xmlns="" id="{4C425FC4-9DBA-7E4B-871D-A86B4B9D83C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1" name="Elipse 1720">
                <a:extLst>
                  <a:ext uri="{FF2B5EF4-FFF2-40B4-BE49-F238E27FC236}">
                    <a16:creationId xmlns:a16="http://schemas.microsoft.com/office/drawing/2014/main" xmlns="" id="{024687FD-0889-8E42-9E7F-01DA15808F86}"/>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2" name="Elipse 1721">
                <a:extLst>
                  <a:ext uri="{FF2B5EF4-FFF2-40B4-BE49-F238E27FC236}">
                    <a16:creationId xmlns:a16="http://schemas.microsoft.com/office/drawing/2014/main" xmlns="" id="{303F7B2F-FA4A-6040-B1AD-ABC212168B23}"/>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3" name="Elipse 1722">
                <a:extLst>
                  <a:ext uri="{FF2B5EF4-FFF2-40B4-BE49-F238E27FC236}">
                    <a16:creationId xmlns:a16="http://schemas.microsoft.com/office/drawing/2014/main" xmlns="" id="{DF6A86C2-2AAB-D647-9ADF-E488D039400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4" name="Elipse 1723">
                <a:extLst>
                  <a:ext uri="{FF2B5EF4-FFF2-40B4-BE49-F238E27FC236}">
                    <a16:creationId xmlns:a16="http://schemas.microsoft.com/office/drawing/2014/main" xmlns="" id="{DD3B0D2F-5F9D-7341-A372-A4A2F43FFDC7}"/>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5" name="Elipse 1724">
                <a:extLst>
                  <a:ext uri="{FF2B5EF4-FFF2-40B4-BE49-F238E27FC236}">
                    <a16:creationId xmlns:a16="http://schemas.microsoft.com/office/drawing/2014/main" xmlns="" id="{74A47F41-E9CC-4544-B217-7499273A4C53}"/>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6" name="Elipse 1725">
                <a:extLst>
                  <a:ext uri="{FF2B5EF4-FFF2-40B4-BE49-F238E27FC236}">
                    <a16:creationId xmlns:a16="http://schemas.microsoft.com/office/drawing/2014/main" xmlns="" id="{5897EB29-48CB-0F42-92F1-AF3DEE74D956}"/>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7" name="Elipse 1726">
                <a:extLst>
                  <a:ext uri="{FF2B5EF4-FFF2-40B4-BE49-F238E27FC236}">
                    <a16:creationId xmlns:a16="http://schemas.microsoft.com/office/drawing/2014/main" xmlns="" id="{B314887E-2275-9245-AB65-D99E447C3BD6}"/>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8" name="Elipse 1727">
                <a:extLst>
                  <a:ext uri="{FF2B5EF4-FFF2-40B4-BE49-F238E27FC236}">
                    <a16:creationId xmlns:a16="http://schemas.microsoft.com/office/drawing/2014/main" xmlns="" id="{F16B2B70-FA5F-2342-99B2-7D82CB839D19}"/>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29" name="Elipse 1728">
                <a:extLst>
                  <a:ext uri="{FF2B5EF4-FFF2-40B4-BE49-F238E27FC236}">
                    <a16:creationId xmlns:a16="http://schemas.microsoft.com/office/drawing/2014/main" xmlns="" id="{416A42CC-CD03-AB47-8559-AC0BD207836F}"/>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0" name="Elipse 1729">
                <a:extLst>
                  <a:ext uri="{FF2B5EF4-FFF2-40B4-BE49-F238E27FC236}">
                    <a16:creationId xmlns:a16="http://schemas.microsoft.com/office/drawing/2014/main" xmlns="" id="{05C53CE5-E79F-1240-9ED5-19E8037B43AC}"/>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1" name="Elipse 1730">
                <a:extLst>
                  <a:ext uri="{FF2B5EF4-FFF2-40B4-BE49-F238E27FC236}">
                    <a16:creationId xmlns:a16="http://schemas.microsoft.com/office/drawing/2014/main" xmlns="" id="{4879F5D9-18EF-4A41-9A19-A77BFAC12BF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2" name="Elipse 1731">
                <a:extLst>
                  <a:ext uri="{FF2B5EF4-FFF2-40B4-BE49-F238E27FC236}">
                    <a16:creationId xmlns:a16="http://schemas.microsoft.com/office/drawing/2014/main" xmlns="" id="{22E25E3C-AB5D-1C48-B04F-A9B1372E38B3}"/>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3" name="Elipse 1732">
                <a:extLst>
                  <a:ext uri="{FF2B5EF4-FFF2-40B4-BE49-F238E27FC236}">
                    <a16:creationId xmlns:a16="http://schemas.microsoft.com/office/drawing/2014/main" xmlns="" id="{88A21374-A5A0-2D44-83C5-89A167FB4437}"/>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4" name="Elipse 1733">
                <a:extLst>
                  <a:ext uri="{FF2B5EF4-FFF2-40B4-BE49-F238E27FC236}">
                    <a16:creationId xmlns:a16="http://schemas.microsoft.com/office/drawing/2014/main" xmlns="" id="{3B0276B1-9363-B44F-9E21-DD63DD8D4436}"/>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5" name="Elipse 1734">
                <a:extLst>
                  <a:ext uri="{FF2B5EF4-FFF2-40B4-BE49-F238E27FC236}">
                    <a16:creationId xmlns:a16="http://schemas.microsoft.com/office/drawing/2014/main" xmlns="" id="{61913E7F-F669-C844-A2C8-0371788BB474}"/>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6" name="Elipse 1735">
                <a:extLst>
                  <a:ext uri="{FF2B5EF4-FFF2-40B4-BE49-F238E27FC236}">
                    <a16:creationId xmlns:a16="http://schemas.microsoft.com/office/drawing/2014/main" xmlns="" id="{06470AF7-3197-4B4C-B7CE-BAF92493942F}"/>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7" name="Elipse 1736">
                <a:extLst>
                  <a:ext uri="{FF2B5EF4-FFF2-40B4-BE49-F238E27FC236}">
                    <a16:creationId xmlns:a16="http://schemas.microsoft.com/office/drawing/2014/main" xmlns="" id="{B949392C-E2C1-834E-A9C1-DB9D612243F5}"/>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8" name="Elipse 1737">
                <a:extLst>
                  <a:ext uri="{FF2B5EF4-FFF2-40B4-BE49-F238E27FC236}">
                    <a16:creationId xmlns:a16="http://schemas.microsoft.com/office/drawing/2014/main" xmlns="" id="{23678981-DE64-BE49-923B-2BC77AEBD286}"/>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39" name="Elipse 1738">
                <a:extLst>
                  <a:ext uri="{FF2B5EF4-FFF2-40B4-BE49-F238E27FC236}">
                    <a16:creationId xmlns:a16="http://schemas.microsoft.com/office/drawing/2014/main" xmlns="" id="{114718F9-B129-DE4D-895E-399DF85965B5}"/>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0" name="Elipse 1739">
                <a:extLst>
                  <a:ext uri="{FF2B5EF4-FFF2-40B4-BE49-F238E27FC236}">
                    <a16:creationId xmlns:a16="http://schemas.microsoft.com/office/drawing/2014/main" xmlns="" id="{DBB34CA9-C127-AA49-917D-24BCBCB6D64A}"/>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1" name="Elipse 1740">
                <a:extLst>
                  <a:ext uri="{FF2B5EF4-FFF2-40B4-BE49-F238E27FC236}">
                    <a16:creationId xmlns:a16="http://schemas.microsoft.com/office/drawing/2014/main" xmlns="" id="{EACAD57F-A793-6945-9D00-829813C4137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2" name="Elipse 1741">
                <a:extLst>
                  <a:ext uri="{FF2B5EF4-FFF2-40B4-BE49-F238E27FC236}">
                    <a16:creationId xmlns:a16="http://schemas.microsoft.com/office/drawing/2014/main" xmlns="" id="{1946F8EA-0A9D-FB4A-8FEA-5D59D01B7DC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3" name="Elipse 1742">
                <a:extLst>
                  <a:ext uri="{FF2B5EF4-FFF2-40B4-BE49-F238E27FC236}">
                    <a16:creationId xmlns:a16="http://schemas.microsoft.com/office/drawing/2014/main" xmlns="" id="{F9CFF4FD-B1AF-4C4F-9D7A-62F7D9D513A1}"/>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4" name="Elipse 1743">
                <a:extLst>
                  <a:ext uri="{FF2B5EF4-FFF2-40B4-BE49-F238E27FC236}">
                    <a16:creationId xmlns:a16="http://schemas.microsoft.com/office/drawing/2014/main" xmlns="" id="{02505CA8-E047-E646-A4D5-CDFB11907626}"/>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5" name="Elipse 1744">
                <a:extLst>
                  <a:ext uri="{FF2B5EF4-FFF2-40B4-BE49-F238E27FC236}">
                    <a16:creationId xmlns:a16="http://schemas.microsoft.com/office/drawing/2014/main" xmlns="" id="{848FB6EF-ACCF-1847-A1D9-DF41B74C240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6" name="Elipse 1745">
                <a:extLst>
                  <a:ext uri="{FF2B5EF4-FFF2-40B4-BE49-F238E27FC236}">
                    <a16:creationId xmlns:a16="http://schemas.microsoft.com/office/drawing/2014/main" xmlns="" id="{182949CA-3C4F-954E-8C63-F17EC8272B6D}"/>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7" name="Elipse 1746">
                <a:extLst>
                  <a:ext uri="{FF2B5EF4-FFF2-40B4-BE49-F238E27FC236}">
                    <a16:creationId xmlns:a16="http://schemas.microsoft.com/office/drawing/2014/main" xmlns="" id="{9C37B7D1-234A-BE4C-AD53-4B661D0A49F3}"/>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8" name="Elipse 1747">
                <a:extLst>
                  <a:ext uri="{FF2B5EF4-FFF2-40B4-BE49-F238E27FC236}">
                    <a16:creationId xmlns:a16="http://schemas.microsoft.com/office/drawing/2014/main" xmlns="" id="{B951E9AB-A6D1-C24A-8C3F-192BF7AAA858}"/>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49" name="Elipse 1748">
                <a:extLst>
                  <a:ext uri="{FF2B5EF4-FFF2-40B4-BE49-F238E27FC236}">
                    <a16:creationId xmlns:a16="http://schemas.microsoft.com/office/drawing/2014/main" xmlns="" id="{4FA0F0A5-2BDB-8D42-A785-82E666EA57DF}"/>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0" name="Elipse 1749">
                <a:extLst>
                  <a:ext uri="{FF2B5EF4-FFF2-40B4-BE49-F238E27FC236}">
                    <a16:creationId xmlns:a16="http://schemas.microsoft.com/office/drawing/2014/main" xmlns="" id="{52B88CEB-8567-114F-9DFB-D82583D2ED93}"/>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1" name="Elipse 1750">
                <a:extLst>
                  <a:ext uri="{FF2B5EF4-FFF2-40B4-BE49-F238E27FC236}">
                    <a16:creationId xmlns:a16="http://schemas.microsoft.com/office/drawing/2014/main" xmlns="" id="{0319A261-20D4-FF41-A049-B6612AA048A9}"/>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2" name="Elipse 1751">
                <a:extLst>
                  <a:ext uri="{FF2B5EF4-FFF2-40B4-BE49-F238E27FC236}">
                    <a16:creationId xmlns:a16="http://schemas.microsoft.com/office/drawing/2014/main" xmlns="" id="{56054AD8-51A8-BD49-B1C8-3E58831CB98C}"/>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53" name="Elipse 1752">
                <a:extLst>
                  <a:ext uri="{FF2B5EF4-FFF2-40B4-BE49-F238E27FC236}">
                    <a16:creationId xmlns:a16="http://schemas.microsoft.com/office/drawing/2014/main" xmlns="" id="{005F21E5-45C7-D446-BF02-EF67E3D581B0}"/>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0" name="Grupo 1559">
              <a:extLst>
                <a:ext uri="{FF2B5EF4-FFF2-40B4-BE49-F238E27FC236}">
                  <a16:creationId xmlns:a16="http://schemas.microsoft.com/office/drawing/2014/main" xmlns="" id="{ADDCB7D8-DB0A-4340-A850-D63275DE985A}"/>
                </a:ext>
              </a:extLst>
            </p:cNvPr>
            <p:cNvGrpSpPr/>
            <p:nvPr/>
          </p:nvGrpSpPr>
          <p:grpSpPr>
            <a:xfrm>
              <a:off x="6549666" y="32843"/>
              <a:ext cx="28800" cy="5462318"/>
              <a:chOff x="110763" y="32843"/>
              <a:chExt cx="28800" cy="5462318"/>
            </a:xfrm>
            <a:grpFill/>
          </p:grpSpPr>
          <p:sp>
            <p:nvSpPr>
              <p:cNvPr id="1678" name="Elipse 1677">
                <a:extLst>
                  <a:ext uri="{FF2B5EF4-FFF2-40B4-BE49-F238E27FC236}">
                    <a16:creationId xmlns:a16="http://schemas.microsoft.com/office/drawing/2014/main" xmlns="" id="{B8AFF951-A11F-1C4D-A92D-4035291B9676}"/>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9" name="Elipse 1678">
                <a:extLst>
                  <a:ext uri="{FF2B5EF4-FFF2-40B4-BE49-F238E27FC236}">
                    <a16:creationId xmlns:a16="http://schemas.microsoft.com/office/drawing/2014/main" xmlns="" id="{719D3EE7-5939-1A46-8990-FD085BB65BDC}"/>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0" name="Elipse 1679">
                <a:extLst>
                  <a:ext uri="{FF2B5EF4-FFF2-40B4-BE49-F238E27FC236}">
                    <a16:creationId xmlns:a16="http://schemas.microsoft.com/office/drawing/2014/main" xmlns="" id="{D436261E-704D-074E-B6A6-BD97CB8159D6}"/>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1" name="Elipse 1680">
                <a:extLst>
                  <a:ext uri="{FF2B5EF4-FFF2-40B4-BE49-F238E27FC236}">
                    <a16:creationId xmlns:a16="http://schemas.microsoft.com/office/drawing/2014/main" xmlns="" id="{5D398361-B09B-8F43-875B-9A47B9426CB7}"/>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2" name="Elipse 1681">
                <a:extLst>
                  <a:ext uri="{FF2B5EF4-FFF2-40B4-BE49-F238E27FC236}">
                    <a16:creationId xmlns:a16="http://schemas.microsoft.com/office/drawing/2014/main" xmlns="" id="{78C80D13-A8EA-6B46-8A28-41F09009E76C}"/>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3" name="Elipse 1682">
                <a:extLst>
                  <a:ext uri="{FF2B5EF4-FFF2-40B4-BE49-F238E27FC236}">
                    <a16:creationId xmlns:a16="http://schemas.microsoft.com/office/drawing/2014/main" xmlns="" id="{4E3BE754-EAB6-5F47-A25E-D268232C954D}"/>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4" name="Elipse 1683">
                <a:extLst>
                  <a:ext uri="{FF2B5EF4-FFF2-40B4-BE49-F238E27FC236}">
                    <a16:creationId xmlns:a16="http://schemas.microsoft.com/office/drawing/2014/main" xmlns="" id="{28A8CBAB-B290-434F-A4AA-4BF78A30ACA2}"/>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5" name="Elipse 1684">
                <a:extLst>
                  <a:ext uri="{FF2B5EF4-FFF2-40B4-BE49-F238E27FC236}">
                    <a16:creationId xmlns:a16="http://schemas.microsoft.com/office/drawing/2014/main" xmlns="" id="{3D0E9FBC-1B32-2C40-B2AB-45C6C5479558}"/>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6" name="Elipse 1685">
                <a:extLst>
                  <a:ext uri="{FF2B5EF4-FFF2-40B4-BE49-F238E27FC236}">
                    <a16:creationId xmlns:a16="http://schemas.microsoft.com/office/drawing/2014/main" xmlns="" id="{C7ED53FA-4364-4A4D-9810-1F0DA5EC48FA}"/>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7" name="Elipse 1686">
                <a:extLst>
                  <a:ext uri="{FF2B5EF4-FFF2-40B4-BE49-F238E27FC236}">
                    <a16:creationId xmlns:a16="http://schemas.microsoft.com/office/drawing/2014/main" xmlns="" id="{C86B5F57-6969-574B-81C3-0581C21727CB}"/>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8" name="Elipse 1687">
                <a:extLst>
                  <a:ext uri="{FF2B5EF4-FFF2-40B4-BE49-F238E27FC236}">
                    <a16:creationId xmlns:a16="http://schemas.microsoft.com/office/drawing/2014/main" xmlns="" id="{C6DB7F3B-F4BD-A44E-BC9D-5A2664DF6BF2}"/>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89" name="Elipse 1688">
                <a:extLst>
                  <a:ext uri="{FF2B5EF4-FFF2-40B4-BE49-F238E27FC236}">
                    <a16:creationId xmlns:a16="http://schemas.microsoft.com/office/drawing/2014/main" xmlns="" id="{64578FAF-2D54-F248-AA95-0D2AB9577D31}"/>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0" name="Elipse 1689">
                <a:extLst>
                  <a:ext uri="{FF2B5EF4-FFF2-40B4-BE49-F238E27FC236}">
                    <a16:creationId xmlns:a16="http://schemas.microsoft.com/office/drawing/2014/main" xmlns="" id="{3D586D71-224E-4C44-A837-9F3D82F01A8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1" name="Elipse 1690">
                <a:extLst>
                  <a:ext uri="{FF2B5EF4-FFF2-40B4-BE49-F238E27FC236}">
                    <a16:creationId xmlns:a16="http://schemas.microsoft.com/office/drawing/2014/main" xmlns="" id="{026CA3A6-6857-014B-B749-10FE1D525FFA}"/>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2" name="Elipse 1691">
                <a:extLst>
                  <a:ext uri="{FF2B5EF4-FFF2-40B4-BE49-F238E27FC236}">
                    <a16:creationId xmlns:a16="http://schemas.microsoft.com/office/drawing/2014/main" xmlns="" id="{E139F68B-B022-BE45-BC19-155EBF7436E4}"/>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3" name="Elipse 1692">
                <a:extLst>
                  <a:ext uri="{FF2B5EF4-FFF2-40B4-BE49-F238E27FC236}">
                    <a16:creationId xmlns:a16="http://schemas.microsoft.com/office/drawing/2014/main" xmlns="" id="{C5692139-0B28-984D-BFAB-5837311EBF0D}"/>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4" name="Elipse 1693">
                <a:extLst>
                  <a:ext uri="{FF2B5EF4-FFF2-40B4-BE49-F238E27FC236}">
                    <a16:creationId xmlns:a16="http://schemas.microsoft.com/office/drawing/2014/main" xmlns="" id="{42744FA4-0745-E044-A377-A61B05C3B604}"/>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5" name="Elipse 1694">
                <a:extLst>
                  <a:ext uri="{FF2B5EF4-FFF2-40B4-BE49-F238E27FC236}">
                    <a16:creationId xmlns:a16="http://schemas.microsoft.com/office/drawing/2014/main" xmlns="" id="{E337D33E-8335-964E-948B-9121BEE57C3A}"/>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6" name="Elipse 1695">
                <a:extLst>
                  <a:ext uri="{FF2B5EF4-FFF2-40B4-BE49-F238E27FC236}">
                    <a16:creationId xmlns:a16="http://schemas.microsoft.com/office/drawing/2014/main" xmlns="" id="{120001B4-8E15-6A46-AFC9-8B0D8D083091}"/>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7" name="Elipse 1696">
                <a:extLst>
                  <a:ext uri="{FF2B5EF4-FFF2-40B4-BE49-F238E27FC236}">
                    <a16:creationId xmlns:a16="http://schemas.microsoft.com/office/drawing/2014/main" xmlns="" id="{3CBA6AA8-5CD5-854E-8B92-5E87EB68FDBF}"/>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8" name="Elipse 1697">
                <a:extLst>
                  <a:ext uri="{FF2B5EF4-FFF2-40B4-BE49-F238E27FC236}">
                    <a16:creationId xmlns:a16="http://schemas.microsoft.com/office/drawing/2014/main" xmlns="" id="{9A9D9C8B-F43C-7945-AF97-3E7ED445D43B}"/>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99" name="Elipse 1698">
                <a:extLst>
                  <a:ext uri="{FF2B5EF4-FFF2-40B4-BE49-F238E27FC236}">
                    <a16:creationId xmlns:a16="http://schemas.microsoft.com/office/drawing/2014/main" xmlns="" id="{7E80D732-7427-054C-84FC-828E606F1D7D}"/>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0" name="Elipse 1699">
                <a:extLst>
                  <a:ext uri="{FF2B5EF4-FFF2-40B4-BE49-F238E27FC236}">
                    <a16:creationId xmlns:a16="http://schemas.microsoft.com/office/drawing/2014/main" xmlns="" id="{71CF0033-7546-0D42-B436-B6A53725B1FE}"/>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1" name="Elipse 1700">
                <a:extLst>
                  <a:ext uri="{FF2B5EF4-FFF2-40B4-BE49-F238E27FC236}">
                    <a16:creationId xmlns:a16="http://schemas.microsoft.com/office/drawing/2014/main" xmlns="" id="{F68FBFF2-2D7E-BA46-8D4D-9277964F3C0C}"/>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2" name="Elipse 1701">
                <a:extLst>
                  <a:ext uri="{FF2B5EF4-FFF2-40B4-BE49-F238E27FC236}">
                    <a16:creationId xmlns:a16="http://schemas.microsoft.com/office/drawing/2014/main" xmlns="" id="{FAE1A631-318B-2548-A3F4-44202F7D56CA}"/>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3" name="Elipse 1702">
                <a:extLst>
                  <a:ext uri="{FF2B5EF4-FFF2-40B4-BE49-F238E27FC236}">
                    <a16:creationId xmlns:a16="http://schemas.microsoft.com/office/drawing/2014/main" xmlns="" id="{CBFE2592-FF27-3549-961D-5CBD54DDA023}"/>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4" name="Elipse 1703">
                <a:extLst>
                  <a:ext uri="{FF2B5EF4-FFF2-40B4-BE49-F238E27FC236}">
                    <a16:creationId xmlns:a16="http://schemas.microsoft.com/office/drawing/2014/main" xmlns="" id="{EBBAC510-2845-504C-B71C-0507B9CC8A08}"/>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5" name="Elipse 1704">
                <a:extLst>
                  <a:ext uri="{FF2B5EF4-FFF2-40B4-BE49-F238E27FC236}">
                    <a16:creationId xmlns:a16="http://schemas.microsoft.com/office/drawing/2014/main" xmlns="" id="{7E6C5C16-360E-C545-9661-6DC40986E7FF}"/>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6" name="Elipse 1705">
                <a:extLst>
                  <a:ext uri="{FF2B5EF4-FFF2-40B4-BE49-F238E27FC236}">
                    <a16:creationId xmlns:a16="http://schemas.microsoft.com/office/drawing/2014/main" xmlns="" id="{0647EFF3-E029-E849-A4AA-5751922D89AC}"/>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7" name="Elipse 1706">
                <a:extLst>
                  <a:ext uri="{FF2B5EF4-FFF2-40B4-BE49-F238E27FC236}">
                    <a16:creationId xmlns:a16="http://schemas.microsoft.com/office/drawing/2014/main" xmlns="" id="{C078CFB0-AEFF-C944-9360-56F7B9631831}"/>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8" name="Elipse 1707">
                <a:extLst>
                  <a:ext uri="{FF2B5EF4-FFF2-40B4-BE49-F238E27FC236}">
                    <a16:creationId xmlns:a16="http://schemas.microsoft.com/office/drawing/2014/main" xmlns="" id="{26F45F03-35C5-F24F-887B-1110C2E4C55F}"/>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09" name="Elipse 1708">
                <a:extLst>
                  <a:ext uri="{FF2B5EF4-FFF2-40B4-BE49-F238E27FC236}">
                    <a16:creationId xmlns:a16="http://schemas.microsoft.com/office/drawing/2014/main" xmlns="" id="{4D01A850-FE8C-774E-894A-538FAC24723D}"/>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0" name="Elipse 1709">
                <a:extLst>
                  <a:ext uri="{FF2B5EF4-FFF2-40B4-BE49-F238E27FC236}">
                    <a16:creationId xmlns:a16="http://schemas.microsoft.com/office/drawing/2014/main" xmlns="" id="{E1B90670-68AB-E648-A0F2-81519E8E13F6}"/>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1" name="Elipse 1710">
                <a:extLst>
                  <a:ext uri="{FF2B5EF4-FFF2-40B4-BE49-F238E27FC236}">
                    <a16:creationId xmlns:a16="http://schemas.microsoft.com/office/drawing/2014/main" xmlns="" id="{E9D6D75C-C36D-2E4E-B8AB-C5327539CE5A}"/>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2" name="Elipse 1711">
                <a:extLst>
                  <a:ext uri="{FF2B5EF4-FFF2-40B4-BE49-F238E27FC236}">
                    <a16:creationId xmlns:a16="http://schemas.microsoft.com/office/drawing/2014/main" xmlns="" id="{8A884CD6-47D0-C545-9950-70E3EDDCE1FC}"/>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3" name="Elipse 1712">
                <a:extLst>
                  <a:ext uri="{FF2B5EF4-FFF2-40B4-BE49-F238E27FC236}">
                    <a16:creationId xmlns:a16="http://schemas.microsoft.com/office/drawing/2014/main" xmlns="" id="{44E6664E-7CBC-5A49-87CC-90845E3701BE}"/>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4" name="Elipse 1713">
                <a:extLst>
                  <a:ext uri="{FF2B5EF4-FFF2-40B4-BE49-F238E27FC236}">
                    <a16:creationId xmlns:a16="http://schemas.microsoft.com/office/drawing/2014/main" xmlns="" id="{BCA30F19-ECD4-404F-B7FF-97F06101CFB6}"/>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15" name="Elipse 1714">
                <a:extLst>
                  <a:ext uri="{FF2B5EF4-FFF2-40B4-BE49-F238E27FC236}">
                    <a16:creationId xmlns:a16="http://schemas.microsoft.com/office/drawing/2014/main" xmlns="" id="{22848093-A825-094D-A7E5-6BF084923EE3}"/>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1" name="Grupo 1560">
              <a:extLst>
                <a:ext uri="{FF2B5EF4-FFF2-40B4-BE49-F238E27FC236}">
                  <a16:creationId xmlns:a16="http://schemas.microsoft.com/office/drawing/2014/main" xmlns="" id="{DDE3F64B-B2B3-FD48-9925-178CB497C6CA}"/>
                </a:ext>
              </a:extLst>
            </p:cNvPr>
            <p:cNvGrpSpPr/>
            <p:nvPr/>
          </p:nvGrpSpPr>
          <p:grpSpPr>
            <a:xfrm>
              <a:off x="6697833" y="32843"/>
              <a:ext cx="28800" cy="5462318"/>
              <a:chOff x="110763" y="32843"/>
              <a:chExt cx="28800" cy="5462318"/>
            </a:xfrm>
            <a:grpFill/>
          </p:grpSpPr>
          <p:sp>
            <p:nvSpPr>
              <p:cNvPr id="1640" name="Elipse 1639">
                <a:extLst>
                  <a:ext uri="{FF2B5EF4-FFF2-40B4-BE49-F238E27FC236}">
                    <a16:creationId xmlns:a16="http://schemas.microsoft.com/office/drawing/2014/main" xmlns="" id="{8484694F-667D-C94D-B1C4-962D923604D2}"/>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1" name="Elipse 1640">
                <a:extLst>
                  <a:ext uri="{FF2B5EF4-FFF2-40B4-BE49-F238E27FC236}">
                    <a16:creationId xmlns:a16="http://schemas.microsoft.com/office/drawing/2014/main" xmlns="" id="{14B851B1-A1BD-E840-9FE5-9947120BEC9A}"/>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2" name="Elipse 1641">
                <a:extLst>
                  <a:ext uri="{FF2B5EF4-FFF2-40B4-BE49-F238E27FC236}">
                    <a16:creationId xmlns:a16="http://schemas.microsoft.com/office/drawing/2014/main" xmlns="" id="{5E7FE234-B387-0C43-9A3A-1A6E753BE98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3" name="Elipse 1642">
                <a:extLst>
                  <a:ext uri="{FF2B5EF4-FFF2-40B4-BE49-F238E27FC236}">
                    <a16:creationId xmlns:a16="http://schemas.microsoft.com/office/drawing/2014/main" xmlns="" id="{CE9E0A62-41C3-0A42-B976-54675BB7AD2D}"/>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4" name="Elipse 1643">
                <a:extLst>
                  <a:ext uri="{FF2B5EF4-FFF2-40B4-BE49-F238E27FC236}">
                    <a16:creationId xmlns:a16="http://schemas.microsoft.com/office/drawing/2014/main" xmlns="" id="{EAD43F72-6610-AC40-8477-BE9D433406A9}"/>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5" name="Elipse 1644">
                <a:extLst>
                  <a:ext uri="{FF2B5EF4-FFF2-40B4-BE49-F238E27FC236}">
                    <a16:creationId xmlns:a16="http://schemas.microsoft.com/office/drawing/2014/main" xmlns="" id="{9C680068-99B6-C345-8E28-4A0B80D18FFE}"/>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6" name="Elipse 1645">
                <a:extLst>
                  <a:ext uri="{FF2B5EF4-FFF2-40B4-BE49-F238E27FC236}">
                    <a16:creationId xmlns:a16="http://schemas.microsoft.com/office/drawing/2014/main" xmlns="" id="{428B2867-4319-5F4D-89BA-D121B6AB2C45}"/>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7" name="Elipse 1646">
                <a:extLst>
                  <a:ext uri="{FF2B5EF4-FFF2-40B4-BE49-F238E27FC236}">
                    <a16:creationId xmlns:a16="http://schemas.microsoft.com/office/drawing/2014/main" xmlns="" id="{BF8B5C9E-38F8-1844-8166-1D49DA0889E6}"/>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8" name="Elipse 1647">
                <a:extLst>
                  <a:ext uri="{FF2B5EF4-FFF2-40B4-BE49-F238E27FC236}">
                    <a16:creationId xmlns:a16="http://schemas.microsoft.com/office/drawing/2014/main" xmlns="" id="{ECE0F057-0698-D54A-A12B-74E2E9678906}"/>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49" name="Elipse 1648">
                <a:extLst>
                  <a:ext uri="{FF2B5EF4-FFF2-40B4-BE49-F238E27FC236}">
                    <a16:creationId xmlns:a16="http://schemas.microsoft.com/office/drawing/2014/main" xmlns="" id="{B30F7001-45C1-D742-B4F9-E6D5B4EBF7C3}"/>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0" name="Elipse 1649">
                <a:extLst>
                  <a:ext uri="{FF2B5EF4-FFF2-40B4-BE49-F238E27FC236}">
                    <a16:creationId xmlns:a16="http://schemas.microsoft.com/office/drawing/2014/main" xmlns="" id="{20E1CBAA-884E-5144-8A6F-B0146828CB31}"/>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1" name="Elipse 1650">
                <a:extLst>
                  <a:ext uri="{FF2B5EF4-FFF2-40B4-BE49-F238E27FC236}">
                    <a16:creationId xmlns:a16="http://schemas.microsoft.com/office/drawing/2014/main" xmlns="" id="{B5234DA8-038E-A545-97CF-0D2E0E13635D}"/>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2" name="Elipse 1651">
                <a:extLst>
                  <a:ext uri="{FF2B5EF4-FFF2-40B4-BE49-F238E27FC236}">
                    <a16:creationId xmlns:a16="http://schemas.microsoft.com/office/drawing/2014/main" xmlns="" id="{7AD5CAEF-34D3-1B4E-B8AA-90CA2510B074}"/>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3" name="Elipse 1652">
                <a:extLst>
                  <a:ext uri="{FF2B5EF4-FFF2-40B4-BE49-F238E27FC236}">
                    <a16:creationId xmlns:a16="http://schemas.microsoft.com/office/drawing/2014/main" xmlns="" id="{140AD144-1B65-C742-BA83-A4DA826F8F38}"/>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4" name="Elipse 1653">
                <a:extLst>
                  <a:ext uri="{FF2B5EF4-FFF2-40B4-BE49-F238E27FC236}">
                    <a16:creationId xmlns:a16="http://schemas.microsoft.com/office/drawing/2014/main" xmlns="" id="{B26426BE-F40A-C14C-B450-6BC6899A4A4A}"/>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5" name="Elipse 1654">
                <a:extLst>
                  <a:ext uri="{FF2B5EF4-FFF2-40B4-BE49-F238E27FC236}">
                    <a16:creationId xmlns:a16="http://schemas.microsoft.com/office/drawing/2014/main" xmlns="" id="{D651A468-7324-9448-8E80-78EA57B63610}"/>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6" name="Elipse 1655">
                <a:extLst>
                  <a:ext uri="{FF2B5EF4-FFF2-40B4-BE49-F238E27FC236}">
                    <a16:creationId xmlns:a16="http://schemas.microsoft.com/office/drawing/2014/main" xmlns="" id="{2C46C9D5-137F-904A-8EF7-055EC757EBD5}"/>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7" name="Elipse 1656">
                <a:extLst>
                  <a:ext uri="{FF2B5EF4-FFF2-40B4-BE49-F238E27FC236}">
                    <a16:creationId xmlns:a16="http://schemas.microsoft.com/office/drawing/2014/main" xmlns="" id="{C3B3A730-B881-4045-BE6F-0B7E00673B34}"/>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8" name="Elipse 1657">
                <a:extLst>
                  <a:ext uri="{FF2B5EF4-FFF2-40B4-BE49-F238E27FC236}">
                    <a16:creationId xmlns:a16="http://schemas.microsoft.com/office/drawing/2014/main" xmlns="" id="{95B66BA7-827F-D848-9618-F3AD66BBF6E2}"/>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59" name="Elipse 1658">
                <a:extLst>
                  <a:ext uri="{FF2B5EF4-FFF2-40B4-BE49-F238E27FC236}">
                    <a16:creationId xmlns:a16="http://schemas.microsoft.com/office/drawing/2014/main" xmlns="" id="{32F2AB90-3480-B74A-B40E-CD3C611A7747}"/>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0" name="Elipse 1659">
                <a:extLst>
                  <a:ext uri="{FF2B5EF4-FFF2-40B4-BE49-F238E27FC236}">
                    <a16:creationId xmlns:a16="http://schemas.microsoft.com/office/drawing/2014/main" xmlns="" id="{AA6ED66C-D44E-A045-9739-997D968BBBA8}"/>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1" name="Elipse 1660">
                <a:extLst>
                  <a:ext uri="{FF2B5EF4-FFF2-40B4-BE49-F238E27FC236}">
                    <a16:creationId xmlns:a16="http://schemas.microsoft.com/office/drawing/2014/main" xmlns="" id="{F7182FC6-AC15-9942-8DF7-7F5178FF56E0}"/>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2" name="Elipse 1661">
                <a:extLst>
                  <a:ext uri="{FF2B5EF4-FFF2-40B4-BE49-F238E27FC236}">
                    <a16:creationId xmlns:a16="http://schemas.microsoft.com/office/drawing/2014/main" xmlns="" id="{8B2323DD-6476-7A4E-8FD0-66F18E6BEF5B}"/>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3" name="Elipse 1662">
                <a:extLst>
                  <a:ext uri="{FF2B5EF4-FFF2-40B4-BE49-F238E27FC236}">
                    <a16:creationId xmlns:a16="http://schemas.microsoft.com/office/drawing/2014/main" xmlns="" id="{512BBB70-0C62-8A49-8AD8-4C4FDBE6BF8C}"/>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4" name="Elipse 1663">
                <a:extLst>
                  <a:ext uri="{FF2B5EF4-FFF2-40B4-BE49-F238E27FC236}">
                    <a16:creationId xmlns:a16="http://schemas.microsoft.com/office/drawing/2014/main" xmlns="" id="{833EF364-4030-5545-98C8-5F87B8F88398}"/>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5" name="Elipse 1664">
                <a:extLst>
                  <a:ext uri="{FF2B5EF4-FFF2-40B4-BE49-F238E27FC236}">
                    <a16:creationId xmlns:a16="http://schemas.microsoft.com/office/drawing/2014/main" xmlns="" id="{E9339F60-C1F4-3A4C-9395-707B198D882F}"/>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6" name="Elipse 1665">
                <a:extLst>
                  <a:ext uri="{FF2B5EF4-FFF2-40B4-BE49-F238E27FC236}">
                    <a16:creationId xmlns:a16="http://schemas.microsoft.com/office/drawing/2014/main" xmlns="" id="{A6CF9FDB-2E35-5D4C-B7B2-3C400986EFF3}"/>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7" name="Elipse 1666">
                <a:extLst>
                  <a:ext uri="{FF2B5EF4-FFF2-40B4-BE49-F238E27FC236}">
                    <a16:creationId xmlns:a16="http://schemas.microsoft.com/office/drawing/2014/main" xmlns="" id="{A8832559-FECF-E745-9BDB-E4EC774A4B12}"/>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8" name="Elipse 1667">
                <a:extLst>
                  <a:ext uri="{FF2B5EF4-FFF2-40B4-BE49-F238E27FC236}">
                    <a16:creationId xmlns:a16="http://schemas.microsoft.com/office/drawing/2014/main" xmlns="" id="{E1000128-D4F7-E84D-A95D-56E599A6942A}"/>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69" name="Elipse 1668">
                <a:extLst>
                  <a:ext uri="{FF2B5EF4-FFF2-40B4-BE49-F238E27FC236}">
                    <a16:creationId xmlns:a16="http://schemas.microsoft.com/office/drawing/2014/main" xmlns="" id="{142CB635-3C59-8A47-8561-E13ADF91B7C9}"/>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0" name="Elipse 1669">
                <a:extLst>
                  <a:ext uri="{FF2B5EF4-FFF2-40B4-BE49-F238E27FC236}">
                    <a16:creationId xmlns:a16="http://schemas.microsoft.com/office/drawing/2014/main" xmlns="" id="{2A5FEEB8-5B5B-8946-ACD0-A4B65E9FDE89}"/>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1" name="Elipse 1670">
                <a:extLst>
                  <a:ext uri="{FF2B5EF4-FFF2-40B4-BE49-F238E27FC236}">
                    <a16:creationId xmlns:a16="http://schemas.microsoft.com/office/drawing/2014/main" xmlns="" id="{C64DAA38-6C37-DA45-8A27-F92512DE5F2F}"/>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2" name="Elipse 1671">
                <a:extLst>
                  <a:ext uri="{FF2B5EF4-FFF2-40B4-BE49-F238E27FC236}">
                    <a16:creationId xmlns:a16="http://schemas.microsoft.com/office/drawing/2014/main" xmlns="" id="{D30A7DF1-FB23-5841-A5F4-AE3CA36EFC2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3" name="Elipse 1672">
                <a:extLst>
                  <a:ext uri="{FF2B5EF4-FFF2-40B4-BE49-F238E27FC236}">
                    <a16:creationId xmlns:a16="http://schemas.microsoft.com/office/drawing/2014/main" xmlns="" id="{AB9A42CD-A95C-7348-92EF-FD18CA147B27}"/>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4" name="Elipse 1673">
                <a:extLst>
                  <a:ext uri="{FF2B5EF4-FFF2-40B4-BE49-F238E27FC236}">
                    <a16:creationId xmlns:a16="http://schemas.microsoft.com/office/drawing/2014/main" xmlns="" id="{1F8CF526-9781-DB4E-A1FC-04FAD3525447}"/>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5" name="Elipse 1674">
                <a:extLst>
                  <a:ext uri="{FF2B5EF4-FFF2-40B4-BE49-F238E27FC236}">
                    <a16:creationId xmlns:a16="http://schemas.microsoft.com/office/drawing/2014/main" xmlns="" id="{4F330037-B5EF-6A43-A4F7-666D48FE69C9}"/>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6" name="Elipse 1675">
                <a:extLst>
                  <a:ext uri="{FF2B5EF4-FFF2-40B4-BE49-F238E27FC236}">
                    <a16:creationId xmlns:a16="http://schemas.microsoft.com/office/drawing/2014/main" xmlns="" id="{A3BC1AF3-E961-AA49-9A74-AC03998D802F}"/>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77" name="Elipse 1676">
                <a:extLst>
                  <a:ext uri="{FF2B5EF4-FFF2-40B4-BE49-F238E27FC236}">
                    <a16:creationId xmlns:a16="http://schemas.microsoft.com/office/drawing/2014/main" xmlns="" id="{3A0C115D-0960-3547-96F0-148AEB287046}"/>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2" name="Grupo 1561">
              <a:extLst>
                <a:ext uri="{FF2B5EF4-FFF2-40B4-BE49-F238E27FC236}">
                  <a16:creationId xmlns:a16="http://schemas.microsoft.com/office/drawing/2014/main" xmlns="" id="{73C46133-AB03-B343-9218-C408BEBAE882}"/>
                </a:ext>
              </a:extLst>
            </p:cNvPr>
            <p:cNvGrpSpPr/>
            <p:nvPr/>
          </p:nvGrpSpPr>
          <p:grpSpPr>
            <a:xfrm>
              <a:off x="6846000" y="32843"/>
              <a:ext cx="28800" cy="5462318"/>
              <a:chOff x="110763" y="32843"/>
              <a:chExt cx="28800" cy="5462318"/>
            </a:xfrm>
            <a:grpFill/>
          </p:grpSpPr>
          <p:sp>
            <p:nvSpPr>
              <p:cNvPr id="1602" name="Elipse 1601">
                <a:extLst>
                  <a:ext uri="{FF2B5EF4-FFF2-40B4-BE49-F238E27FC236}">
                    <a16:creationId xmlns:a16="http://schemas.microsoft.com/office/drawing/2014/main" xmlns="" id="{6D3A29E2-733A-FC45-851D-24DF08BA17EF}"/>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3" name="Elipse 1602">
                <a:extLst>
                  <a:ext uri="{FF2B5EF4-FFF2-40B4-BE49-F238E27FC236}">
                    <a16:creationId xmlns:a16="http://schemas.microsoft.com/office/drawing/2014/main" xmlns="" id="{760084A0-099A-454F-A009-D6037FFF25BC}"/>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4" name="Elipse 1603">
                <a:extLst>
                  <a:ext uri="{FF2B5EF4-FFF2-40B4-BE49-F238E27FC236}">
                    <a16:creationId xmlns:a16="http://schemas.microsoft.com/office/drawing/2014/main" xmlns="" id="{5612F80D-8988-8448-A9D4-167097CDD098}"/>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5" name="Elipse 1604">
                <a:extLst>
                  <a:ext uri="{FF2B5EF4-FFF2-40B4-BE49-F238E27FC236}">
                    <a16:creationId xmlns:a16="http://schemas.microsoft.com/office/drawing/2014/main" xmlns="" id="{09BBD0CA-8667-BE42-AEFA-D7E8AD4C3ABA}"/>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6" name="Elipse 1605">
                <a:extLst>
                  <a:ext uri="{FF2B5EF4-FFF2-40B4-BE49-F238E27FC236}">
                    <a16:creationId xmlns:a16="http://schemas.microsoft.com/office/drawing/2014/main" xmlns="" id="{BA1F92EB-7134-224B-B784-E3F7C7B654AB}"/>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7" name="Elipse 1606">
                <a:extLst>
                  <a:ext uri="{FF2B5EF4-FFF2-40B4-BE49-F238E27FC236}">
                    <a16:creationId xmlns:a16="http://schemas.microsoft.com/office/drawing/2014/main" xmlns="" id="{FE4BD8E8-F168-6E42-9E08-50D85E7F34AA}"/>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8" name="Elipse 1607">
                <a:extLst>
                  <a:ext uri="{FF2B5EF4-FFF2-40B4-BE49-F238E27FC236}">
                    <a16:creationId xmlns:a16="http://schemas.microsoft.com/office/drawing/2014/main" xmlns="" id="{FF6DF18A-8FE2-984D-897B-DB3F37629D7F}"/>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9" name="Elipse 1608">
                <a:extLst>
                  <a:ext uri="{FF2B5EF4-FFF2-40B4-BE49-F238E27FC236}">
                    <a16:creationId xmlns:a16="http://schemas.microsoft.com/office/drawing/2014/main" xmlns="" id="{9D03594D-25C2-7C4F-BACC-9AB0D423F101}"/>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0" name="Elipse 1609">
                <a:extLst>
                  <a:ext uri="{FF2B5EF4-FFF2-40B4-BE49-F238E27FC236}">
                    <a16:creationId xmlns:a16="http://schemas.microsoft.com/office/drawing/2014/main" xmlns="" id="{D08D2038-E795-CB4B-89FB-3AA3364278A5}"/>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1" name="Elipse 1610">
                <a:extLst>
                  <a:ext uri="{FF2B5EF4-FFF2-40B4-BE49-F238E27FC236}">
                    <a16:creationId xmlns:a16="http://schemas.microsoft.com/office/drawing/2014/main" xmlns="" id="{DC2ED93A-AD99-4E49-9010-5A5DAAF681B4}"/>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2" name="Elipse 1611">
                <a:extLst>
                  <a:ext uri="{FF2B5EF4-FFF2-40B4-BE49-F238E27FC236}">
                    <a16:creationId xmlns:a16="http://schemas.microsoft.com/office/drawing/2014/main" xmlns="" id="{3385BA71-6BCD-3946-843F-307E703F8E24}"/>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3" name="Elipse 1612">
                <a:extLst>
                  <a:ext uri="{FF2B5EF4-FFF2-40B4-BE49-F238E27FC236}">
                    <a16:creationId xmlns:a16="http://schemas.microsoft.com/office/drawing/2014/main" xmlns="" id="{7B699073-A8C5-6149-A3D1-D4D9BF308EC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4" name="Elipse 1613">
                <a:extLst>
                  <a:ext uri="{FF2B5EF4-FFF2-40B4-BE49-F238E27FC236}">
                    <a16:creationId xmlns:a16="http://schemas.microsoft.com/office/drawing/2014/main" xmlns="" id="{348A8AEB-B7BC-5A4F-807F-56E29234C9D0}"/>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5" name="Elipse 1614">
                <a:extLst>
                  <a:ext uri="{FF2B5EF4-FFF2-40B4-BE49-F238E27FC236}">
                    <a16:creationId xmlns:a16="http://schemas.microsoft.com/office/drawing/2014/main" xmlns="" id="{4C67692D-A708-EC40-BB13-57CD47D13C72}"/>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6" name="Elipse 1615">
                <a:extLst>
                  <a:ext uri="{FF2B5EF4-FFF2-40B4-BE49-F238E27FC236}">
                    <a16:creationId xmlns:a16="http://schemas.microsoft.com/office/drawing/2014/main" xmlns="" id="{7C5A9C53-9098-654C-BDFE-50C8DA8F4C5B}"/>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7" name="Elipse 1616">
                <a:extLst>
                  <a:ext uri="{FF2B5EF4-FFF2-40B4-BE49-F238E27FC236}">
                    <a16:creationId xmlns:a16="http://schemas.microsoft.com/office/drawing/2014/main" xmlns="" id="{A1B15A2B-C47F-5244-8E81-4BDCEA294D5B}"/>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8" name="Elipse 1617">
                <a:extLst>
                  <a:ext uri="{FF2B5EF4-FFF2-40B4-BE49-F238E27FC236}">
                    <a16:creationId xmlns:a16="http://schemas.microsoft.com/office/drawing/2014/main" xmlns="" id="{4F031ED5-CCFF-644E-A44A-40D603514620}"/>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19" name="Elipse 1618">
                <a:extLst>
                  <a:ext uri="{FF2B5EF4-FFF2-40B4-BE49-F238E27FC236}">
                    <a16:creationId xmlns:a16="http://schemas.microsoft.com/office/drawing/2014/main" xmlns="" id="{D8219E89-598B-014A-A447-A324B926C0CC}"/>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0" name="Elipse 1619">
                <a:extLst>
                  <a:ext uri="{FF2B5EF4-FFF2-40B4-BE49-F238E27FC236}">
                    <a16:creationId xmlns:a16="http://schemas.microsoft.com/office/drawing/2014/main" xmlns="" id="{761EFD39-E534-4448-A7CD-7E9DA1CD10D3}"/>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1" name="Elipse 1620">
                <a:extLst>
                  <a:ext uri="{FF2B5EF4-FFF2-40B4-BE49-F238E27FC236}">
                    <a16:creationId xmlns:a16="http://schemas.microsoft.com/office/drawing/2014/main" xmlns="" id="{4A5B96F9-61EE-6C46-864F-42DDE78EBF95}"/>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2" name="Elipse 1621">
                <a:extLst>
                  <a:ext uri="{FF2B5EF4-FFF2-40B4-BE49-F238E27FC236}">
                    <a16:creationId xmlns:a16="http://schemas.microsoft.com/office/drawing/2014/main" xmlns="" id="{913D54C3-C9D0-1C44-AAAD-DCDA6DCC1F51}"/>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3" name="Elipse 1622">
                <a:extLst>
                  <a:ext uri="{FF2B5EF4-FFF2-40B4-BE49-F238E27FC236}">
                    <a16:creationId xmlns:a16="http://schemas.microsoft.com/office/drawing/2014/main" xmlns="" id="{333CADD6-CFC6-AD42-8494-25EE185ECC74}"/>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4" name="Elipse 1623">
                <a:extLst>
                  <a:ext uri="{FF2B5EF4-FFF2-40B4-BE49-F238E27FC236}">
                    <a16:creationId xmlns:a16="http://schemas.microsoft.com/office/drawing/2014/main" xmlns="" id="{7F7D3B1E-8964-F94A-8A94-2108C55AFE8D}"/>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5" name="Elipse 1624">
                <a:extLst>
                  <a:ext uri="{FF2B5EF4-FFF2-40B4-BE49-F238E27FC236}">
                    <a16:creationId xmlns:a16="http://schemas.microsoft.com/office/drawing/2014/main" xmlns="" id="{752E3051-0711-644F-ADB0-5BE47253D293}"/>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6" name="Elipse 1625">
                <a:extLst>
                  <a:ext uri="{FF2B5EF4-FFF2-40B4-BE49-F238E27FC236}">
                    <a16:creationId xmlns:a16="http://schemas.microsoft.com/office/drawing/2014/main" xmlns="" id="{F9E37C41-6755-9946-A0BF-E39BABB92F70}"/>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7" name="Elipse 1626">
                <a:extLst>
                  <a:ext uri="{FF2B5EF4-FFF2-40B4-BE49-F238E27FC236}">
                    <a16:creationId xmlns:a16="http://schemas.microsoft.com/office/drawing/2014/main" xmlns="" id="{D75F94CB-0E8C-9A40-98E7-66A811ACAA4C}"/>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8" name="Elipse 1627">
                <a:extLst>
                  <a:ext uri="{FF2B5EF4-FFF2-40B4-BE49-F238E27FC236}">
                    <a16:creationId xmlns:a16="http://schemas.microsoft.com/office/drawing/2014/main" xmlns="" id="{23FECC1A-FDD4-2D44-ADAA-F36CDD1AC59F}"/>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29" name="Elipse 1628">
                <a:extLst>
                  <a:ext uri="{FF2B5EF4-FFF2-40B4-BE49-F238E27FC236}">
                    <a16:creationId xmlns:a16="http://schemas.microsoft.com/office/drawing/2014/main" xmlns="" id="{FA2559CE-FA1C-B54F-BB4D-2243D5A64769}"/>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0" name="Elipse 1629">
                <a:extLst>
                  <a:ext uri="{FF2B5EF4-FFF2-40B4-BE49-F238E27FC236}">
                    <a16:creationId xmlns:a16="http://schemas.microsoft.com/office/drawing/2014/main" xmlns="" id="{C76F4F6B-EE1D-544D-ACE4-6A4C2E7AB4B5}"/>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1" name="Elipse 1630">
                <a:extLst>
                  <a:ext uri="{FF2B5EF4-FFF2-40B4-BE49-F238E27FC236}">
                    <a16:creationId xmlns:a16="http://schemas.microsoft.com/office/drawing/2014/main" xmlns="" id="{3CDE6196-9F54-7B47-BC2F-367812F55C63}"/>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2" name="Elipse 1631">
                <a:extLst>
                  <a:ext uri="{FF2B5EF4-FFF2-40B4-BE49-F238E27FC236}">
                    <a16:creationId xmlns:a16="http://schemas.microsoft.com/office/drawing/2014/main" xmlns="" id="{AC8540B5-B0CA-7747-93E7-58A226945153}"/>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3" name="Elipse 1632">
                <a:extLst>
                  <a:ext uri="{FF2B5EF4-FFF2-40B4-BE49-F238E27FC236}">
                    <a16:creationId xmlns:a16="http://schemas.microsoft.com/office/drawing/2014/main" xmlns="" id="{ABB9C15D-8722-B04F-9244-BA28C2ADB360}"/>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4" name="Elipse 1633">
                <a:extLst>
                  <a:ext uri="{FF2B5EF4-FFF2-40B4-BE49-F238E27FC236}">
                    <a16:creationId xmlns:a16="http://schemas.microsoft.com/office/drawing/2014/main" xmlns="" id="{4034F3C9-E053-574A-BE74-35A44E897D9C}"/>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5" name="Elipse 1634">
                <a:extLst>
                  <a:ext uri="{FF2B5EF4-FFF2-40B4-BE49-F238E27FC236}">
                    <a16:creationId xmlns:a16="http://schemas.microsoft.com/office/drawing/2014/main" xmlns="" id="{74138465-72C3-3342-941C-7C9F2AE9A283}"/>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6" name="Elipse 1635">
                <a:extLst>
                  <a:ext uri="{FF2B5EF4-FFF2-40B4-BE49-F238E27FC236}">
                    <a16:creationId xmlns:a16="http://schemas.microsoft.com/office/drawing/2014/main" xmlns="" id="{B3735111-A873-E649-ACA8-011B233B47C5}"/>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7" name="Elipse 1636">
                <a:extLst>
                  <a:ext uri="{FF2B5EF4-FFF2-40B4-BE49-F238E27FC236}">
                    <a16:creationId xmlns:a16="http://schemas.microsoft.com/office/drawing/2014/main" xmlns="" id="{63124FE4-5C41-8645-A669-F1D65D849C73}"/>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8" name="Elipse 1637">
                <a:extLst>
                  <a:ext uri="{FF2B5EF4-FFF2-40B4-BE49-F238E27FC236}">
                    <a16:creationId xmlns:a16="http://schemas.microsoft.com/office/drawing/2014/main" xmlns="" id="{33EC59FE-9080-F046-89FF-E0F6D8BA18F0}"/>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39" name="Elipse 1638">
                <a:extLst>
                  <a:ext uri="{FF2B5EF4-FFF2-40B4-BE49-F238E27FC236}">
                    <a16:creationId xmlns:a16="http://schemas.microsoft.com/office/drawing/2014/main" xmlns="" id="{6A29EB19-1889-D64C-A6FB-01C896063E9E}"/>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nvGrpSpPr>
            <p:cNvPr id="1563" name="Grupo 1562">
              <a:extLst>
                <a:ext uri="{FF2B5EF4-FFF2-40B4-BE49-F238E27FC236}">
                  <a16:creationId xmlns:a16="http://schemas.microsoft.com/office/drawing/2014/main" xmlns="" id="{51447BE9-21F8-504C-B8C9-5FF75F7FC291}"/>
                </a:ext>
              </a:extLst>
            </p:cNvPr>
            <p:cNvGrpSpPr/>
            <p:nvPr/>
          </p:nvGrpSpPr>
          <p:grpSpPr>
            <a:xfrm>
              <a:off x="6994167" y="32843"/>
              <a:ext cx="28800" cy="5462318"/>
              <a:chOff x="110763" y="32843"/>
              <a:chExt cx="28800" cy="5462318"/>
            </a:xfrm>
            <a:grpFill/>
          </p:grpSpPr>
          <p:sp>
            <p:nvSpPr>
              <p:cNvPr id="1564" name="Elipse 1563">
                <a:extLst>
                  <a:ext uri="{FF2B5EF4-FFF2-40B4-BE49-F238E27FC236}">
                    <a16:creationId xmlns:a16="http://schemas.microsoft.com/office/drawing/2014/main" xmlns="" id="{9BC76274-A79A-DF49-8433-0B504DFC11EB}"/>
                  </a:ext>
                </a:extLst>
              </p:cNvPr>
              <p:cNvSpPr>
                <a:spLocks noChangeAspect="1"/>
              </p:cNvSpPr>
              <p:nvPr/>
            </p:nvSpPr>
            <p:spPr>
              <a:xfrm>
                <a:off x="110763" y="328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5" name="Elipse 1564">
                <a:extLst>
                  <a:ext uri="{FF2B5EF4-FFF2-40B4-BE49-F238E27FC236}">
                    <a16:creationId xmlns:a16="http://schemas.microsoft.com/office/drawing/2014/main" xmlns="" id="{DA99D5A7-E47B-1D44-8F3D-F183F9819E57}"/>
                  </a:ext>
                </a:extLst>
              </p:cNvPr>
              <p:cNvSpPr>
                <a:spLocks noChangeAspect="1"/>
              </p:cNvSpPr>
              <p:nvPr/>
            </p:nvSpPr>
            <p:spPr>
              <a:xfrm>
                <a:off x="110763" y="1796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6" name="Elipse 1565">
                <a:extLst>
                  <a:ext uri="{FF2B5EF4-FFF2-40B4-BE49-F238E27FC236}">
                    <a16:creationId xmlns:a16="http://schemas.microsoft.com/office/drawing/2014/main" xmlns="" id="{8D4A3FCD-D391-754D-BF58-A81C0D7D163A}"/>
                  </a:ext>
                </a:extLst>
              </p:cNvPr>
              <p:cNvSpPr>
                <a:spLocks noChangeAspect="1"/>
              </p:cNvSpPr>
              <p:nvPr/>
            </p:nvSpPr>
            <p:spPr>
              <a:xfrm>
                <a:off x="110763" y="3265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7" name="Elipse 1566">
                <a:extLst>
                  <a:ext uri="{FF2B5EF4-FFF2-40B4-BE49-F238E27FC236}">
                    <a16:creationId xmlns:a16="http://schemas.microsoft.com/office/drawing/2014/main" xmlns="" id="{E2D94AB1-7ADC-EC49-B4C5-9645E6F71D41}"/>
                  </a:ext>
                </a:extLst>
              </p:cNvPr>
              <p:cNvSpPr>
                <a:spLocks noChangeAspect="1"/>
              </p:cNvSpPr>
              <p:nvPr/>
            </p:nvSpPr>
            <p:spPr>
              <a:xfrm>
                <a:off x="110763" y="4733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8" name="Elipse 1567">
                <a:extLst>
                  <a:ext uri="{FF2B5EF4-FFF2-40B4-BE49-F238E27FC236}">
                    <a16:creationId xmlns:a16="http://schemas.microsoft.com/office/drawing/2014/main" xmlns="" id="{BEFD3FD5-D477-4640-8A95-16EB9175A947}"/>
                  </a:ext>
                </a:extLst>
              </p:cNvPr>
              <p:cNvSpPr>
                <a:spLocks noChangeAspect="1"/>
              </p:cNvSpPr>
              <p:nvPr/>
            </p:nvSpPr>
            <p:spPr>
              <a:xfrm>
                <a:off x="110763" y="6202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69" name="Elipse 1568">
                <a:extLst>
                  <a:ext uri="{FF2B5EF4-FFF2-40B4-BE49-F238E27FC236}">
                    <a16:creationId xmlns:a16="http://schemas.microsoft.com/office/drawing/2014/main" xmlns="" id="{778B02BD-B75D-8448-B40B-B0FAE83F064B}"/>
                  </a:ext>
                </a:extLst>
              </p:cNvPr>
              <p:cNvSpPr>
                <a:spLocks noChangeAspect="1"/>
              </p:cNvSpPr>
              <p:nvPr/>
            </p:nvSpPr>
            <p:spPr>
              <a:xfrm>
                <a:off x="110763" y="7671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0" name="Elipse 1569">
                <a:extLst>
                  <a:ext uri="{FF2B5EF4-FFF2-40B4-BE49-F238E27FC236}">
                    <a16:creationId xmlns:a16="http://schemas.microsoft.com/office/drawing/2014/main" xmlns="" id="{9C7C94B4-2E6A-4B44-82F8-10C50275ADCE}"/>
                  </a:ext>
                </a:extLst>
              </p:cNvPr>
              <p:cNvSpPr>
                <a:spLocks noChangeAspect="1"/>
              </p:cNvSpPr>
              <p:nvPr/>
            </p:nvSpPr>
            <p:spPr>
              <a:xfrm>
                <a:off x="110763" y="9139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1" name="Elipse 1570">
                <a:extLst>
                  <a:ext uri="{FF2B5EF4-FFF2-40B4-BE49-F238E27FC236}">
                    <a16:creationId xmlns:a16="http://schemas.microsoft.com/office/drawing/2014/main" xmlns="" id="{EB014771-576D-A04E-B098-5146A5243167}"/>
                  </a:ext>
                </a:extLst>
              </p:cNvPr>
              <p:cNvSpPr>
                <a:spLocks noChangeAspect="1"/>
              </p:cNvSpPr>
              <p:nvPr/>
            </p:nvSpPr>
            <p:spPr>
              <a:xfrm>
                <a:off x="110763" y="10608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2" name="Elipse 1571">
                <a:extLst>
                  <a:ext uri="{FF2B5EF4-FFF2-40B4-BE49-F238E27FC236}">
                    <a16:creationId xmlns:a16="http://schemas.microsoft.com/office/drawing/2014/main" xmlns="" id="{421521EA-1D72-B74A-BE96-812617BB4448}"/>
                  </a:ext>
                </a:extLst>
              </p:cNvPr>
              <p:cNvSpPr>
                <a:spLocks noChangeAspect="1"/>
              </p:cNvSpPr>
              <p:nvPr/>
            </p:nvSpPr>
            <p:spPr>
              <a:xfrm>
                <a:off x="110763" y="12076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3" name="Elipse 1572">
                <a:extLst>
                  <a:ext uri="{FF2B5EF4-FFF2-40B4-BE49-F238E27FC236}">
                    <a16:creationId xmlns:a16="http://schemas.microsoft.com/office/drawing/2014/main" xmlns="" id="{1DC07D40-771D-D94C-A505-0D518D3728F4}"/>
                  </a:ext>
                </a:extLst>
              </p:cNvPr>
              <p:cNvSpPr>
                <a:spLocks noChangeAspect="1"/>
              </p:cNvSpPr>
              <p:nvPr/>
            </p:nvSpPr>
            <p:spPr>
              <a:xfrm>
                <a:off x="110763" y="13545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4" name="Elipse 1573">
                <a:extLst>
                  <a:ext uri="{FF2B5EF4-FFF2-40B4-BE49-F238E27FC236}">
                    <a16:creationId xmlns:a16="http://schemas.microsoft.com/office/drawing/2014/main" xmlns="" id="{F43EA269-1CA7-FF48-8833-273B02DE7768}"/>
                  </a:ext>
                </a:extLst>
              </p:cNvPr>
              <p:cNvSpPr>
                <a:spLocks noChangeAspect="1"/>
              </p:cNvSpPr>
              <p:nvPr/>
            </p:nvSpPr>
            <p:spPr>
              <a:xfrm>
                <a:off x="110763" y="15013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5" name="Elipse 1574">
                <a:extLst>
                  <a:ext uri="{FF2B5EF4-FFF2-40B4-BE49-F238E27FC236}">
                    <a16:creationId xmlns:a16="http://schemas.microsoft.com/office/drawing/2014/main" xmlns="" id="{12D586D1-0CF2-FC45-8EF1-E4A3B4D2836C}"/>
                  </a:ext>
                </a:extLst>
              </p:cNvPr>
              <p:cNvSpPr>
                <a:spLocks noChangeAspect="1"/>
              </p:cNvSpPr>
              <p:nvPr/>
            </p:nvSpPr>
            <p:spPr>
              <a:xfrm>
                <a:off x="110763" y="16482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6" name="Elipse 1575">
                <a:extLst>
                  <a:ext uri="{FF2B5EF4-FFF2-40B4-BE49-F238E27FC236}">
                    <a16:creationId xmlns:a16="http://schemas.microsoft.com/office/drawing/2014/main" xmlns="" id="{DF434BB0-C652-7149-B36D-1960E749CF03}"/>
                  </a:ext>
                </a:extLst>
              </p:cNvPr>
              <p:cNvSpPr>
                <a:spLocks noChangeAspect="1"/>
              </p:cNvSpPr>
              <p:nvPr/>
            </p:nvSpPr>
            <p:spPr>
              <a:xfrm>
                <a:off x="110763" y="179506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7" name="Elipse 1576">
                <a:extLst>
                  <a:ext uri="{FF2B5EF4-FFF2-40B4-BE49-F238E27FC236}">
                    <a16:creationId xmlns:a16="http://schemas.microsoft.com/office/drawing/2014/main" xmlns="" id="{09337B50-4A84-E84C-947B-837C10EEDAD2}"/>
                  </a:ext>
                </a:extLst>
              </p:cNvPr>
              <p:cNvSpPr>
                <a:spLocks noChangeAspect="1"/>
              </p:cNvSpPr>
              <p:nvPr/>
            </p:nvSpPr>
            <p:spPr>
              <a:xfrm>
                <a:off x="110763" y="194191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8" name="Elipse 1577">
                <a:extLst>
                  <a:ext uri="{FF2B5EF4-FFF2-40B4-BE49-F238E27FC236}">
                    <a16:creationId xmlns:a16="http://schemas.microsoft.com/office/drawing/2014/main" xmlns="" id="{81A0DD62-7833-934F-BC6D-13E932F45E4D}"/>
                  </a:ext>
                </a:extLst>
              </p:cNvPr>
              <p:cNvSpPr>
                <a:spLocks noChangeAspect="1"/>
              </p:cNvSpPr>
              <p:nvPr/>
            </p:nvSpPr>
            <p:spPr>
              <a:xfrm>
                <a:off x="110763" y="208877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79" name="Elipse 1578">
                <a:extLst>
                  <a:ext uri="{FF2B5EF4-FFF2-40B4-BE49-F238E27FC236}">
                    <a16:creationId xmlns:a16="http://schemas.microsoft.com/office/drawing/2014/main" xmlns="" id="{BBE26754-C32F-BB46-B78D-B41314DD5D9F}"/>
                  </a:ext>
                </a:extLst>
              </p:cNvPr>
              <p:cNvSpPr>
                <a:spLocks noChangeAspect="1"/>
              </p:cNvSpPr>
              <p:nvPr/>
            </p:nvSpPr>
            <p:spPr>
              <a:xfrm>
                <a:off x="110763" y="223562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0" name="Elipse 1579">
                <a:extLst>
                  <a:ext uri="{FF2B5EF4-FFF2-40B4-BE49-F238E27FC236}">
                    <a16:creationId xmlns:a16="http://schemas.microsoft.com/office/drawing/2014/main" xmlns="" id="{913DF9EE-27A4-9D47-9CB6-60635418432C}"/>
                  </a:ext>
                </a:extLst>
              </p:cNvPr>
              <p:cNvSpPr>
                <a:spLocks noChangeAspect="1"/>
              </p:cNvSpPr>
              <p:nvPr/>
            </p:nvSpPr>
            <p:spPr>
              <a:xfrm>
                <a:off x="110763" y="238247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1" name="Elipse 1580">
                <a:extLst>
                  <a:ext uri="{FF2B5EF4-FFF2-40B4-BE49-F238E27FC236}">
                    <a16:creationId xmlns:a16="http://schemas.microsoft.com/office/drawing/2014/main" xmlns="" id="{92B4EEF1-5DBD-BC46-822D-EE0DF11330CC}"/>
                  </a:ext>
                </a:extLst>
              </p:cNvPr>
              <p:cNvSpPr>
                <a:spLocks noChangeAspect="1"/>
              </p:cNvSpPr>
              <p:nvPr/>
            </p:nvSpPr>
            <p:spPr>
              <a:xfrm>
                <a:off x="110763" y="252932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2" name="Elipse 1581">
                <a:extLst>
                  <a:ext uri="{FF2B5EF4-FFF2-40B4-BE49-F238E27FC236}">
                    <a16:creationId xmlns:a16="http://schemas.microsoft.com/office/drawing/2014/main" xmlns="" id="{48F7A79C-1D0F-AF48-B6C3-554A42709257}"/>
                  </a:ext>
                </a:extLst>
              </p:cNvPr>
              <p:cNvSpPr>
                <a:spLocks noChangeAspect="1"/>
              </p:cNvSpPr>
              <p:nvPr/>
            </p:nvSpPr>
            <p:spPr>
              <a:xfrm>
                <a:off x="110763" y="267617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3" name="Elipse 1582">
                <a:extLst>
                  <a:ext uri="{FF2B5EF4-FFF2-40B4-BE49-F238E27FC236}">
                    <a16:creationId xmlns:a16="http://schemas.microsoft.com/office/drawing/2014/main" xmlns="" id="{E827C654-9A4E-1340-99C0-D0FE354432E0}"/>
                  </a:ext>
                </a:extLst>
              </p:cNvPr>
              <p:cNvSpPr>
                <a:spLocks noChangeAspect="1"/>
              </p:cNvSpPr>
              <p:nvPr/>
            </p:nvSpPr>
            <p:spPr>
              <a:xfrm>
                <a:off x="110763" y="282303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4" name="Elipse 1583">
                <a:extLst>
                  <a:ext uri="{FF2B5EF4-FFF2-40B4-BE49-F238E27FC236}">
                    <a16:creationId xmlns:a16="http://schemas.microsoft.com/office/drawing/2014/main" xmlns="" id="{3347E14A-EE2D-CA4A-ADC3-4D057C0F2DEC}"/>
                  </a:ext>
                </a:extLst>
              </p:cNvPr>
              <p:cNvSpPr>
                <a:spLocks noChangeAspect="1"/>
              </p:cNvSpPr>
              <p:nvPr/>
            </p:nvSpPr>
            <p:spPr>
              <a:xfrm>
                <a:off x="110763" y="296988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5" name="Elipse 1584">
                <a:extLst>
                  <a:ext uri="{FF2B5EF4-FFF2-40B4-BE49-F238E27FC236}">
                    <a16:creationId xmlns:a16="http://schemas.microsoft.com/office/drawing/2014/main" xmlns="" id="{2AD638C6-92D8-6044-BFB2-A2E3D734141F}"/>
                  </a:ext>
                </a:extLst>
              </p:cNvPr>
              <p:cNvSpPr>
                <a:spLocks noChangeAspect="1"/>
              </p:cNvSpPr>
              <p:nvPr/>
            </p:nvSpPr>
            <p:spPr>
              <a:xfrm>
                <a:off x="110763" y="311673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6" name="Elipse 1585">
                <a:extLst>
                  <a:ext uri="{FF2B5EF4-FFF2-40B4-BE49-F238E27FC236}">
                    <a16:creationId xmlns:a16="http://schemas.microsoft.com/office/drawing/2014/main" xmlns="" id="{729007A2-163B-B94E-831E-669C2B7BCEDD}"/>
                  </a:ext>
                </a:extLst>
              </p:cNvPr>
              <p:cNvSpPr>
                <a:spLocks noChangeAspect="1"/>
              </p:cNvSpPr>
              <p:nvPr/>
            </p:nvSpPr>
            <p:spPr>
              <a:xfrm>
                <a:off x="110763" y="326358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7" name="Elipse 1586">
                <a:extLst>
                  <a:ext uri="{FF2B5EF4-FFF2-40B4-BE49-F238E27FC236}">
                    <a16:creationId xmlns:a16="http://schemas.microsoft.com/office/drawing/2014/main" xmlns="" id="{65D7E23C-41D8-C142-A06A-8208CCCF12E2}"/>
                  </a:ext>
                </a:extLst>
              </p:cNvPr>
              <p:cNvSpPr>
                <a:spLocks noChangeAspect="1"/>
              </p:cNvSpPr>
              <p:nvPr/>
            </p:nvSpPr>
            <p:spPr>
              <a:xfrm>
                <a:off x="110763" y="341043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8" name="Elipse 1587">
                <a:extLst>
                  <a:ext uri="{FF2B5EF4-FFF2-40B4-BE49-F238E27FC236}">
                    <a16:creationId xmlns:a16="http://schemas.microsoft.com/office/drawing/2014/main" xmlns="" id="{2C0220AC-24F5-F64B-AAE6-34ED2BE16A33}"/>
                  </a:ext>
                </a:extLst>
              </p:cNvPr>
              <p:cNvSpPr>
                <a:spLocks noChangeAspect="1"/>
              </p:cNvSpPr>
              <p:nvPr/>
            </p:nvSpPr>
            <p:spPr>
              <a:xfrm>
                <a:off x="110763" y="35572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89" name="Elipse 1588">
                <a:extLst>
                  <a:ext uri="{FF2B5EF4-FFF2-40B4-BE49-F238E27FC236}">
                    <a16:creationId xmlns:a16="http://schemas.microsoft.com/office/drawing/2014/main" xmlns="" id="{534C3B6B-A31B-2241-AF9D-F8670EC3F6B4}"/>
                  </a:ext>
                </a:extLst>
              </p:cNvPr>
              <p:cNvSpPr>
                <a:spLocks noChangeAspect="1"/>
              </p:cNvSpPr>
              <p:nvPr/>
            </p:nvSpPr>
            <p:spPr>
              <a:xfrm>
                <a:off x="110763" y="370414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0" name="Elipse 1589">
                <a:extLst>
                  <a:ext uri="{FF2B5EF4-FFF2-40B4-BE49-F238E27FC236}">
                    <a16:creationId xmlns:a16="http://schemas.microsoft.com/office/drawing/2014/main" xmlns="" id="{5630967F-69EB-324A-9C64-D2EC2FA946B4}"/>
                  </a:ext>
                </a:extLst>
              </p:cNvPr>
              <p:cNvSpPr>
                <a:spLocks noChangeAspect="1"/>
              </p:cNvSpPr>
              <p:nvPr/>
            </p:nvSpPr>
            <p:spPr>
              <a:xfrm>
                <a:off x="110763" y="385099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1" name="Elipse 1590">
                <a:extLst>
                  <a:ext uri="{FF2B5EF4-FFF2-40B4-BE49-F238E27FC236}">
                    <a16:creationId xmlns:a16="http://schemas.microsoft.com/office/drawing/2014/main" xmlns="" id="{0679737D-6444-0D46-8C24-E4B92AAEB057}"/>
                  </a:ext>
                </a:extLst>
              </p:cNvPr>
              <p:cNvSpPr>
                <a:spLocks noChangeAspect="1"/>
              </p:cNvSpPr>
              <p:nvPr/>
            </p:nvSpPr>
            <p:spPr>
              <a:xfrm>
                <a:off x="110763" y="399784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2" name="Elipse 1591">
                <a:extLst>
                  <a:ext uri="{FF2B5EF4-FFF2-40B4-BE49-F238E27FC236}">
                    <a16:creationId xmlns:a16="http://schemas.microsoft.com/office/drawing/2014/main" xmlns="" id="{C9B2B0FE-DE9D-834E-A87A-8F432D294431}"/>
                  </a:ext>
                </a:extLst>
              </p:cNvPr>
              <p:cNvSpPr>
                <a:spLocks noChangeAspect="1"/>
              </p:cNvSpPr>
              <p:nvPr/>
            </p:nvSpPr>
            <p:spPr>
              <a:xfrm>
                <a:off x="110763" y="414469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3" name="Elipse 1592">
                <a:extLst>
                  <a:ext uri="{FF2B5EF4-FFF2-40B4-BE49-F238E27FC236}">
                    <a16:creationId xmlns:a16="http://schemas.microsoft.com/office/drawing/2014/main" xmlns="" id="{68E8BCC7-4070-144A-8F81-C6EB01E68CDD}"/>
                  </a:ext>
                </a:extLst>
              </p:cNvPr>
              <p:cNvSpPr>
                <a:spLocks noChangeAspect="1"/>
              </p:cNvSpPr>
              <p:nvPr/>
            </p:nvSpPr>
            <p:spPr>
              <a:xfrm>
                <a:off x="110763" y="429155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4" name="Elipse 1593">
                <a:extLst>
                  <a:ext uri="{FF2B5EF4-FFF2-40B4-BE49-F238E27FC236}">
                    <a16:creationId xmlns:a16="http://schemas.microsoft.com/office/drawing/2014/main" xmlns="" id="{93B9E237-7285-1143-8DC4-9E29FD9A4EC1}"/>
                  </a:ext>
                </a:extLst>
              </p:cNvPr>
              <p:cNvSpPr>
                <a:spLocks noChangeAspect="1"/>
              </p:cNvSpPr>
              <p:nvPr/>
            </p:nvSpPr>
            <p:spPr>
              <a:xfrm>
                <a:off x="110763" y="443840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5" name="Elipse 1594">
                <a:extLst>
                  <a:ext uri="{FF2B5EF4-FFF2-40B4-BE49-F238E27FC236}">
                    <a16:creationId xmlns:a16="http://schemas.microsoft.com/office/drawing/2014/main" xmlns="" id="{E24F8436-D4F8-F04D-B548-81DFE41CB53C}"/>
                  </a:ext>
                </a:extLst>
              </p:cNvPr>
              <p:cNvSpPr>
                <a:spLocks noChangeAspect="1"/>
              </p:cNvSpPr>
              <p:nvPr/>
            </p:nvSpPr>
            <p:spPr>
              <a:xfrm>
                <a:off x="110763" y="458525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6" name="Elipse 1595">
                <a:extLst>
                  <a:ext uri="{FF2B5EF4-FFF2-40B4-BE49-F238E27FC236}">
                    <a16:creationId xmlns:a16="http://schemas.microsoft.com/office/drawing/2014/main" xmlns="" id="{EB07B58D-523D-AD4F-8895-AAE9A8C0A448}"/>
                  </a:ext>
                </a:extLst>
              </p:cNvPr>
              <p:cNvSpPr>
                <a:spLocks noChangeAspect="1"/>
              </p:cNvSpPr>
              <p:nvPr/>
            </p:nvSpPr>
            <p:spPr>
              <a:xfrm>
                <a:off x="110763" y="4732107"/>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7" name="Elipse 1596">
                <a:extLst>
                  <a:ext uri="{FF2B5EF4-FFF2-40B4-BE49-F238E27FC236}">
                    <a16:creationId xmlns:a16="http://schemas.microsoft.com/office/drawing/2014/main" xmlns="" id="{F8D19764-E5A8-DF40-9FCF-18F9FCBD2532}"/>
                  </a:ext>
                </a:extLst>
              </p:cNvPr>
              <p:cNvSpPr>
                <a:spLocks noChangeAspect="1"/>
              </p:cNvSpPr>
              <p:nvPr/>
            </p:nvSpPr>
            <p:spPr>
              <a:xfrm>
                <a:off x="110763" y="487895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8" name="Elipse 1597">
                <a:extLst>
                  <a:ext uri="{FF2B5EF4-FFF2-40B4-BE49-F238E27FC236}">
                    <a16:creationId xmlns:a16="http://schemas.microsoft.com/office/drawing/2014/main" xmlns="" id="{A51A77AD-3A5E-1D47-A4C9-CF04A3721318}"/>
                  </a:ext>
                </a:extLst>
              </p:cNvPr>
              <p:cNvSpPr>
                <a:spLocks noChangeAspect="1"/>
              </p:cNvSpPr>
              <p:nvPr/>
            </p:nvSpPr>
            <p:spPr>
              <a:xfrm>
                <a:off x="110763" y="502581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599" name="Elipse 1598">
                <a:extLst>
                  <a:ext uri="{FF2B5EF4-FFF2-40B4-BE49-F238E27FC236}">
                    <a16:creationId xmlns:a16="http://schemas.microsoft.com/office/drawing/2014/main" xmlns="" id="{2F0A0511-576B-6545-B515-1FCF03F44668}"/>
                  </a:ext>
                </a:extLst>
              </p:cNvPr>
              <p:cNvSpPr>
                <a:spLocks noChangeAspect="1"/>
              </p:cNvSpPr>
              <p:nvPr/>
            </p:nvSpPr>
            <p:spPr>
              <a:xfrm>
                <a:off x="110763" y="5172663"/>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0" name="Elipse 1599">
                <a:extLst>
                  <a:ext uri="{FF2B5EF4-FFF2-40B4-BE49-F238E27FC236}">
                    <a16:creationId xmlns:a16="http://schemas.microsoft.com/office/drawing/2014/main" xmlns="" id="{B91221DF-83F3-B74D-A6DD-5F6992F08181}"/>
                  </a:ext>
                </a:extLst>
              </p:cNvPr>
              <p:cNvSpPr>
                <a:spLocks noChangeAspect="1"/>
              </p:cNvSpPr>
              <p:nvPr/>
            </p:nvSpPr>
            <p:spPr>
              <a:xfrm>
                <a:off x="110763" y="5319515"/>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601" name="Elipse 1600">
                <a:extLst>
                  <a:ext uri="{FF2B5EF4-FFF2-40B4-BE49-F238E27FC236}">
                    <a16:creationId xmlns:a16="http://schemas.microsoft.com/office/drawing/2014/main" xmlns="" id="{48E1BB4D-C8A2-A846-99CB-7F122C6C78D2}"/>
                  </a:ext>
                </a:extLst>
              </p:cNvPr>
              <p:cNvSpPr>
                <a:spLocks noChangeAspect="1"/>
              </p:cNvSpPr>
              <p:nvPr/>
            </p:nvSpPr>
            <p:spPr>
              <a:xfrm>
                <a:off x="110763" y="546636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grpSp>
      <p:sp>
        <p:nvSpPr>
          <p:cNvPr id="2073" name="Marcador de texto 2071"/>
          <p:cNvSpPr>
            <a:spLocks noGrp="1"/>
          </p:cNvSpPr>
          <p:nvPr userDrawn="1">
            <p:ph type="body" sz="quarter" idx="12" hasCustomPrompt="1"/>
          </p:nvPr>
        </p:nvSpPr>
        <p:spPr>
          <a:xfrm>
            <a:off x="1009063" y="2470484"/>
            <a:ext cx="10173876" cy="1913552"/>
          </a:xfrm>
          <a:prstGeom prst="rect">
            <a:avLst/>
          </a:prstGeom>
        </p:spPr>
        <p:txBody>
          <a:bodyPr anchor="ctr" anchorCtr="0"/>
          <a:lstStyle>
            <a:lvl1pPr marL="0" indent="0" algn="ctr">
              <a:buNone/>
              <a:defRPr sz="4000" b="1" i="0" baseline="0">
                <a:solidFill>
                  <a:schemeClr val="tx1"/>
                </a:solidFill>
                <a:latin typeface="Arial Black" panose="020B0A04020102020204" pitchFamily="34" charset="0"/>
                <a:cs typeface="Arial" panose="020B0604020202020204" pitchFamily="34" charset="0"/>
              </a:defRPr>
            </a:lvl1pPr>
          </a:lstStyle>
          <a:p>
            <a:pPr lvl="0"/>
            <a:r>
              <a:rPr lang="es-CO" dirty="0"/>
              <a:t>Título de la Presentación</a:t>
            </a:r>
          </a:p>
        </p:txBody>
      </p:sp>
      <p:sp>
        <p:nvSpPr>
          <p:cNvPr id="2074" name="Marcador de texto 2071"/>
          <p:cNvSpPr>
            <a:spLocks noGrp="1"/>
          </p:cNvSpPr>
          <p:nvPr userDrawn="1">
            <p:ph type="body" sz="quarter" idx="13" hasCustomPrompt="1"/>
          </p:nvPr>
        </p:nvSpPr>
        <p:spPr>
          <a:xfrm>
            <a:off x="156001" y="6095935"/>
            <a:ext cx="2266359" cy="324000"/>
          </a:xfrm>
          <a:prstGeom prst="rect">
            <a:avLst/>
          </a:prstGeom>
        </p:spPr>
        <p:txBody>
          <a:bodyPr/>
          <a:lstStyle>
            <a:lvl1pPr marL="0" indent="0" algn="l">
              <a:buNone/>
              <a:defRPr sz="1800" b="1" i="0" baseline="0">
                <a:solidFill>
                  <a:srgbClr val="424242"/>
                </a:solidFill>
                <a:latin typeface="Arial Black" panose="020B0A04020102020204" pitchFamily="34" charset="0"/>
              </a:defRPr>
            </a:lvl1pPr>
          </a:lstStyle>
          <a:p>
            <a:pPr lvl="0"/>
            <a:r>
              <a:rPr lang="es-CO" dirty="0"/>
              <a:t>Mes</a:t>
            </a:r>
          </a:p>
        </p:txBody>
      </p:sp>
      <p:sp>
        <p:nvSpPr>
          <p:cNvPr id="2075" name="Marcador de texto 2071"/>
          <p:cNvSpPr>
            <a:spLocks noGrp="1"/>
          </p:cNvSpPr>
          <p:nvPr userDrawn="1">
            <p:ph type="body" sz="quarter" idx="14" hasCustomPrompt="1"/>
          </p:nvPr>
        </p:nvSpPr>
        <p:spPr>
          <a:xfrm>
            <a:off x="156001" y="6405664"/>
            <a:ext cx="2266359" cy="324000"/>
          </a:xfrm>
          <a:prstGeom prst="rect">
            <a:avLst/>
          </a:prstGeom>
        </p:spPr>
        <p:txBody>
          <a:bodyPr/>
          <a:lstStyle>
            <a:lvl1pPr marL="0" indent="0" algn="l">
              <a:buNone/>
              <a:defRPr sz="1600" b="1" i="0" baseline="0">
                <a:solidFill>
                  <a:srgbClr val="424242"/>
                </a:solidFill>
                <a:latin typeface="Arial Narrow" panose="020B0606020202030204" pitchFamily="34" charset="0"/>
              </a:defRPr>
            </a:lvl1pPr>
          </a:lstStyle>
          <a:p>
            <a:pPr lvl="0"/>
            <a:r>
              <a:rPr lang="es-CO" dirty="0"/>
              <a:t>AÑO</a:t>
            </a:r>
          </a:p>
        </p:txBody>
      </p:sp>
      <p:grpSp>
        <p:nvGrpSpPr>
          <p:cNvPr id="3" name="Grupo 2"/>
          <p:cNvGrpSpPr/>
          <p:nvPr userDrawn="1"/>
        </p:nvGrpSpPr>
        <p:grpSpPr>
          <a:xfrm>
            <a:off x="2688122" y="4022026"/>
            <a:ext cx="6815759" cy="891397"/>
            <a:chOff x="1233598" y="4022025"/>
            <a:chExt cx="6815759" cy="891397"/>
          </a:xfrm>
        </p:grpSpPr>
        <p:pic>
          <p:nvPicPr>
            <p:cNvPr id="1034" name="Imagen 1033"/>
            <p:cNvPicPr>
              <a:picLocks noChangeAspect="1"/>
            </p:cNvPicPr>
            <p:nvPr userDrawn="1"/>
          </p:nvPicPr>
          <p:blipFill rotWithShape="1">
            <a:blip r:embed="rId2" cstate="print">
              <a:extLst>
                <a:ext uri="{28A0092B-C50C-407E-A947-70E740481C1C}">
                  <a14:useLocalDpi xmlns:a14="http://schemas.microsoft.com/office/drawing/2010/main" val="0"/>
                </a:ext>
              </a:extLst>
            </a:blip>
            <a:srcRect t="39658" r="4686" b="39715"/>
            <a:stretch/>
          </p:blipFill>
          <p:spPr>
            <a:xfrm>
              <a:off x="3930325" y="4022025"/>
              <a:ext cx="4119032" cy="891397"/>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720" t="45156" r="39137" b="38134"/>
            <a:stretch/>
          </p:blipFill>
          <p:spPr>
            <a:xfrm>
              <a:off x="1233598" y="4056490"/>
              <a:ext cx="2687782" cy="785520"/>
            </a:xfrm>
            <a:prstGeom prst="rect">
              <a:avLst/>
            </a:prstGeom>
          </p:spPr>
        </p:pic>
      </p:grpSp>
      <p:grpSp>
        <p:nvGrpSpPr>
          <p:cNvPr id="6" name="Grupo 5"/>
          <p:cNvGrpSpPr/>
          <p:nvPr userDrawn="1"/>
        </p:nvGrpSpPr>
        <p:grpSpPr>
          <a:xfrm>
            <a:off x="1009064" y="2398296"/>
            <a:ext cx="10173875" cy="2061411"/>
            <a:chOff x="1009063" y="2398296"/>
            <a:chExt cx="10173875" cy="2061410"/>
          </a:xfrm>
        </p:grpSpPr>
        <p:grpSp>
          <p:nvGrpSpPr>
            <p:cNvPr id="2070" name="Grupo 2069"/>
            <p:cNvGrpSpPr/>
            <p:nvPr userDrawn="1"/>
          </p:nvGrpSpPr>
          <p:grpSpPr>
            <a:xfrm>
              <a:off x="1009063" y="2398296"/>
              <a:ext cx="10173875" cy="2061410"/>
              <a:chOff x="2311017" y="3954780"/>
              <a:chExt cx="7559156" cy="1531620"/>
            </a:xfrm>
          </p:grpSpPr>
          <p:sp>
            <p:nvSpPr>
              <p:cNvPr id="2068" name="Forma libre 2067">
                <a:extLst>
                  <a:ext uri="{FF2B5EF4-FFF2-40B4-BE49-F238E27FC236}">
                    <a16:creationId xmlns:a16="http://schemas.microsoft.com/office/drawing/2014/main" xmlns="" id="{C8B2A6F6-D022-BC43-91CB-0D6F5689CF4C}"/>
                  </a:ext>
                </a:extLst>
              </p:cNvPr>
              <p:cNvSpPr/>
              <p:nvPr userDrawn="1"/>
            </p:nvSpPr>
            <p:spPr>
              <a:xfrm>
                <a:off x="2311017" y="3954780"/>
                <a:ext cx="3010968" cy="1531620"/>
              </a:xfrm>
              <a:custGeom>
                <a:avLst/>
                <a:gdLst>
                  <a:gd name="connsiteX0" fmla="*/ 1546860 w 1546860"/>
                  <a:gd name="connsiteY0" fmla="*/ 0 h 1531620"/>
                  <a:gd name="connsiteX1" fmla="*/ 0 w 1546860"/>
                  <a:gd name="connsiteY1" fmla="*/ 0 h 1531620"/>
                  <a:gd name="connsiteX2" fmla="*/ 0 w 1546860"/>
                  <a:gd name="connsiteY2" fmla="*/ 1531620 h 1531620"/>
                  <a:gd name="connsiteX3" fmla="*/ 312420 w 1546860"/>
                  <a:gd name="connsiteY3" fmla="*/ 1531620 h 1531620"/>
                  <a:gd name="connsiteX0" fmla="*/ 1071480 w 1071480"/>
                  <a:gd name="connsiteY0" fmla="*/ 120538 h 1642633"/>
                  <a:gd name="connsiteX1" fmla="*/ 73895 w 1071480"/>
                  <a:gd name="connsiteY1" fmla="*/ 111013 h 1642633"/>
                  <a:gd name="connsiteX2" fmla="*/ 73895 w 1071480"/>
                  <a:gd name="connsiteY2" fmla="*/ 1642633 h 1642633"/>
                  <a:gd name="connsiteX3" fmla="*/ 386315 w 1071480"/>
                  <a:gd name="connsiteY3" fmla="*/ 1642633 h 1642633"/>
                  <a:gd name="connsiteX0" fmla="*/ 1071480 w 1071480"/>
                  <a:gd name="connsiteY0" fmla="*/ 9525 h 1531620"/>
                  <a:gd name="connsiteX1" fmla="*/ 73895 w 1071480"/>
                  <a:gd name="connsiteY1" fmla="*/ 0 h 1531620"/>
                  <a:gd name="connsiteX2" fmla="*/ 73895 w 1071480"/>
                  <a:gd name="connsiteY2" fmla="*/ 1531620 h 1531620"/>
                  <a:gd name="connsiteX3" fmla="*/ 386315 w 1071480"/>
                  <a:gd name="connsiteY3" fmla="*/ 1531620 h 1531620"/>
                  <a:gd name="connsiteX0" fmla="*/ 997585 w 997585"/>
                  <a:gd name="connsiteY0" fmla="*/ 9525 h 1531620"/>
                  <a:gd name="connsiteX1" fmla="*/ 0 w 997585"/>
                  <a:gd name="connsiteY1" fmla="*/ 0 h 1531620"/>
                  <a:gd name="connsiteX2" fmla="*/ 0 w 997585"/>
                  <a:gd name="connsiteY2" fmla="*/ 1531620 h 1531620"/>
                  <a:gd name="connsiteX3" fmla="*/ 312420 w 997585"/>
                  <a:gd name="connsiteY3" fmla="*/ 1531620 h 1531620"/>
                  <a:gd name="connsiteX0" fmla="*/ 994410 w 994410"/>
                  <a:gd name="connsiteY0" fmla="*/ 0 h 1534795"/>
                  <a:gd name="connsiteX1" fmla="*/ 0 w 994410"/>
                  <a:gd name="connsiteY1" fmla="*/ 3175 h 1534795"/>
                  <a:gd name="connsiteX2" fmla="*/ 0 w 994410"/>
                  <a:gd name="connsiteY2" fmla="*/ 1534795 h 1534795"/>
                  <a:gd name="connsiteX3" fmla="*/ 312420 w 994410"/>
                  <a:gd name="connsiteY3" fmla="*/ 1534795 h 1534795"/>
                  <a:gd name="connsiteX0" fmla="*/ 994410 w 994410"/>
                  <a:gd name="connsiteY0" fmla="*/ 6350 h 1531620"/>
                  <a:gd name="connsiteX1" fmla="*/ 0 w 994410"/>
                  <a:gd name="connsiteY1" fmla="*/ 0 h 1531620"/>
                  <a:gd name="connsiteX2" fmla="*/ 0 w 994410"/>
                  <a:gd name="connsiteY2" fmla="*/ 1531620 h 1531620"/>
                  <a:gd name="connsiteX3" fmla="*/ 312420 w 994410"/>
                  <a:gd name="connsiteY3" fmla="*/ 1531620 h 1531620"/>
                  <a:gd name="connsiteX0" fmla="*/ 997585 w 997585"/>
                  <a:gd name="connsiteY0" fmla="*/ 0 h 1534795"/>
                  <a:gd name="connsiteX1" fmla="*/ 0 w 997585"/>
                  <a:gd name="connsiteY1" fmla="*/ 3175 h 1534795"/>
                  <a:gd name="connsiteX2" fmla="*/ 0 w 997585"/>
                  <a:gd name="connsiteY2" fmla="*/ 1534795 h 1534795"/>
                  <a:gd name="connsiteX3" fmla="*/ 312420 w 997585"/>
                  <a:gd name="connsiteY3" fmla="*/ 1534795 h 1534795"/>
                  <a:gd name="connsiteX0" fmla="*/ 1000760 w 1000760"/>
                  <a:gd name="connsiteY0" fmla="*/ 6350 h 1531620"/>
                  <a:gd name="connsiteX1" fmla="*/ 0 w 1000760"/>
                  <a:gd name="connsiteY1" fmla="*/ 0 h 1531620"/>
                  <a:gd name="connsiteX2" fmla="*/ 0 w 1000760"/>
                  <a:gd name="connsiteY2" fmla="*/ 1531620 h 1531620"/>
                  <a:gd name="connsiteX3" fmla="*/ 312420 w 1000760"/>
                  <a:gd name="connsiteY3" fmla="*/ 1531620 h 1531620"/>
                  <a:gd name="connsiteX0" fmla="*/ 1000760 w 1000760"/>
                  <a:gd name="connsiteY0" fmla="*/ 0 h 1531620"/>
                  <a:gd name="connsiteX1" fmla="*/ 0 w 1000760"/>
                  <a:gd name="connsiteY1" fmla="*/ 0 h 1531620"/>
                  <a:gd name="connsiteX2" fmla="*/ 0 w 1000760"/>
                  <a:gd name="connsiteY2" fmla="*/ 1531620 h 1531620"/>
                  <a:gd name="connsiteX3" fmla="*/ 312420 w 1000760"/>
                  <a:gd name="connsiteY3" fmla="*/ 1531620 h 1531620"/>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38835 w 838835"/>
                  <a:gd name="connsiteY0" fmla="*/ 0 h 1534795"/>
                  <a:gd name="connsiteX1" fmla="*/ 0 w 838835"/>
                  <a:gd name="connsiteY1" fmla="*/ 3175 h 1534795"/>
                  <a:gd name="connsiteX2" fmla="*/ 0 w 838835"/>
                  <a:gd name="connsiteY2" fmla="*/ 1534795 h 1534795"/>
                  <a:gd name="connsiteX3" fmla="*/ 312420 w 838835"/>
                  <a:gd name="connsiteY3" fmla="*/ 1534795 h 1534795"/>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42010 w 842010"/>
                  <a:gd name="connsiteY0" fmla="*/ 0 h 1531620"/>
                  <a:gd name="connsiteX1" fmla="*/ 0 w 842010"/>
                  <a:gd name="connsiteY1" fmla="*/ 0 h 1531620"/>
                  <a:gd name="connsiteX2" fmla="*/ 0 w 842010"/>
                  <a:gd name="connsiteY2" fmla="*/ 1531620 h 1531620"/>
                  <a:gd name="connsiteX3" fmla="*/ 312420 w 842010"/>
                  <a:gd name="connsiteY3" fmla="*/ 1531620 h 1531620"/>
                </a:gdLst>
                <a:ahLst/>
                <a:cxnLst>
                  <a:cxn ang="0">
                    <a:pos x="connsiteX0" y="connsiteY0"/>
                  </a:cxn>
                  <a:cxn ang="0">
                    <a:pos x="connsiteX1" y="connsiteY1"/>
                  </a:cxn>
                  <a:cxn ang="0">
                    <a:pos x="connsiteX2" y="connsiteY2"/>
                  </a:cxn>
                  <a:cxn ang="0">
                    <a:pos x="connsiteX3" y="connsiteY3"/>
                  </a:cxn>
                </a:cxnLst>
                <a:rect l="l" t="t" r="r" b="b"/>
                <a:pathLst>
                  <a:path w="842010" h="1531620">
                    <a:moveTo>
                      <a:pt x="842010" y="0"/>
                    </a:moveTo>
                    <a:lnTo>
                      <a:pt x="0" y="0"/>
                    </a:lnTo>
                    <a:cubicBezTo>
                      <a:pt x="2011" y="314008"/>
                      <a:pt x="0" y="1021080"/>
                      <a:pt x="0" y="1531620"/>
                    </a:cubicBezTo>
                    <a:lnTo>
                      <a:pt x="312420" y="1531620"/>
                    </a:lnTo>
                  </a:path>
                </a:pathLst>
              </a:custGeom>
              <a:noFill/>
              <a:ln w="53975">
                <a:solidFill>
                  <a:srgbClr val="424242"/>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069" name="Forma libre 2068">
                <a:extLst>
                  <a:ext uri="{FF2B5EF4-FFF2-40B4-BE49-F238E27FC236}">
                    <a16:creationId xmlns:a16="http://schemas.microsoft.com/office/drawing/2014/main" xmlns="" id="{729D5F12-82E3-3E4E-AE32-A55DFDA47DFA}"/>
                  </a:ext>
                </a:extLst>
              </p:cNvPr>
              <p:cNvSpPr/>
              <p:nvPr/>
            </p:nvSpPr>
            <p:spPr>
              <a:xfrm flipH="1">
                <a:off x="6859204" y="3954780"/>
                <a:ext cx="3010969" cy="1531620"/>
              </a:xfrm>
              <a:custGeom>
                <a:avLst/>
                <a:gdLst>
                  <a:gd name="connsiteX0" fmla="*/ 1546860 w 1546860"/>
                  <a:gd name="connsiteY0" fmla="*/ 0 h 1531620"/>
                  <a:gd name="connsiteX1" fmla="*/ 0 w 1546860"/>
                  <a:gd name="connsiteY1" fmla="*/ 0 h 1531620"/>
                  <a:gd name="connsiteX2" fmla="*/ 0 w 1546860"/>
                  <a:gd name="connsiteY2" fmla="*/ 1531620 h 1531620"/>
                  <a:gd name="connsiteX3" fmla="*/ 312420 w 1546860"/>
                  <a:gd name="connsiteY3" fmla="*/ 1531620 h 1531620"/>
                  <a:gd name="connsiteX0" fmla="*/ 1071480 w 1071480"/>
                  <a:gd name="connsiteY0" fmla="*/ 120538 h 1642633"/>
                  <a:gd name="connsiteX1" fmla="*/ 73895 w 1071480"/>
                  <a:gd name="connsiteY1" fmla="*/ 111013 h 1642633"/>
                  <a:gd name="connsiteX2" fmla="*/ 73895 w 1071480"/>
                  <a:gd name="connsiteY2" fmla="*/ 1642633 h 1642633"/>
                  <a:gd name="connsiteX3" fmla="*/ 386315 w 1071480"/>
                  <a:gd name="connsiteY3" fmla="*/ 1642633 h 1642633"/>
                  <a:gd name="connsiteX0" fmla="*/ 1071480 w 1071480"/>
                  <a:gd name="connsiteY0" fmla="*/ 9525 h 1531620"/>
                  <a:gd name="connsiteX1" fmla="*/ 73895 w 1071480"/>
                  <a:gd name="connsiteY1" fmla="*/ 0 h 1531620"/>
                  <a:gd name="connsiteX2" fmla="*/ 73895 w 1071480"/>
                  <a:gd name="connsiteY2" fmla="*/ 1531620 h 1531620"/>
                  <a:gd name="connsiteX3" fmla="*/ 386315 w 1071480"/>
                  <a:gd name="connsiteY3" fmla="*/ 1531620 h 1531620"/>
                  <a:gd name="connsiteX0" fmla="*/ 997585 w 997585"/>
                  <a:gd name="connsiteY0" fmla="*/ 9525 h 1531620"/>
                  <a:gd name="connsiteX1" fmla="*/ 0 w 997585"/>
                  <a:gd name="connsiteY1" fmla="*/ 0 h 1531620"/>
                  <a:gd name="connsiteX2" fmla="*/ 0 w 997585"/>
                  <a:gd name="connsiteY2" fmla="*/ 1531620 h 1531620"/>
                  <a:gd name="connsiteX3" fmla="*/ 312420 w 997585"/>
                  <a:gd name="connsiteY3" fmla="*/ 1531620 h 1531620"/>
                  <a:gd name="connsiteX0" fmla="*/ 994410 w 994410"/>
                  <a:gd name="connsiteY0" fmla="*/ 0 h 1534795"/>
                  <a:gd name="connsiteX1" fmla="*/ 0 w 994410"/>
                  <a:gd name="connsiteY1" fmla="*/ 3175 h 1534795"/>
                  <a:gd name="connsiteX2" fmla="*/ 0 w 994410"/>
                  <a:gd name="connsiteY2" fmla="*/ 1534795 h 1534795"/>
                  <a:gd name="connsiteX3" fmla="*/ 312420 w 994410"/>
                  <a:gd name="connsiteY3" fmla="*/ 1534795 h 1534795"/>
                  <a:gd name="connsiteX0" fmla="*/ 994410 w 994410"/>
                  <a:gd name="connsiteY0" fmla="*/ 6350 h 1531620"/>
                  <a:gd name="connsiteX1" fmla="*/ 0 w 994410"/>
                  <a:gd name="connsiteY1" fmla="*/ 0 h 1531620"/>
                  <a:gd name="connsiteX2" fmla="*/ 0 w 994410"/>
                  <a:gd name="connsiteY2" fmla="*/ 1531620 h 1531620"/>
                  <a:gd name="connsiteX3" fmla="*/ 312420 w 994410"/>
                  <a:gd name="connsiteY3" fmla="*/ 1531620 h 1531620"/>
                  <a:gd name="connsiteX0" fmla="*/ 997585 w 997585"/>
                  <a:gd name="connsiteY0" fmla="*/ 0 h 1534795"/>
                  <a:gd name="connsiteX1" fmla="*/ 0 w 997585"/>
                  <a:gd name="connsiteY1" fmla="*/ 3175 h 1534795"/>
                  <a:gd name="connsiteX2" fmla="*/ 0 w 997585"/>
                  <a:gd name="connsiteY2" fmla="*/ 1534795 h 1534795"/>
                  <a:gd name="connsiteX3" fmla="*/ 312420 w 997585"/>
                  <a:gd name="connsiteY3" fmla="*/ 1534795 h 1534795"/>
                  <a:gd name="connsiteX0" fmla="*/ 1000760 w 1000760"/>
                  <a:gd name="connsiteY0" fmla="*/ 6350 h 1531620"/>
                  <a:gd name="connsiteX1" fmla="*/ 0 w 1000760"/>
                  <a:gd name="connsiteY1" fmla="*/ 0 h 1531620"/>
                  <a:gd name="connsiteX2" fmla="*/ 0 w 1000760"/>
                  <a:gd name="connsiteY2" fmla="*/ 1531620 h 1531620"/>
                  <a:gd name="connsiteX3" fmla="*/ 312420 w 1000760"/>
                  <a:gd name="connsiteY3" fmla="*/ 1531620 h 1531620"/>
                  <a:gd name="connsiteX0" fmla="*/ 1000760 w 1000760"/>
                  <a:gd name="connsiteY0" fmla="*/ 0 h 1531620"/>
                  <a:gd name="connsiteX1" fmla="*/ 0 w 1000760"/>
                  <a:gd name="connsiteY1" fmla="*/ 0 h 1531620"/>
                  <a:gd name="connsiteX2" fmla="*/ 0 w 1000760"/>
                  <a:gd name="connsiteY2" fmla="*/ 1531620 h 1531620"/>
                  <a:gd name="connsiteX3" fmla="*/ 312420 w 1000760"/>
                  <a:gd name="connsiteY3" fmla="*/ 1531620 h 1531620"/>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38835 w 838835"/>
                  <a:gd name="connsiteY0" fmla="*/ 0 h 1534795"/>
                  <a:gd name="connsiteX1" fmla="*/ 0 w 838835"/>
                  <a:gd name="connsiteY1" fmla="*/ 3175 h 1534795"/>
                  <a:gd name="connsiteX2" fmla="*/ 0 w 838835"/>
                  <a:gd name="connsiteY2" fmla="*/ 1534795 h 1534795"/>
                  <a:gd name="connsiteX3" fmla="*/ 312420 w 838835"/>
                  <a:gd name="connsiteY3" fmla="*/ 1534795 h 1534795"/>
                  <a:gd name="connsiteX0" fmla="*/ 838835 w 838835"/>
                  <a:gd name="connsiteY0" fmla="*/ 6350 h 1531620"/>
                  <a:gd name="connsiteX1" fmla="*/ 0 w 838835"/>
                  <a:gd name="connsiteY1" fmla="*/ 0 h 1531620"/>
                  <a:gd name="connsiteX2" fmla="*/ 0 w 838835"/>
                  <a:gd name="connsiteY2" fmla="*/ 1531620 h 1531620"/>
                  <a:gd name="connsiteX3" fmla="*/ 312420 w 838835"/>
                  <a:gd name="connsiteY3" fmla="*/ 1531620 h 1531620"/>
                  <a:gd name="connsiteX0" fmla="*/ 842010 w 842010"/>
                  <a:gd name="connsiteY0" fmla="*/ 0 h 1531620"/>
                  <a:gd name="connsiteX1" fmla="*/ 0 w 842010"/>
                  <a:gd name="connsiteY1" fmla="*/ 0 h 1531620"/>
                  <a:gd name="connsiteX2" fmla="*/ 0 w 842010"/>
                  <a:gd name="connsiteY2" fmla="*/ 1531620 h 1531620"/>
                  <a:gd name="connsiteX3" fmla="*/ 312420 w 842010"/>
                  <a:gd name="connsiteY3" fmla="*/ 1531620 h 1531620"/>
                </a:gdLst>
                <a:ahLst/>
                <a:cxnLst>
                  <a:cxn ang="0">
                    <a:pos x="connsiteX0" y="connsiteY0"/>
                  </a:cxn>
                  <a:cxn ang="0">
                    <a:pos x="connsiteX1" y="connsiteY1"/>
                  </a:cxn>
                  <a:cxn ang="0">
                    <a:pos x="connsiteX2" y="connsiteY2"/>
                  </a:cxn>
                  <a:cxn ang="0">
                    <a:pos x="connsiteX3" y="connsiteY3"/>
                  </a:cxn>
                </a:cxnLst>
                <a:rect l="l" t="t" r="r" b="b"/>
                <a:pathLst>
                  <a:path w="842010" h="1531620">
                    <a:moveTo>
                      <a:pt x="842010" y="0"/>
                    </a:moveTo>
                    <a:lnTo>
                      <a:pt x="0" y="0"/>
                    </a:lnTo>
                    <a:cubicBezTo>
                      <a:pt x="2011" y="314008"/>
                      <a:pt x="0" y="1021080"/>
                      <a:pt x="0" y="1531620"/>
                    </a:cubicBezTo>
                    <a:lnTo>
                      <a:pt x="312420" y="1531620"/>
                    </a:lnTo>
                  </a:path>
                </a:pathLst>
              </a:custGeom>
              <a:noFill/>
              <a:ln w="53975">
                <a:solidFill>
                  <a:srgbClr val="424242"/>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grpSp>
        <p:cxnSp>
          <p:nvCxnSpPr>
            <p:cNvPr id="5" name="Conector recto 4"/>
            <p:cNvCxnSpPr/>
            <p:nvPr userDrawn="1"/>
          </p:nvCxnSpPr>
          <p:spPr>
            <a:xfrm>
              <a:off x="4461164" y="2398296"/>
              <a:ext cx="3362036" cy="0"/>
            </a:xfrm>
            <a:prstGeom prst="line">
              <a:avLst/>
            </a:prstGeom>
            <a:ln w="53975">
              <a:solidFill>
                <a:srgbClr val="424242"/>
              </a:solidFill>
            </a:ln>
          </p:spPr>
          <p:style>
            <a:lnRef idx="1">
              <a:schemeClr val="accent1"/>
            </a:lnRef>
            <a:fillRef idx="0">
              <a:schemeClr val="accent1"/>
            </a:fillRef>
            <a:effectRef idx="0">
              <a:schemeClr val="accent1"/>
            </a:effectRef>
            <a:fontRef idx="minor">
              <a:schemeClr val="tx1"/>
            </a:fontRef>
          </p:style>
        </p:cxnSp>
      </p:grpSp>
      <p:sp>
        <p:nvSpPr>
          <p:cNvPr id="8" name="Marcador de texto 7"/>
          <p:cNvSpPr>
            <a:spLocks noGrp="1"/>
          </p:cNvSpPr>
          <p:nvPr>
            <p:ph type="body" sz="quarter" idx="15" hasCustomPrompt="1"/>
          </p:nvPr>
        </p:nvSpPr>
        <p:spPr>
          <a:xfrm>
            <a:off x="2305845" y="4967758"/>
            <a:ext cx="7580313" cy="322263"/>
          </a:xfrm>
          <a:prstGeom prst="rect">
            <a:avLst/>
          </a:prstGeom>
        </p:spPr>
        <p:txBody>
          <a:bodyPr/>
          <a:lstStyle>
            <a:lvl1pPr marL="0" indent="0" algn="ctr" defTabSz="914377" rtl="0" eaLnBrk="1" latinLnBrk="0" hangingPunct="1">
              <a:buNone/>
              <a:defRPr lang="es-CO" sz="1800" b="1" i="1" kern="1200" dirty="0">
                <a:solidFill>
                  <a:srgbClr val="424242"/>
                </a:solidFill>
                <a:latin typeface="Arial Narrow" panose="020B0606020202030204" pitchFamily="34" charset="0"/>
                <a:ea typeface="+mn-ea"/>
                <a:cs typeface="+mn-cs"/>
              </a:defRPr>
            </a:lvl1pPr>
          </a:lstStyle>
          <a:p>
            <a:pPr lvl="0"/>
            <a:r>
              <a:rPr lang="es-CO" dirty="0"/>
              <a:t>Frase de Apoyo</a:t>
            </a:r>
          </a:p>
        </p:txBody>
      </p:sp>
    </p:spTree>
    <p:extLst>
      <p:ext uri="{BB962C8B-B14F-4D97-AF65-F5344CB8AC3E}">
        <p14:creationId xmlns:p14="http://schemas.microsoft.com/office/powerpoint/2010/main" val="3715819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9" name="Marcador de texto 8"/>
          <p:cNvSpPr>
            <a:spLocks noGrp="1"/>
          </p:cNvSpPr>
          <p:nvPr>
            <p:ph type="body" sz="quarter" idx="10" hasCustomPrompt="1"/>
          </p:nvPr>
        </p:nvSpPr>
        <p:spPr>
          <a:xfrm>
            <a:off x="5671126" y="1010247"/>
            <a:ext cx="6105239" cy="900000"/>
          </a:xfrm>
          <a:prstGeom prst="rect">
            <a:avLst/>
          </a:prstGeom>
          <a:noFill/>
        </p:spPr>
        <p:txBody>
          <a:bodyPr wrap="square" rtlCol="0" anchor="ctr" anchorCtr="0">
            <a:noAutofit/>
          </a:bodyPr>
          <a:lstStyle>
            <a:lvl1pPr marL="0" indent="0">
              <a:buNone/>
              <a:defRPr lang="es-CO" sz="3200" b="1" dirty="0">
                <a:latin typeface="Arial" panose="020B0604020202020204" pitchFamily="34" charset="0"/>
                <a:cs typeface="Arial" panose="020B0604020202020204" pitchFamily="34" charset="0"/>
              </a:defRPr>
            </a:lvl1pPr>
          </a:lstStyle>
          <a:p>
            <a:pPr marL="0" lvl="0"/>
            <a:r>
              <a:rPr lang="es-CO" dirty="0"/>
              <a:t>Ítem del índice</a:t>
            </a:r>
          </a:p>
        </p:txBody>
      </p:sp>
      <p:sp>
        <p:nvSpPr>
          <p:cNvPr id="13" name="Marcador de texto 8"/>
          <p:cNvSpPr>
            <a:spLocks noGrp="1"/>
          </p:cNvSpPr>
          <p:nvPr>
            <p:ph type="body" sz="quarter" idx="11" hasCustomPrompt="1"/>
          </p:nvPr>
        </p:nvSpPr>
        <p:spPr>
          <a:xfrm>
            <a:off x="5671126" y="2979000"/>
            <a:ext cx="6105239" cy="900000"/>
          </a:xfrm>
          <a:prstGeom prst="rect">
            <a:avLst/>
          </a:prstGeom>
          <a:noFill/>
        </p:spPr>
        <p:txBody>
          <a:bodyPr wrap="square" rtlCol="0" anchor="ctr" anchorCtr="0">
            <a:noAutofit/>
          </a:bodyPr>
          <a:lstStyle>
            <a:lvl1pPr marL="0" indent="0">
              <a:buNone/>
              <a:defRPr lang="es-CO" sz="3200" b="1" dirty="0">
                <a:latin typeface="Arial" panose="020B0604020202020204" pitchFamily="34" charset="0"/>
                <a:cs typeface="Arial" panose="020B0604020202020204" pitchFamily="34" charset="0"/>
              </a:defRPr>
            </a:lvl1pPr>
          </a:lstStyle>
          <a:p>
            <a:pPr marL="0" lvl="0"/>
            <a:r>
              <a:rPr lang="es-CO" dirty="0"/>
              <a:t>Ítem del índice</a:t>
            </a:r>
          </a:p>
        </p:txBody>
      </p:sp>
      <p:sp>
        <p:nvSpPr>
          <p:cNvPr id="14" name="Marcador de texto 8"/>
          <p:cNvSpPr>
            <a:spLocks noGrp="1"/>
          </p:cNvSpPr>
          <p:nvPr>
            <p:ph type="body" sz="quarter" idx="12" hasCustomPrompt="1"/>
          </p:nvPr>
        </p:nvSpPr>
        <p:spPr>
          <a:xfrm>
            <a:off x="5671126" y="4947753"/>
            <a:ext cx="6105239" cy="900000"/>
          </a:xfrm>
          <a:prstGeom prst="rect">
            <a:avLst/>
          </a:prstGeom>
          <a:noFill/>
        </p:spPr>
        <p:txBody>
          <a:bodyPr wrap="square" rtlCol="0" anchor="ctr" anchorCtr="0">
            <a:noAutofit/>
          </a:bodyPr>
          <a:lstStyle>
            <a:lvl1pPr marL="0" indent="0">
              <a:buNone/>
              <a:defRPr lang="es-CO" sz="3200" b="1" dirty="0">
                <a:latin typeface="Arial" panose="020B0604020202020204" pitchFamily="34" charset="0"/>
                <a:cs typeface="Arial" panose="020B0604020202020204" pitchFamily="34" charset="0"/>
              </a:defRPr>
            </a:lvl1pPr>
          </a:lstStyle>
          <a:p>
            <a:pPr marL="0" lvl="0"/>
            <a:r>
              <a:rPr lang="es-CO" dirty="0"/>
              <a:t>Ítem del índice</a:t>
            </a:r>
          </a:p>
        </p:txBody>
      </p:sp>
      <p:sp>
        <p:nvSpPr>
          <p:cNvPr id="17" name="Rectángulo 16">
            <a:extLst>
              <a:ext uri="{FF2B5EF4-FFF2-40B4-BE49-F238E27FC236}">
                <a16:creationId xmlns:a16="http://schemas.microsoft.com/office/drawing/2014/main" xmlns="" id="{BDCE9AEE-5C77-3542-891E-5F6EEBC3A1B0}"/>
              </a:ext>
            </a:extLst>
          </p:cNvPr>
          <p:cNvSpPr/>
          <p:nvPr userDrawn="1"/>
        </p:nvSpPr>
        <p:spPr>
          <a:xfrm>
            <a:off x="12025514" y="0"/>
            <a:ext cx="166487" cy="72000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6" name="Rectángulo 5">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817401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_sección">
    <p:spTree>
      <p:nvGrpSpPr>
        <p:cNvPr id="1" name=""/>
        <p:cNvGrpSpPr/>
        <p:nvPr/>
      </p:nvGrpSpPr>
      <p:grpSpPr>
        <a:xfrm>
          <a:off x="0" y="0"/>
          <a:ext cx="0" cy="0"/>
          <a:chOff x="0" y="0"/>
          <a:chExt cx="0" cy="0"/>
        </a:xfrm>
      </p:grpSpPr>
      <p:cxnSp>
        <p:nvCxnSpPr>
          <p:cNvPr id="4" name="Conector recto 3"/>
          <p:cNvCxnSpPr>
            <a:endCxn id="5" idx="2"/>
          </p:cNvCxnSpPr>
          <p:nvPr userDrawn="1"/>
        </p:nvCxnSpPr>
        <p:spPr>
          <a:xfrm>
            <a:off x="1" y="3429001"/>
            <a:ext cx="2558473" cy="0"/>
          </a:xfrm>
          <a:prstGeom prst="line">
            <a:avLst/>
          </a:prstGeom>
          <a:ln w="101600">
            <a:solidFill>
              <a:srgbClr val="424242"/>
            </a:solidFill>
            <a:tailEnd type="ova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xmlns="" id="{582EF9C1-D15A-E34F-A369-C634B533E76B}"/>
              </a:ext>
            </a:extLst>
          </p:cNvPr>
          <p:cNvSpPr/>
          <p:nvPr userDrawn="1"/>
        </p:nvSpPr>
        <p:spPr>
          <a:xfrm>
            <a:off x="2558474" y="2725601"/>
            <a:ext cx="1406801" cy="1406801"/>
          </a:xfrm>
          <a:prstGeom prst="ellipse">
            <a:avLst/>
          </a:prstGeom>
          <a:noFill/>
          <a:ln w="101600">
            <a:solidFill>
              <a:srgbClr val="424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7" name="Marcador de texto 16"/>
          <p:cNvSpPr>
            <a:spLocks noGrp="1"/>
          </p:cNvSpPr>
          <p:nvPr>
            <p:ph type="body" sz="quarter" idx="10" hasCustomPrompt="1"/>
          </p:nvPr>
        </p:nvSpPr>
        <p:spPr>
          <a:xfrm>
            <a:off x="2558474" y="2725601"/>
            <a:ext cx="1406801" cy="1406801"/>
          </a:xfrm>
          <a:prstGeom prst="rect">
            <a:avLst/>
          </a:prstGeom>
        </p:spPr>
        <p:txBody>
          <a:bodyPr lIns="36000" tIns="36000" rIns="36000" bIns="36000" anchor="ctr" anchorCtr="0"/>
          <a:lstStyle>
            <a:lvl1pPr marL="0" indent="0" algn="ctr">
              <a:buNone/>
              <a:defRPr sz="8000" b="1">
                <a:solidFill>
                  <a:srgbClr val="5B4637"/>
                </a:solidFill>
                <a:latin typeface="Arial" panose="020B0604020202020204" pitchFamily="34" charset="0"/>
                <a:cs typeface="Arial" panose="020B0604020202020204" pitchFamily="34" charset="0"/>
              </a:defRPr>
            </a:lvl1pPr>
          </a:lstStyle>
          <a:p>
            <a:pPr lvl="0"/>
            <a:r>
              <a:rPr lang="es-CO" dirty="0"/>
              <a:t>#</a:t>
            </a:r>
          </a:p>
        </p:txBody>
      </p:sp>
      <p:pic>
        <p:nvPicPr>
          <p:cNvPr id="19" name="Imagen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057" y="5977884"/>
            <a:ext cx="595951" cy="595736"/>
          </a:xfrm>
          <a:prstGeom prst="rect">
            <a:avLst/>
          </a:prstGeom>
        </p:spPr>
      </p:pic>
      <p:sp>
        <p:nvSpPr>
          <p:cNvPr id="21" name="Marcador de texto 16"/>
          <p:cNvSpPr>
            <a:spLocks noGrp="1"/>
          </p:cNvSpPr>
          <p:nvPr>
            <p:ph type="body" sz="quarter" idx="11" hasCustomPrompt="1"/>
          </p:nvPr>
        </p:nvSpPr>
        <p:spPr>
          <a:xfrm>
            <a:off x="4230255" y="1861128"/>
            <a:ext cx="7638472" cy="3135747"/>
          </a:xfrm>
          <a:prstGeom prst="rect">
            <a:avLst/>
          </a:prstGeom>
        </p:spPr>
        <p:txBody>
          <a:bodyPr lIns="36000" tIns="36000" rIns="36000" bIns="36000" anchor="ctr" anchorCtr="0"/>
          <a:lstStyle>
            <a:lvl1pPr marL="0" indent="0" algn="l">
              <a:buNone/>
              <a:defRPr sz="6000" b="1" baseline="0">
                <a:solidFill>
                  <a:schemeClr val="tx1"/>
                </a:solidFill>
                <a:latin typeface="Arial" panose="020B0604020202020204" pitchFamily="34" charset="0"/>
                <a:cs typeface="Arial" panose="020B0604020202020204" pitchFamily="34" charset="0"/>
              </a:defRPr>
            </a:lvl1pPr>
          </a:lstStyle>
          <a:p>
            <a:pPr lvl="0"/>
            <a:r>
              <a:rPr lang="es-CO" dirty="0"/>
              <a:t>Título de la sección</a:t>
            </a:r>
          </a:p>
        </p:txBody>
      </p:sp>
      <p:pic>
        <p:nvPicPr>
          <p:cNvPr id="22" name="Imagen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87" r="2345" b="73111"/>
          <a:stretch/>
        </p:blipFill>
        <p:spPr>
          <a:xfrm>
            <a:off x="0" y="0"/>
            <a:ext cx="3149600" cy="812800"/>
          </a:xfrm>
          <a:prstGeom prst="rect">
            <a:avLst/>
          </a:prstGeom>
        </p:spPr>
      </p:pic>
      <p:sp>
        <p:nvSpPr>
          <p:cNvPr id="23" name="Rectángulo 22">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2" name="Rectángulo 11">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nvGrpSpPr>
          <p:cNvPr id="16" name="Grupo 15"/>
          <p:cNvGrpSpPr/>
          <p:nvPr userDrawn="1"/>
        </p:nvGrpSpPr>
        <p:grpSpPr>
          <a:xfrm>
            <a:off x="6345382" y="5959415"/>
            <a:ext cx="4867225" cy="636559"/>
            <a:chOff x="1233598" y="4022025"/>
            <a:chExt cx="6815759" cy="891397"/>
          </a:xfrm>
        </p:grpSpPr>
        <p:pic>
          <p:nvPicPr>
            <p:cNvPr id="24" name="Imagen 23"/>
            <p:cNvPicPr>
              <a:picLocks noChangeAspect="1"/>
            </p:cNvPicPr>
            <p:nvPr userDrawn="1"/>
          </p:nvPicPr>
          <p:blipFill rotWithShape="1">
            <a:blip r:embed="rId4" cstate="print">
              <a:extLst>
                <a:ext uri="{28A0092B-C50C-407E-A947-70E740481C1C}">
                  <a14:useLocalDpi xmlns:a14="http://schemas.microsoft.com/office/drawing/2010/main" val="0"/>
                </a:ext>
              </a:extLst>
            </a:blip>
            <a:srcRect t="39658" r="4686" b="39715"/>
            <a:stretch/>
          </p:blipFill>
          <p:spPr>
            <a:xfrm>
              <a:off x="3930325" y="4022025"/>
              <a:ext cx="4119032" cy="891397"/>
            </a:xfrm>
            <a:prstGeom prst="rect">
              <a:avLst/>
            </a:prstGeom>
          </p:spPr>
        </p:pic>
        <p:pic>
          <p:nvPicPr>
            <p:cNvPr id="25" name="Imagen 24"/>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20" t="45156" r="39137" b="38134"/>
            <a:stretch/>
          </p:blipFill>
          <p:spPr>
            <a:xfrm>
              <a:off x="1233598" y="4056490"/>
              <a:ext cx="2687782" cy="785520"/>
            </a:xfrm>
            <a:prstGeom prst="rect">
              <a:avLst/>
            </a:prstGeom>
          </p:spPr>
        </p:pic>
      </p:grpSp>
    </p:spTree>
    <p:extLst>
      <p:ext uri="{BB962C8B-B14F-4D97-AF65-F5344CB8AC3E}">
        <p14:creationId xmlns:p14="http://schemas.microsoft.com/office/powerpoint/2010/main" val="2421554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ido_A">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306753" y="276824"/>
            <a:ext cx="9638272" cy="799608"/>
          </a:xfrm>
          <a:prstGeom prst="rect">
            <a:avLst/>
          </a:prstGeom>
        </p:spPr>
        <p:txBody>
          <a:bodyPr anchor="ctr" anchorCtr="0"/>
          <a:lstStyle>
            <a:lvl1pPr>
              <a:defRPr sz="3600" b="1">
                <a:latin typeface="Arial" panose="020B0604020202020204" pitchFamily="34" charset="0"/>
                <a:cs typeface="Arial" panose="020B0604020202020204" pitchFamily="34" charset="0"/>
              </a:defRPr>
            </a:lvl1pPr>
          </a:lstStyle>
          <a:p>
            <a:r>
              <a:rPr lang="es-ES" dirty="0"/>
              <a:t>Título</a:t>
            </a:r>
            <a:endParaRPr lang="es-CO" dirty="0"/>
          </a:p>
        </p:txBody>
      </p:sp>
      <p:sp>
        <p:nvSpPr>
          <p:cNvPr id="9" name="Marcador de texto 8"/>
          <p:cNvSpPr>
            <a:spLocks noGrp="1"/>
          </p:cNvSpPr>
          <p:nvPr>
            <p:ph type="body" sz="quarter" idx="10"/>
          </p:nvPr>
        </p:nvSpPr>
        <p:spPr>
          <a:xfrm>
            <a:off x="205160" y="1348509"/>
            <a:ext cx="7313240" cy="5301673"/>
          </a:xfrm>
          <a:prstGeom prst="rect">
            <a:avLst/>
          </a:prstGeom>
        </p:spPr>
        <p:txBody>
          <a:bodyPr/>
          <a:lstStyle>
            <a:lvl1pPr marL="228594" indent="-228594">
              <a:buClr>
                <a:srgbClr val="5B4637"/>
              </a:buClr>
              <a:buFont typeface="Wingdings" panose="05000000000000000000" pitchFamily="2" charset="2"/>
              <a:buChar char="q"/>
              <a:defRPr>
                <a:latin typeface="Arial" panose="020B0604020202020204" pitchFamily="34" charset="0"/>
                <a:cs typeface="Arial" panose="020B0604020202020204" pitchFamily="34" charset="0"/>
              </a:defRPr>
            </a:lvl1pPr>
            <a:lvl2pPr marL="685783" indent="-228594">
              <a:buClr>
                <a:srgbClr val="5B4637"/>
              </a:buClr>
              <a:buFont typeface="Wingdings" panose="05000000000000000000" pitchFamily="2" charset="2"/>
              <a:buChar char="q"/>
              <a:defRPr>
                <a:latin typeface="Arial" panose="020B0604020202020204" pitchFamily="34" charset="0"/>
                <a:cs typeface="Arial" panose="020B0604020202020204" pitchFamily="34" charset="0"/>
              </a:defRPr>
            </a:lvl2pPr>
            <a:lvl3pPr marL="1142971" indent="-228594">
              <a:buClr>
                <a:srgbClr val="5B4637"/>
              </a:buClr>
              <a:buFont typeface="Wingdings" panose="05000000000000000000" pitchFamily="2" charset="2"/>
              <a:buChar char="q"/>
              <a:defRPr>
                <a:latin typeface="Arial" panose="020B0604020202020204" pitchFamily="34" charset="0"/>
                <a:cs typeface="Arial" panose="020B0604020202020204" pitchFamily="34" charset="0"/>
              </a:defRPr>
            </a:lvl3pPr>
            <a:lvl4pPr marL="1600160" indent="-228594">
              <a:buClr>
                <a:srgbClr val="5B4637"/>
              </a:buClr>
              <a:buFont typeface="Wingdings" panose="05000000000000000000" pitchFamily="2" charset="2"/>
              <a:buChar char="q"/>
              <a:defRPr>
                <a:latin typeface="Arial" panose="020B0604020202020204" pitchFamily="34" charset="0"/>
                <a:cs typeface="Arial" panose="020B0604020202020204" pitchFamily="34" charset="0"/>
              </a:defRPr>
            </a:lvl4pPr>
            <a:lvl5pPr marL="2057349" indent="-228594">
              <a:buClr>
                <a:srgbClr val="5B4637"/>
              </a:buClr>
              <a:buFont typeface="Wingdings" panose="05000000000000000000" pitchFamily="2" charset="2"/>
              <a:buChar char="q"/>
              <a:defRPr>
                <a:latin typeface="Arial" panose="020B0604020202020204" pitchFamily="34" charset="0"/>
                <a:cs typeface="Arial" panose="020B060402020202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6" name="Marcador de posición de imagen 5"/>
          <p:cNvSpPr>
            <a:spLocks noGrp="1"/>
          </p:cNvSpPr>
          <p:nvPr>
            <p:ph type="pic" sz="quarter" idx="11"/>
          </p:nvPr>
        </p:nvSpPr>
        <p:spPr>
          <a:xfrm>
            <a:off x="7666039" y="1347788"/>
            <a:ext cx="4359275" cy="5302251"/>
          </a:xfrm>
          <a:prstGeom prst="rect">
            <a:avLst/>
          </a:prstGeom>
        </p:spPr>
        <p:txBody>
          <a:bodyPr/>
          <a:lstStyle/>
          <a:p>
            <a:endParaRPr lang="es-CO"/>
          </a:p>
        </p:txBody>
      </p:sp>
      <p:sp>
        <p:nvSpPr>
          <p:cNvPr id="11" name="Rectángulo 10">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3573330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_B">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6" name="Marcador de posición de imagen 5"/>
          <p:cNvSpPr>
            <a:spLocks noGrp="1"/>
          </p:cNvSpPr>
          <p:nvPr>
            <p:ph type="pic" sz="quarter" idx="11"/>
          </p:nvPr>
        </p:nvSpPr>
        <p:spPr>
          <a:xfrm>
            <a:off x="7222836" y="1347788"/>
            <a:ext cx="4802477" cy="5302251"/>
          </a:xfrm>
          <a:prstGeom prst="rect">
            <a:avLst/>
          </a:prstGeom>
        </p:spPr>
        <p:txBody>
          <a:bodyPr/>
          <a:lstStyle/>
          <a:p>
            <a:endParaRPr lang="es-CO"/>
          </a:p>
        </p:txBody>
      </p:sp>
      <p:sp>
        <p:nvSpPr>
          <p:cNvPr id="8" name="Título 6"/>
          <p:cNvSpPr>
            <a:spLocks noGrp="1"/>
          </p:cNvSpPr>
          <p:nvPr>
            <p:ph type="title" hasCustomPrompt="1"/>
          </p:nvPr>
        </p:nvSpPr>
        <p:spPr>
          <a:xfrm>
            <a:off x="1353959" y="874007"/>
            <a:ext cx="4165680" cy="799608"/>
          </a:xfrm>
          <a:prstGeom prst="rect">
            <a:avLst/>
          </a:prstGeom>
        </p:spPr>
        <p:txBody>
          <a:bodyPr anchor="ctr" anchorCtr="0"/>
          <a:lstStyle>
            <a:lvl1pPr>
              <a:defRPr sz="3200" b="1">
                <a:latin typeface="Arial" panose="020B0604020202020204" pitchFamily="34" charset="0"/>
                <a:cs typeface="Arial" panose="020B0604020202020204" pitchFamily="34" charset="0"/>
              </a:defRPr>
            </a:lvl1pPr>
          </a:lstStyle>
          <a:p>
            <a:r>
              <a:rPr lang="es-ES" dirty="0"/>
              <a:t>Título</a:t>
            </a:r>
            <a:endParaRPr lang="es-CO" dirty="0"/>
          </a:p>
        </p:txBody>
      </p:sp>
      <p:sp>
        <p:nvSpPr>
          <p:cNvPr id="11" name="Marcador de texto 2"/>
          <p:cNvSpPr>
            <a:spLocks noGrp="1"/>
          </p:cNvSpPr>
          <p:nvPr>
            <p:ph type="body" sz="quarter" idx="12" hasCustomPrompt="1"/>
          </p:nvPr>
        </p:nvSpPr>
        <p:spPr>
          <a:xfrm>
            <a:off x="508730" y="996396"/>
            <a:ext cx="835591" cy="569913"/>
          </a:xfrm>
          <a:prstGeom prst="rect">
            <a:avLst/>
          </a:prstGeom>
        </p:spPr>
        <p:txBody>
          <a:bodyPr anchor="ctr" anchorCtr="0"/>
          <a:lstStyle>
            <a:lvl1pPr marL="0" indent="0" algn="ctr">
              <a:buNone/>
              <a:defRPr sz="3200" b="1">
                <a:solidFill>
                  <a:srgbClr val="5B4637"/>
                </a:solidFill>
                <a:latin typeface="Arial" panose="020B0604020202020204" pitchFamily="34" charset="0"/>
                <a:cs typeface="Arial" panose="020B0604020202020204" pitchFamily="34" charset="0"/>
              </a:defRPr>
            </a:lvl1pPr>
            <a:lvl2pPr marL="457189" indent="0" algn="ctr">
              <a:buNone/>
              <a:defRPr/>
            </a:lvl2pPr>
          </a:lstStyle>
          <a:p>
            <a:pPr lvl="0"/>
            <a:r>
              <a:rPr lang="es-CO" dirty="0"/>
              <a:t>#</a:t>
            </a:r>
          </a:p>
        </p:txBody>
      </p:sp>
      <p:sp>
        <p:nvSpPr>
          <p:cNvPr id="12" name="Marcador de texto 5"/>
          <p:cNvSpPr>
            <a:spLocks noGrp="1"/>
          </p:cNvSpPr>
          <p:nvPr>
            <p:ph type="body" sz="quarter" idx="13" hasCustomPrompt="1"/>
          </p:nvPr>
        </p:nvSpPr>
        <p:spPr>
          <a:xfrm>
            <a:off x="1335083" y="2037725"/>
            <a:ext cx="4991827" cy="1710055"/>
          </a:xfrm>
          <a:prstGeom prst="rect">
            <a:avLst/>
          </a:prstGeom>
        </p:spPr>
        <p:txBody>
          <a:bodyPr/>
          <a:lstStyle>
            <a:lvl1pPr>
              <a:buClr>
                <a:srgbClr val="5B4637"/>
              </a:buClr>
              <a:defRPr sz="2400" baseline="0">
                <a:latin typeface="Arial" panose="020B0604020202020204" pitchFamily="34" charset="0"/>
                <a:cs typeface="Arial" panose="020B0604020202020204" pitchFamily="34" charset="0"/>
              </a:defRPr>
            </a:lvl1pPr>
          </a:lstStyle>
          <a:p>
            <a:pPr lvl="0"/>
            <a:r>
              <a:rPr lang="es-ES" dirty="0"/>
              <a:t>Ítem 1</a:t>
            </a:r>
          </a:p>
          <a:p>
            <a:pPr lvl="0"/>
            <a:r>
              <a:rPr lang="es-ES" dirty="0"/>
              <a:t>Ítem 2</a:t>
            </a:r>
          </a:p>
          <a:p>
            <a:pPr lvl="0"/>
            <a:r>
              <a:rPr lang="es-ES" dirty="0"/>
              <a:t>Ítem 3</a:t>
            </a:r>
            <a:endParaRPr lang="es-CO" dirty="0"/>
          </a:p>
        </p:txBody>
      </p:sp>
      <p:sp>
        <p:nvSpPr>
          <p:cNvPr id="13" name="Rectángulo 12">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2116173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ido_C">
    <p:spTree>
      <p:nvGrpSpPr>
        <p:cNvPr id="1" name=""/>
        <p:cNvGrpSpPr/>
        <p:nvPr/>
      </p:nvGrpSpPr>
      <p:grpSpPr>
        <a:xfrm>
          <a:off x="0" y="0"/>
          <a:ext cx="0" cy="0"/>
          <a:chOff x="0" y="0"/>
          <a:chExt cx="0" cy="0"/>
        </a:xfrm>
      </p:grpSpPr>
      <p:sp>
        <p:nvSpPr>
          <p:cNvPr id="28" name="21 Flecha abajo">
            <a:extLst>
              <a:ext uri="{FF2B5EF4-FFF2-40B4-BE49-F238E27FC236}">
                <a16:creationId xmlns:a16="http://schemas.microsoft.com/office/drawing/2014/main" xmlns="" id="{54D7A9D3-80FD-479A-8C22-5B2A43704CD3}"/>
              </a:ext>
            </a:extLst>
          </p:cNvPr>
          <p:cNvSpPr/>
          <p:nvPr userDrawn="1"/>
        </p:nvSpPr>
        <p:spPr>
          <a:xfrm rot="16200000">
            <a:off x="4583617" y="3051798"/>
            <a:ext cx="2888956" cy="1214343"/>
          </a:xfrm>
          <a:prstGeom prst="downArrow">
            <a:avLst>
              <a:gd name="adj1" fmla="val 71886"/>
              <a:gd name="adj2" fmla="val 45859"/>
            </a:avLst>
          </a:prstGeom>
          <a:solidFill>
            <a:srgbClr val="5B46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1928" tIns="35967" rIns="71928" bIns="35967" anchor="ctr"/>
          <a:lstStyle/>
          <a:p>
            <a:pPr algn="ctr" defTabSz="455367">
              <a:defRPr/>
            </a:pPr>
            <a:endParaRPr lang="es-CO" sz="1400">
              <a:solidFill>
                <a:srgbClr val="00B050"/>
              </a:solidFill>
            </a:endParaRPr>
          </a:p>
        </p:txBody>
      </p:sp>
      <p:sp>
        <p:nvSpPr>
          <p:cNvPr id="29" name="Rectángulo 28">
            <a:extLst>
              <a:ext uri="{FF2B5EF4-FFF2-40B4-BE49-F238E27FC236}">
                <a16:creationId xmlns:a16="http://schemas.microsoft.com/office/drawing/2014/main" xmlns="" id="{F9357D98-C0A5-4A4D-A06E-B1B92CCDD1EF}"/>
              </a:ext>
            </a:extLst>
          </p:cNvPr>
          <p:cNvSpPr/>
          <p:nvPr userDrawn="1"/>
        </p:nvSpPr>
        <p:spPr>
          <a:xfrm>
            <a:off x="0" y="773785"/>
            <a:ext cx="5934451" cy="5770363"/>
          </a:xfrm>
          <a:prstGeom prst="rect">
            <a:avLst/>
          </a:prstGeom>
          <a:solidFill>
            <a:schemeClr val="bg1"/>
          </a:solidFill>
          <a:ln>
            <a:noFill/>
          </a:ln>
          <a:effectLst>
            <a:outerShdw blurRad="673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30" name="Rectángulo 29">
            <a:extLst>
              <a:ext uri="{FF2B5EF4-FFF2-40B4-BE49-F238E27FC236}">
                <a16:creationId xmlns:a16="http://schemas.microsoft.com/office/drawing/2014/main" xmlns="" id="{BC1AC189-EAC0-1947-9F94-1254DB8B81D1}"/>
              </a:ext>
            </a:extLst>
          </p:cNvPr>
          <p:cNvSpPr/>
          <p:nvPr userDrawn="1"/>
        </p:nvSpPr>
        <p:spPr>
          <a:xfrm>
            <a:off x="0" y="156730"/>
            <a:ext cx="6558643" cy="6701271"/>
          </a:xfrm>
          <a:prstGeom prst="rect">
            <a:avLst/>
          </a:prstGeom>
          <a:gradFill>
            <a:gsLst>
              <a:gs pos="17000">
                <a:schemeClr val="bg1"/>
              </a:gs>
              <a:gs pos="33000">
                <a:schemeClr val="bg1">
                  <a:alpha val="0"/>
                </a:schemeClr>
              </a:gs>
              <a:gs pos="73000">
                <a:srgbClr val="FFFFFF">
                  <a:alpha val="0"/>
                </a:srgbClr>
              </a:gs>
              <a:gs pos="85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a:t>3.2</a:t>
            </a:r>
            <a:endParaRPr lang="es-CO" sz="1400"/>
          </a:p>
        </p:txBody>
      </p:sp>
      <p:sp>
        <p:nvSpPr>
          <p:cNvPr id="7" name="Título 6"/>
          <p:cNvSpPr>
            <a:spLocks noGrp="1"/>
          </p:cNvSpPr>
          <p:nvPr>
            <p:ph type="title" hasCustomPrompt="1"/>
          </p:nvPr>
        </p:nvSpPr>
        <p:spPr>
          <a:xfrm>
            <a:off x="306753" y="276824"/>
            <a:ext cx="9638272" cy="799608"/>
          </a:xfrm>
          <a:prstGeom prst="rect">
            <a:avLst/>
          </a:prstGeom>
        </p:spPr>
        <p:txBody>
          <a:bodyPr anchor="ctr" anchorCtr="0"/>
          <a:lstStyle>
            <a:lvl1pPr>
              <a:defRPr sz="3600" b="1">
                <a:latin typeface="Arial" panose="020B0604020202020204" pitchFamily="34" charset="0"/>
                <a:cs typeface="Arial" panose="020B0604020202020204" pitchFamily="34" charset="0"/>
              </a:defRPr>
            </a:lvl1pPr>
          </a:lstStyle>
          <a:p>
            <a:r>
              <a:rPr lang="es-ES" dirty="0"/>
              <a:t>Título</a:t>
            </a:r>
            <a:endParaRPr lang="es-CO" dirty="0"/>
          </a:p>
        </p:txBody>
      </p:sp>
      <p:sp>
        <p:nvSpPr>
          <p:cNvPr id="9" name="Marcador de texto 8"/>
          <p:cNvSpPr>
            <a:spLocks noGrp="1"/>
          </p:cNvSpPr>
          <p:nvPr>
            <p:ph type="body" sz="quarter" idx="10"/>
          </p:nvPr>
        </p:nvSpPr>
        <p:spPr>
          <a:xfrm>
            <a:off x="306754" y="1371956"/>
            <a:ext cx="5340068" cy="5301673"/>
          </a:xfrm>
          <a:prstGeom prst="rect">
            <a:avLst/>
          </a:prstGeom>
        </p:spPr>
        <p:txBody>
          <a:bodyPr/>
          <a:lstStyle>
            <a:lvl1pPr>
              <a:defRPr lang="es-ES" dirty="0" smtClean="0">
                <a:latin typeface="Arial" panose="020B0604020202020204" pitchFamily="34" charset="0"/>
                <a:cs typeface="Arial" panose="020B0604020202020204" pitchFamily="34" charset="0"/>
              </a:defRPr>
            </a:lvl1pPr>
            <a:lvl2pPr>
              <a:defRPr lang="es-ES" dirty="0" smtClean="0">
                <a:latin typeface="Arial" panose="020B0604020202020204" pitchFamily="34" charset="0"/>
                <a:cs typeface="Arial" panose="020B0604020202020204" pitchFamily="34" charset="0"/>
              </a:defRPr>
            </a:lvl2pPr>
            <a:lvl3pPr>
              <a:defRPr lang="es-ES" dirty="0" smtClean="0">
                <a:latin typeface="Arial" panose="020B0604020202020204" pitchFamily="34" charset="0"/>
                <a:cs typeface="Arial" panose="020B0604020202020204" pitchFamily="34" charset="0"/>
              </a:defRPr>
            </a:lvl3pPr>
            <a:lvl4pPr>
              <a:defRPr lang="es-ES" dirty="0" smtClean="0">
                <a:latin typeface="Arial" panose="020B0604020202020204" pitchFamily="34" charset="0"/>
                <a:cs typeface="Arial" panose="020B0604020202020204" pitchFamily="34" charset="0"/>
              </a:defRPr>
            </a:lvl4pPr>
            <a:lvl5pPr>
              <a:defRPr lang="es-CO" dirty="0">
                <a:latin typeface="Arial" panose="020B0604020202020204" pitchFamily="34" charset="0"/>
                <a:cs typeface="Arial" panose="020B0604020202020204" pitchFamily="34" charset="0"/>
              </a:defRPr>
            </a:lvl5pPr>
          </a:lstStyle>
          <a:p>
            <a:pPr lvl="0">
              <a:buClr>
                <a:srgbClr val="5B4637"/>
              </a:buClr>
              <a:buFont typeface="Wingdings" panose="05000000000000000000" pitchFamily="2" charset="2"/>
              <a:buChar char="q"/>
            </a:pPr>
            <a:r>
              <a:rPr lang="es-ES" dirty="0"/>
              <a:t>Editar el estilo de texto del patrón</a:t>
            </a:r>
          </a:p>
          <a:p>
            <a:pPr lvl="1">
              <a:buClr>
                <a:srgbClr val="5B4637"/>
              </a:buClr>
              <a:buFont typeface="Wingdings" panose="05000000000000000000" pitchFamily="2" charset="2"/>
              <a:buChar char="q"/>
            </a:pPr>
            <a:r>
              <a:rPr lang="es-ES" dirty="0"/>
              <a:t>Segundo nivel</a:t>
            </a:r>
          </a:p>
          <a:p>
            <a:pPr lvl="2">
              <a:buClr>
                <a:srgbClr val="5B4637"/>
              </a:buClr>
              <a:buFont typeface="Wingdings" panose="05000000000000000000" pitchFamily="2" charset="2"/>
              <a:buChar char="q"/>
            </a:pPr>
            <a:r>
              <a:rPr lang="es-ES" dirty="0"/>
              <a:t>Tercer nivel</a:t>
            </a:r>
          </a:p>
          <a:p>
            <a:pPr lvl="3">
              <a:buClr>
                <a:srgbClr val="5B4637"/>
              </a:buClr>
              <a:buFont typeface="Wingdings" panose="05000000000000000000" pitchFamily="2" charset="2"/>
              <a:buChar char="q"/>
            </a:pPr>
            <a:r>
              <a:rPr lang="es-ES" dirty="0"/>
              <a:t>Cuarto nivel</a:t>
            </a:r>
          </a:p>
          <a:p>
            <a:pPr lvl="4">
              <a:buClr>
                <a:srgbClr val="5B4637"/>
              </a:buClr>
              <a:buFont typeface="Wingdings" panose="05000000000000000000" pitchFamily="2" charset="2"/>
              <a:buChar char="q"/>
            </a:pPr>
            <a:r>
              <a:rPr lang="es-ES" dirty="0"/>
              <a:t>Quinto nivel</a:t>
            </a:r>
            <a:endParaRPr lang="es-CO" dirty="0"/>
          </a:p>
        </p:txBody>
      </p:sp>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5" name="Marcador de texto 8"/>
          <p:cNvSpPr>
            <a:spLocks noGrp="1"/>
          </p:cNvSpPr>
          <p:nvPr>
            <p:ph type="body" sz="quarter" idx="11"/>
          </p:nvPr>
        </p:nvSpPr>
        <p:spPr>
          <a:xfrm>
            <a:off x="6825917" y="1371956"/>
            <a:ext cx="5107144" cy="5301673"/>
          </a:xfrm>
          <a:prstGeom prst="rect">
            <a:avLst/>
          </a:prstGeom>
        </p:spPr>
        <p:txBody>
          <a:bodyPr/>
          <a:lstStyle>
            <a:lvl1pPr>
              <a:defRPr lang="es-ES" dirty="0" smtClean="0">
                <a:latin typeface="Arial" panose="020B0604020202020204" pitchFamily="34" charset="0"/>
                <a:cs typeface="Arial" panose="020B0604020202020204" pitchFamily="34" charset="0"/>
              </a:defRPr>
            </a:lvl1pPr>
            <a:lvl2pPr>
              <a:defRPr lang="es-ES" dirty="0" smtClean="0">
                <a:latin typeface="Arial" panose="020B0604020202020204" pitchFamily="34" charset="0"/>
                <a:cs typeface="Arial" panose="020B0604020202020204" pitchFamily="34" charset="0"/>
              </a:defRPr>
            </a:lvl2pPr>
            <a:lvl3pPr>
              <a:defRPr lang="es-ES" dirty="0" smtClean="0">
                <a:latin typeface="Arial" panose="020B0604020202020204" pitchFamily="34" charset="0"/>
                <a:cs typeface="Arial" panose="020B0604020202020204" pitchFamily="34" charset="0"/>
              </a:defRPr>
            </a:lvl3pPr>
            <a:lvl4pPr>
              <a:defRPr lang="es-ES" dirty="0" smtClean="0">
                <a:latin typeface="Arial" panose="020B0604020202020204" pitchFamily="34" charset="0"/>
                <a:cs typeface="Arial" panose="020B0604020202020204" pitchFamily="34" charset="0"/>
              </a:defRPr>
            </a:lvl4pPr>
            <a:lvl5pPr>
              <a:defRPr lang="es-CO" dirty="0">
                <a:latin typeface="Arial" panose="020B0604020202020204" pitchFamily="34" charset="0"/>
                <a:cs typeface="Arial" panose="020B0604020202020204" pitchFamily="34" charset="0"/>
              </a:defRPr>
            </a:lvl5pPr>
          </a:lstStyle>
          <a:p>
            <a:pPr lvl="0">
              <a:buClr>
                <a:srgbClr val="5B4637"/>
              </a:buClr>
              <a:buFont typeface="Wingdings" panose="05000000000000000000" pitchFamily="2" charset="2"/>
              <a:buChar char="q"/>
            </a:pPr>
            <a:r>
              <a:rPr lang="es-ES" dirty="0"/>
              <a:t>Editar el estilo de texto del patrón</a:t>
            </a:r>
          </a:p>
          <a:p>
            <a:pPr lvl="1">
              <a:buClr>
                <a:srgbClr val="5B4637"/>
              </a:buClr>
              <a:buFont typeface="Wingdings" panose="05000000000000000000" pitchFamily="2" charset="2"/>
              <a:buChar char="q"/>
            </a:pPr>
            <a:r>
              <a:rPr lang="es-ES" dirty="0"/>
              <a:t>Segundo nivel</a:t>
            </a:r>
          </a:p>
          <a:p>
            <a:pPr lvl="2">
              <a:buClr>
                <a:srgbClr val="5B4637"/>
              </a:buClr>
              <a:buFont typeface="Wingdings" panose="05000000000000000000" pitchFamily="2" charset="2"/>
              <a:buChar char="q"/>
            </a:pPr>
            <a:r>
              <a:rPr lang="es-ES" dirty="0"/>
              <a:t>Tercer nivel</a:t>
            </a:r>
          </a:p>
          <a:p>
            <a:pPr lvl="3">
              <a:buClr>
                <a:srgbClr val="5B4637"/>
              </a:buClr>
              <a:buFont typeface="Wingdings" panose="05000000000000000000" pitchFamily="2" charset="2"/>
              <a:buChar char="q"/>
            </a:pPr>
            <a:r>
              <a:rPr lang="es-ES" dirty="0"/>
              <a:t>Cuarto nivel</a:t>
            </a:r>
          </a:p>
          <a:p>
            <a:pPr lvl="4">
              <a:buClr>
                <a:srgbClr val="5B4637"/>
              </a:buClr>
              <a:buFont typeface="Wingdings" panose="05000000000000000000" pitchFamily="2" charset="2"/>
              <a:buChar char="q"/>
            </a:pPr>
            <a:r>
              <a:rPr lang="es-ES" dirty="0"/>
              <a:t>Quinto nivel</a:t>
            </a:r>
            <a:endParaRPr lang="es-CO" dirty="0"/>
          </a:p>
        </p:txBody>
      </p:sp>
      <p:sp>
        <p:nvSpPr>
          <p:cNvPr id="11" name="Rectángulo 10">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646143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ido_D">
    <p:spTree>
      <p:nvGrpSpPr>
        <p:cNvPr id="1" name=""/>
        <p:cNvGrpSpPr/>
        <p:nvPr/>
      </p:nvGrpSpPr>
      <p:grpSpPr>
        <a:xfrm>
          <a:off x="0" y="0"/>
          <a:ext cx="0" cy="0"/>
          <a:chOff x="0" y="0"/>
          <a:chExt cx="0" cy="0"/>
        </a:xfrm>
      </p:grpSpPr>
      <p:sp>
        <p:nvSpPr>
          <p:cNvPr id="40" name="21 Flecha abajo">
            <a:extLst>
              <a:ext uri="{FF2B5EF4-FFF2-40B4-BE49-F238E27FC236}">
                <a16:creationId xmlns:a16="http://schemas.microsoft.com/office/drawing/2014/main" xmlns="" id="{54D7A9D3-80FD-479A-8C22-5B2A43704CD3}"/>
              </a:ext>
            </a:extLst>
          </p:cNvPr>
          <p:cNvSpPr/>
          <p:nvPr userDrawn="1"/>
        </p:nvSpPr>
        <p:spPr>
          <a:xfrm rot="16200000">
            <a:off x="4583617" y="3051798"/>
            <a:ext cx="2888956" cy="1214343"/>
          </a:xfrm>
          <a:prstGeom prst="downArrow">
            <a:avLst>
              <a:gd name="adj1" fmla="val 71886"/>
              <a:gd name="adj2" fmla="val 45859"/>
            </a:avLst>
          </a:prstGeom>
          <a:solidFill>
            <a:srgbClr val="5B46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1928" tIns="35967" rIns="71928" bIns="35967" anchor="ctr"/>
          <a:lstStyle/>
          <a:p>
            <a:pPr algn="ctr" defTabSz="455367">
              <a:defRPr/>
            </a:pPr>
            <a:endParaRPr lang="es-CO" sz="1400">
              <a:solidFill>
                <a:srgbClr val="00B050"/>
              </a:solidFill>
            </a:endParaRPr>
          </a:p>
        </p:txBody>
      </p:sp>
      <p:sp>
        <p:nvSpPr>
          <p:cNvPr id="41" name="Rectángulo 40">
            <a:extLst>
              <a:ext uri="{FF2B5EF4-FFF2-40B4-BE49-F238E27FC236}">
                <a16:creationId xmlns:a16="http://schemas.microsoft.com/office/drawing/2014/main" xmlns="" id="{F9357D98-C0A5-4A4D-A06E-B1B92CCDD1EF}"/>
              </a:ext>
            </a:extLst>
          </p:cNvPr>
          <p:cNvSpPr/>
          <p:nvPr userDrawn="1"/>
        </p:nvSpPr>
        <p:spPr>
          <a:xfrm>
            <a:off x="0" y="773785"/>
            <a:ext cx="5934451" cy="5770363"/>
          </a:xfrm>
          <a:prstGeom prst="rect">
            <a:avLst/>
          </a:prstGeom>
          <a:solidFill>
            <a:schemeClr val="bg1"/>
          </a:solidFill>
          <a:ln>
            <a:noFill/>
          </a:ln>
          <a:effectLst>
            <a:outerShdw blurRad="673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42" name="Rectángulo 41">
            <a:extLst>
              <a:ext uri="{FF2B5EF4-FFF2-40B4-BE49-F238E27FC236}">
                <a16:creationId xmlns:a16="http://schemas.microsoft.com/office/drawing/2014/main" xmlns="" id="{BC1AC189-EAC0-1947-9F94-1254DB8B81D1}"/>
              </a:ext>
            </a:extLst>
          </p:cNvPr>
          <p:cNvSpPr/>
          <p:nvPr userDrawn="1"/>
        </p:nvSpPr>
        <p:spPr>
          <a:xfrm>
            <a:off x="0" y="156730"/>
            <a:ext cx="6558643" cy="6701271"/>
          </a:xfrm>
          <a:prstGeom prst="rect">
            <a:avLst/>
          </a:prstGeom>
          <a:gradFill>
            <a:gsLst>
              <a:gs pos="17000">
                <a:schemeClr val="bg1"/>
              </a:gs>
              <a:gs pos="33000">
                <a:schemeClr val="bg1">
                  <a:alpha val="0"/>
                </a:schemeClr>
              </a:gs>
              <a:gs pos="73000">
                <a:srgbClr val="FFFFFF">
                  <a:alpha val="0"/>
                </a:srgbClr>
              </a:gs>
              <a:gs pos="85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a:t>3.2</a:t>
            </a:r>
            <a:endParaRPr lang="es-CO" sz="1400"/>
          </a:p>
        </p:txBody>
      </p:sp>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5" name="Marcador de texto 8"/>
          <p:cNvSpPr>
            <a:spLocks noGrp="1"/>
          </p:cNvSpPr>
          <p:nvPr>
            <p:ph type="body" sz="quarter" idx="11"/>
          </p:nvPr>
        </p:nvSpPr>
        <p:spPr>
          <a:xfrm>
            <a:off x="6825917" y="1371956"/>
            <a:ext cx="5107144" cy="5301673"/>
          </a:xfrm>
          <a:prstGeom prst="rect">
            <a:avLst/>
          </a:prstGeom>
        </p:spPr>
        <p:txBody>
          <a:bodyPr/>
          <a:lstStyle>
            <a:lvl1pPr>
              <a:defRPr lang="es-ES" dirty="0" smtClean="0">
                <a:latin typeface="Arial" panose="020B0604020202020204" pitchFamily="34" charset="0"/>
                <a:cs typeface="Arial" panose="020B0604020202020204" pitchFamily="34" charset="0"/>
              </a:defRPr>
            </a:lvl1pPr>
            <a:lvl2pPr>
              <a:defRPr lang="es-ES" dirty="0" smtClean="0">
                <a:latin typeface="Arial" panose="020B0604020202020204" pitchFamily="34" charset="0"/>
                <a:cs typeface="Arial" panose="020B0604020202020204" pitchFamily="34" charset="0"/>
              </a:defRPr>
            </a:lvl2pPr>
            <a:lvl3pPr>
              <a:defRPr lang="es-ES" dirty="0" smtClean="0">
                <a:latin typeface="Arial" panose="020B0604020202020204" pitchFamily="34" charset="0"/>
                <a:cs typeface="Arial" panose="020B0604020202020204" pitchFamily="34" charset="0"/>
              </a:defRPr>
            </a:lvl3pPr>
            <a:lvl4pPr>
              <a:defRPr lang="es-ES" dirty="0" smtClean="0">
                <a:latin typeface="Arial" panose="020B0604020202020204" pitchFamily="34" charset="0"/>
                <a:cs typeface="Arial" panose="020B0604020202020204" pitchFamily="34" charset="0"/>
              </a:defRPr>
            </a:lvl4pPr>
            <a:lvl5pPr>
              <a:defRPr lang="es-CO" dirty="0">
                <a:latin typeface="Arial" panose="020B0604020202020204" pitchFamily="34" charset="0"/>
                <a:cs typeface="Arial" panose="020B0604020202020204" pitchFamily="34" charset="0"/>
              </a:defRPr>
            </a:lvl5pPr>
          </a:lstStyle>
          <a:p>
            <a:pPr lvl="0">
              <a:buClr>
                <a:srgbClr val="5B4637"/>
              </a:buClr>
              <a:buFont typeface="Wingdings" panose="05000000000000000000" pitchFamily="2" charset="2"/>
              <a:buChar char="q"/>
            </a:pPr>
            <a:r>
              <a:rPr lang="es-ES" dirty="0"/>
              <a:t>Editar el estilo de texto del patrón</a:t>
            </a:r>
          </a:p>
          <a:p>
            <a:pPr lvl="1">
              <a:buClr>
                <a:srgbClr val="5B4637"/>
              </a:buClr>
              <a:buFont typeface="Wingdings" panose="05000000000000000000" pitchFamily="2" charset="2"/>
              <a:buChar char="q"/>
            </a:pPr>
            <a:r>
              <a:rPr lang="es-ES" dirty="0"/>
              <a:t>Segundo nivel</a:t>
            </a:r>
          </a:p>
          <a:p>
            <a:pPr lvl="2">
              <a:buClr>
                <a:srgbClr val="5B4637"/>
              </a:buClr>
              <a:buFont typeface="Wingdings" panose="05000000000000000000" pitchFamily="2" charset="2"/>
              <a:buChar char="q"/>
            </a:pPr>
            <a:r>
              <a:rPr lang="es-ES" dirty="0"/>
              <a:t>Tercer nivel</a:t>
            </a:r>
          </a:p>
          <a:p>
            <a:pPr lvl="3">
              <a:buClr>
                <a:srgbClr val="5B4637"/>
              </a:buClr>
              <a:buFont typeface="Wingdings" panose="05000000000000000000" pitchFamily="2" charset="2"/>
              <a:buChar char="q"/>
            </a:pPr>
            <a:r>
              <a:rPr lang="es-ES" dirty="0"/>
              <a:t>Cuarto nivel</a:t>
            </a:r>
          </a:p>
          <a:p>
            <a:pPr lvl="4">
              <a:buClr>
                <a:srgbClr val="5B4637"/>
              </a:buClr>
              <a:buFont typeface="Wingdings" panose="05000000000000000000" pitchFamily="2" charset="2"/>
              <a:buChar char="q"/>
            </a:pPr>
            <a:r>
              <a:rPr lang="es-ES" dirty="0"/>
              <a:t>Quinto nivel</a:t>
            </a:r>
            <a:endParaRPr lang="es-CO" dirty="0"/>
          </a:p>
        </p:txBody>
      </p:sp>
      <p:sp>
        <p:nvSpPr>
          <p:cNvPr id="7" name="Título 6"/>
          <p:cNvSpPr>
            <a:spLocks noGrp="1"/>
          </p:cNvSpPr>
          <p:nvPr>
            <p:ph type="title" hasCustomPrompt="1"/>
          </p:nvPr>
        </p:nvSpPr>
        <p:spPr>
          <a:xfrm>
            <a:off x="1353959" y="874007"/>
            <a:ext cx="4165680" cy="799608"/>
          </a:xfrm>
          <a:prstGeom prst="rect">
            <a:avLst/>
          </a:prstGeom>
        </p:spPr>
        <p:txBody>
          <a:bodyPr anchor="ctr" anchorCtr="0"/>
          <a:lstStyle>
            <a:lvl1pPr>
              <a:defRPr sz="2800" b="1">
                <a:latin typeface="Arial" panose="020B0604020202020204" pitchFamily="34" charset="0"/>
                <a:cs typeface="Arial" panose="020B0604020202020204" pitchFamily="34" charset="0"/>
              </a:defRPr>
            </a:lvl1pPr>
          </a:lstStyle>
          <a:p>
            <a:r>
              <a:rPr lang="es-ES" dirty="0"/>
              <a:t>Título</a:t>
            </a:r>
            <a:endParaRPr lang="es-CO" dirty="0"/>
          </a:p>
        </p:txBody>
      </p:sp>
      <p:sp>
        <p:nvSpPr>
          <p:cNvPr id="3" name="Marcador de texto 2"/>
          <p:cNvSpPr>
            <a:spLocks noGrp="1"/>
          </p:cNvSpPr>
          <p:nvPr>
            <p:ph type="body" sz="quarter" idx="12" hasCustomPrompt="1"/>
          </p:nvPr>
        </p:nvSpPr>
        <p:spPr>
          <a:xfrm>
            <a:off x="508730" y="996396"/>
            <a:ext cx="835591" cy="569913"/>
          </a:xfrm>
          <a:prstGeom prst="rect">
            <a:avLst/>
          </a:prstGeom>
        </p:spPr>
        <p:txBody>
          <a:bodyPr anchor="ctr" anchorCtr="0"/>
          <a:lstStyle>
            <a:lvl1pPr marL="0" indent="0" algn="ctr">
              <a:buNone/>
              <a:defRPr sz="3200" b="1">
                <a:solidFill>
                  <a:srgbClr val="5B4637"/>
                </a:solidFill>
                <a:latin typeface="Arial" panose="020B0604020202020204" pitchFamily="34" charset="0"/>
                <a:cs typeface="Arial" panose="020B0604020202020204" pitchFamily="34" charset="0"/>
              </a:defRPr>
            </a:lvl1pPr>
            <a:lvl2pPr marL="457189" indent="0" algn="ctr">
              <a:buNone/>
              <a:defRPr/>
            </a:lvl2pPr>
          </a:lstStyle>
          <a:p>
            <a:pPr lvl="0"/>
            <a:r>
              <a:rPr lang="es-CO" dirty="0"/>
              <a:t>#</a:t>
            </a:r>
          </a:p>
        </p:txBody>
      </p:sp>
      <p:sp>
        <p:nvSpPr>
          <p:cNvPr id="6" name="Marcador de texto 5"/>
          <p:cNvSpPr>
            <a:spLocks noGrp="1"/>
          </p:cNvSpPr>
          <p:nvPr>
            <p:ph type="body" sz="quarter" idx="13" hasCustomPrompt="1"/>
          </p:nvPr>
        </p:nvSpPr>
        <p:spPr>
          <a:xfrm>
            <a:off x="1335083" y="2037725"/>
            <a:ext cx="4025900" cy="1710055"/>
          </a:xfrm>
          <a:prstGeom prst="rect">
            <a:avLst/>
          </a:prstGeom>
        </p:spPr>
        <p:txBody>
          <a:bodyPr/>
          <a:lstStyle>
            <a:lvl1pPr>
              <a:defRPr lang="es-CO" sz="2400" baseline="0" dirty="0">
                <a:latin typeface="Arial" panose="020B0604020202020204" pitchFamily="34" charset="0"/>
                <a:cs typeface="Arial" panose="020B0604020202020204" pitchFamily="34" charset="0"/>
              </a:defRPr>
            </a:lvl1pPr>
          </a:lstStyle>
          <a:p>
            <a:pPr lvl="0">
              <a:buClr>
                <a:srgbClr val="5B4637"/>
              </a:buClr>
            </a:pPr>
            <a:r>
              <a:rPr lang="es-ES" dirty="0"/>
              <a:t>Ítem 1</a:t>
            </a:r>
          </a:p>
          <a:p>
            <a:pPr lvl="0">
              <a:buClr>
                <a:srgbClr val="5B4637"/>
              </a:buClr>
            </a:pPr>
            <a:r>
              <a:rPr lang="es-ES" dirty="0"/>
              <a:t>Ítem 2</a:t>
            </a:r>
          </a:p>
          <a:p>
            <a:pPr lvl="0">
              <a:buClr>
                <a:srgbClr val="5B4637"/>
              </a:buClr>
            </a:pPr>
            <a:r>
              <a:rPr lang="es-ES" dirty="0"/>
              <a:t>Ítem 3</a:t>
            </a:r>
            <a:endParaRPr lang="es-CO" dirty="0"/>
          </a:p>
        </p:txBody>
      </p:sp>
      <p:sp>
        <p:nvSpPr>
          <p:cNvPr id="11" name="Rectángulo 10">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999932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ido_E">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306753" y="276824"/>
            <a:ext cx="9638272" cy="799608"/>
          </a:xfrm>
          <a:prstGeom prst="rect">
            <a:avLst/>
          </a:prstGeom>
        </p:spPr>
        <p:txBody>
          <a:bodyPr anchor="ctr" anchorCtr="0"/>
          <a:lstStyle>
            <a:lvl1pPr>
              <a:defRPr sz="3600" b="1">
                <a:latin typeface="Arial" panose="020B0604020202020204" pitchFamily="34" charset="0"/>
                <a:cs typeface="Arial" panose="020B0604020202020204" pitchFamily="34" charset="0"/>
              </a:defRPr>
            </a:lvl1pPr>
          </a:lstStyle>
          <a:p>
            <a:r>
              <a:rPr lang="es-ES" dirty="0"/>
              <a:t>Título</a:t>
            </a:r>
            <a:endParaRPr lang="es-CO" dirty="0"/>
          </a:p>
        </p:txBody>
      </p:sp>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3" name="Marcador de tabla 2"/>
          <p:cNvSpPr>
            <a:spLocks noGrp="1"/>
          </p:cNvSpPr>
          <p:nvPr>
            <p:ph type="tbl" sz="quarter" idx="10"/>
          </p:nvPr>
        </p:nvSpPr>
        <p:spPr>
          <a:xfrm>
            <a:off x="823119" y="1579563"/>
            <a:ext cx="10545763" cy="3020147"/>
          </a:xfrm>
          <a:prstGeom prst="rect">
            <a:avLst/>
          </a:prstGeom>
        </p:spPr>
        <p:txBody>
          <a:bodyPr/>
          <a:lstStyle>
            <a:lvl1pPr algn="l">
              <a:defRPr/>
            </a:lvl1pPr>
          </a:lstStyle>
          <a:p>
            <a:endParaRPr lang="es-CO" dirty="0"/>
          </a:p>
        </p:txBody>
      </p:sp>
      <p:sp>
        <p:nvSpPr>
          <p:cNvPr id="8" name="Marcador de texto 7"/>
          <p:cNvSpPr>
            <a:spLocks noGrp="1"/>
          </p:cNvSpPr>
          <p:nvPr>
            <p:ph type="body" sz="quarter" idx="11" hasCustomPrompt="1"/>
          </p:nvPr>
        </p:nvSpPr>
        <p:spPr>
          <a:xfrm>
            <a:off x="823914" y="4903788"/>
            <a:ext cx="10544175" cy="1422400"/>
          </a:xfrm>
          <a:prstGeom prst="rect">
            <a:avLst/>
          </a:prstGeom>
        </p:spPr>
        <p:txBody>
          <a:bodyPr anchor="ctr" anchorCtr="0"/>
          <a:lstStyle>
            <a:lvl1pPr marL="0" indent="0" algn="ctr">
              <a:buNone/>
              <a:defRPr sz="2400" b="1" i="1">
                <a:solidFill>
                  <a:srgbClr val="5B4637"/>
                </a:solidFill>
                <a:latin typeface="Arial Narrow" panose="020B0606020202030204" pitchFamily="34" charset="0"/>
              </a:defRPr>
            </a:lvl1pPr>
            <a:lvl2pPr algn="ctr">
              <a:defRPr/>
            </a:lvl2pPr>
          </a:lstStyle>
          <a:p>
            <a:pPr lvl="0"/>
            <a:r>
              <a:rPr lang="es-CO" dirty="0"/>
              <a:t>Texto, frase o párrafo que se quiera resaltar</a:t>
            </a:r>
          </a:p>
        </p:txBody>
      </p:sp>
      <p:sp>
        <p:nvSpPr>
          <p:cNvPr id="11" name="Rectángulo 10">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4186506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ido_F">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306753" y="276824"/>
            <a:ext cx="9638272" cy="799608"/>
          </a:xfrm>
          <a:prstGeom prst="rect">
            <a:avLst/>
          </a:prstGeom>
        </p:spPr>
        <p:txBody>
          <a:bodyPr anchor="ctr" anchorCtr="0"/>
          <a:lstStyle>
            <a:lvl1pPr>
              <a:defRPr sz="3600" b="1">
                <a:latin typeface="Arial" panose="020B0604020202020204" pitchFamily="34" charset="0"/>
                <a:cs typeface="Arial" panose="020B0604020202020204" pitchFamily="34" charset="0"/>
              </a:defRPr>
            </a:lvl1pPr>
          </a:lstStyle>
          <a:p>
            <a:r>
              <a:rPr lang="es-ES" dirty="0"/>
              <a:t>Título</a:t>
            </a:r>
            <a:endParaRPr lang="es-CO" dirty="0"/>
          </a:p>
        </p:txBody>
      </p:sp>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8" name="Marcador de texto 7"/>
          <p:cNvSpPr>
            <a:spLocks noGrp="1"/>
          </p:cNvSpPr>
          <p:nvPr>
            <p:ph type="body" sz="quarter" idx="11" hasCustomPrompt="1"/>
          </p:nvPr>
        </p:nvSpPr>
        <p:spPr>
          <a:xfrm>
            <a:off x="823914" y="4903788"/>
            <a:ext cx="10544175" cy="1422400"/>
          </a:xfrm>
          <a:prstGeom prst="rect">
            <a:avLst/>
          </a:prstGeom>
        </p:spPr>
        <p:txBody>
          <a:bodyPr anchor="ctr" anchorCtr="0"/>
          <a:lstStyle>
            <a:lvl1pPr marL="0" indent="0" algn="ctr">
              <a:buNone/>
              <a:defRPr sz="2400" b="1" i="1">
                <a:solidFill>
                  <a:srgbClr val="5B4637"/>
                </a:solidFill>
                <a:latin typeface="Arial Narrow" panose="020B0606020202030204" pitchFamily="34" charset="0"/>
              </a:defRPr>
            </a:lvl1pPr>
            <a:lvl2pPr algn="ctr">
              <a:defRPr/>
            </a:lvl2pPr>
          </a:lstStyle>
          <a:p>
            <a:pPr lvl="0"/>
            <a:r>
              <a:rPr lang="es-CO" dirty="0"/>
              <a:t>Texto, frase o párrafo que se quiera resaltar</a:t>
            </a:r>
          </a:p>
        </p:txBody>
      </p:sp>
      <p:sp>
        <p:nvSpPr>
          <p:cNvPr id="4" name="Marcador de texto 3"/>
          <p:cNvSpPr>
            <a:spLocks noGrp="1"/>
          </p:cNvSpPr>
          <p:nvPr>
            <p:ph type="body" sz="quarter" idx="12"/>
          </p:nvPr>
        </p:nvSpPr>
        <p:spPr>
          <a:xfrm>
            <a:off x="823914" y="1431636"/>
            <a:ext cx="10544175" cy="3268952"/>
          </a:xfrm>
          <a:prstGeom prst="rect">
            <a:avLst/>
          </a:prstGeom>
        </p:spPr>
        <p:txBody>
          <a:bodyPr/>
          <a:lstStyle>
            <a:lvl1pPr>
              <a:buClr>
                <a:srgbClr val="5B4637"/>
              </a:buClr>
              <a:defRPr/>
            </a:lvl1pPr>
            <a:lvl2pPr>
              <a:buClr>
                <a:srgbClr val="5B4637"/>
              </a:buClr>
              <a:defRPr/>
            </a:lvl2pPr>
            <a:lvl3pPr>
              <a:buClr>
                <a:srgbClr val="5B4637"/>
              </a:buClr>
              <a:defRPr/>
            </a:lvl3pPr>
            <a:lvl4pPr>
              <a:buClr>
                <a:srgbClr val="5B4637"/>
              </a:buClr>
              <a:defRPr/>
            </a:lvl4pPr>
            <a:lvl5pPr>
              <a:buClr>
                <a:srgbClr val="5B4637"/>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Rectángulo 8">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341735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A37EFB-B27E-4025-9E35-8611DB8D25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83B4238D-5DF3-4996-ACFE-1DB44B83C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8EEF3C2A-029A-4C25-BB5F-3E5017B0727A}"/>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6BF1C5C9-0547-4E84-9D7C-23A7B81E417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E5ADCDB2-BBFB-4AAB-9F86-15D6AF89A357}"/>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133161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rase_grande">
    <p:spTree>
      <p:nvGrpSpPr>
        <p:cNvPr id="1" name=""/>
        <p:cNvGrpSpPr/>
        <p:nvPr/>
      </p:nvGrpSpPr>
      <p:grpSpPr>
        <a:xfrm>
          <a:off x="0" y="0"/>
          <a:ext cx="0" cy="0"/>
          <a:chOff x="0" y="0"/>
          <a:chExt cx="0" cy="0"/>
        </a:xfrm>
      </p:grpSpPr>
      <p:sp>
        <p:nvSpPr>
          <p:cNvPr id="4" name="Título 6"/>
          <p:cNvSpPr>
            <a:spLocks noGrp="1"/>
          </p:cNvSpPr>
          <p:nvPr>
            <p:ph type="title" hasCustomPrompt="1"/>
          </p:nvPr>
        </p:nvSpPr>
        <p:spPr>
          <a:xfrm>
            <a:off x="1576039" y="1284180"/>
            <a:ext cx="9039923" cy="4289640"/>
          </a:xfrm>
          <a:prstGeom prst="rect">
            <a:avLst/>
          </a:prstGeom>
        </p:spPr>
        <p:txBody>
          <a:bodyPr anchor="ctr" anchorCtr="0">
            <a:noAutofit/>
          </a:bodyPr>
          <a:lstStyle>
            <a:lvl1pPr algn="ctr">
              <a:defRPr sz="7200" b="1" i="0" baseline="0">
                <a:solidFill>
                  <a:schemeClr val="tx1">
                    <a:lumMod val="75000"/>
                    <a:lumOff val="25000"/>
                  </a:schemeClr>
                </a:solidFill>
                <a:latin typeface="Arial" charset="0"/>
                <a:ea typeface="Arial" charset="0"/>
                <a:cs typeface="Arial" charset="0"/>
              </a:defRPr>
            </a:lvl1pPr>
          </a:lstStyle>
          <a:p>
            <a:r>
              <a:rPr lang="es-ES_tradnl" dirty="0"/>
              <a:t>Texto, frase o párrafo que se quiera resaltar</a:t>
            </a:r>
          </a:p>
        </p:txBody>
      </p:sp>
      <p:grpSp>
        <p:nvGrpSpPr>
          <p:cNvPr id="2" name="Grupo 1"/>
          <p:cNvGrpSpPr/>
          <p:nvPr userDrawn="1"/>
        </p:nvGrpSpPr>
        <p:grpSpPr>
          <a:xfrm>
            <a:off x="863251" y="509416"/>
            <a:ext cx="10465500" cy="5839168"/>
            <a:chOff x="1097215" y="640753"/>
            <a:chExt cx="10465500" cy="5839168"/>
          </a:xfrm>
        </p:grpSpPr>
        <p:pic>
          <p:nvPicPr>
            <p:cNvPr id="3" name="Imagen 2"/>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9009085" y="640753"/>
              <a:ext cx="2553630" cy="1074128"/>
            </a:xfrm>
            <a:prstGeom prst="rect">
              <a:avLst/>
            </a:prstGeom>
          </p:spPr>
        </p:pic>
        <p:pic>
          <p:nvPicPr>
            <p:cNvPr id="5" name="Imagen 4"/>
            <p:cNvPicPr>
              <a:picLocks noChangeAspect="1"/>
            </p:cNvPicPr>
            <p:nvPr userDrawn="1"/>
          </p:nvPicPr>
          <p:blipFill rotWithShape="1">
            <a:blip r:embed="rId2">
              <a:extLst>
                <a:ext uri="{28A0092B-C50C-407E-A947-70E740481C1C}">
                  <a14:useLocalDpi xmlns:a14="http://schemas.microsoft.com/office/drawing/2010/main" val="0"/>
                </a:ext>
              </a:extLst>
            </a:blip>
            <a:srcRect l="18814" t="60097" r="27535" b="17335"/>
            <a:stretch/>
          </p:blipFill>
          <p:spPr>
            <a:xfrm>
              <a:off x="1097215" y="5405793"/>
              <a:ext cx="2553630" cy="1074128"/>
            </a:xfrm>
            <a:prstGeom prst="rect">
              <a:avLst/>
            </a:prstGeom>
          </p:spPr>
        </p:pic>
      </p:grp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057" y="5977884"/>
            <a:ext cx="595951" cy="595736"/>
          </a:xfrm>
          <a:prstGeom prst="rect">
            <a:avLst/>
          </a:prstGeom>
        </p:spPr>
      </p:pic>
      <p:sp>
        <p:nvSpPr>
          <p:cNvPr id="9" name="Rectángulo 8">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2" name="Rectángulo 11">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nvGrpSpPr>
          <p:cNvPr id="11" name="Grupo 10"/>
          <p:cNvGrpSpPr/>
          <p:nvPr userDrawn="1"/>
        </p:nvGrpSpPr>
        <p:grpSpPr>
          <a:xfrm>
            <a:off x="6345382" y="5959415"/>
            <a:ext cx="4867225" cy="636559"/>
            <a:chOff x="1233598" y="4022025"/>
            <a:chExt cx="6815759" cy="891397"/>
          </a:xfrm>
        </p:grpSpPr>
        <p:pic>
          <p:nvPicPr>
            <p:cNvPr id="13" name="Imagen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39658" r="4686" b="39715"/>
            <a:stretch/>
          </p:blipFill>
          <p:spPr>
            <a:xfrm>
              <a:off x="3930325" y="4022025"/>
              <a:ext cx="4119032" cy="891397"/>
            </a:xfrm>
            <a:prstGeom prst="rect">
              <a:avLst/>
            </a:prstGeom>
          </p:spPr>
        </p:pic>
        <p:pic>
          <p:nvPicPr>
            <p:cNvPr id="14" name="Imagen 13"/>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20" t="45156" r="39137" b="38134"/>
            <a:stretch/>
          </p:blipFill>
          <p:spPr>
            <a:xfrm>
              <a:off x="1233598" y="4056490"/>
              <a:ext cx="2687782" cy="785520"/>
            </a:xfrm>
            <a:prstGeom prst="rect">
              <a:avLst/>
            </a:prstGeom>
          </p:spPr>
        </p:pic>
      </p:grpSp>
    </p:spTree>
    <p:extLst>
      <p:ext uri="{BB962C8B-B14F-4D97-AF65-F5344CB8AC3E}">
        <p14:creationId xmlns:p14="http://schemas.microsoft.com/office/powerpoint/2010/main" val="1543168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_Blanc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5" name="Rectángulo 4">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2004414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radecimiento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BDCE9AEE-5C77-3542-891E-5F6EEBC3A1B0}"/>
              </a:ext>
            </a:extLst>
          </p:cNvPr>
          <p:cNvSpPr/>
          <p:nvPr userDrawn="1"/>
        </p:nvSpPr>
        <p:spPr>
          <a:xfrm>
            <a:off x="12025514" y="0"/>
            <a:ext cx="166487" cy="802640"/>
          </a:xfrm>
          <a:prstGeom prst="rect">
            <a:avLst/>
          </a:prstGeom>
          <a:solidFill>
            <a:srgbClr val="5B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nvGrpSpPr>
          <p:cNvPr id="12" name="Grupo 11"/>
          <p:cNvGrpSpPr/>
          <p:nvPr userDrawn="1"/>
        </p:nvGrpSpPr>
        <p:grpSpPr>
          <a:xfrm>
            <a:off x="1732334" y="1044310"/>
            <a:ext cx="5004598" cy="4729438"/>
            <a:chOff x="3688132" y="1082070"/>
            <a:chExt cx="5004597" cy="4729439"/>
          </a:xfrm>
        </p:grpSpPr>
        <p:sp>
          <p:nvSpPr>
            <p:cNvPr id="7" name="CuadroTexto 6"/>
            <p:cNvSpPr txBox="1"/>
            <p:nvPr userDrawn="1"/>
          </p:nvSpPr>
          <p:spPr>
            <a:xfrm>
              <a:off x="3745837" y="1082070"/>
              <a:ext cx="4700325" cy="1569660"/>
            </a:xfrm>
            <a:prstGeom prst="rect">
              <a:avLst/>
            </a:prstGeom>
            <a:noFill/>
          </p:spPr>
          <p:txBody>
            <a:bodyPr wrap="none" rtlCol="0">
              <a:spAutoFit/>
            </a:bodyPr>
            <a:lstStyle/>
            <a:p>
              <a:r>
                <a:rPr lang="es-ES" sz="9600" b="1" dirty="0">
                  <a:solidFill>
                    <a:srgbClr val="333733"/>
                  </a:solidFill>
                  <a:latin typeface="Arial" charset="0"/>
                  <a:ea typeface="Arial" charset="0"/>
                  <a:cs typeface="Arial" charset="0"/>
                </a:rPr>
                <a:t>Gracias</a:t>
              </a:r>
              <a:endParaRPr lang="es-ES_tradnl" sz="9600" b="1" dirty="0">
                <a:solidFill>
                  <a:srgbClr val="333733"/>
                </a:solidFill>
                <a:latin typeface="Arial" charset="0"/>
                <a:ea typeface="Arial" charset="0"/>
                <a:cs typeface="Arial" charset="0"/>
              </a:endParaRPr>
            </a:p>
          </p:txBody>
        </p:sp>
        <p:sp>
          <p:nvSpPr>
            <p:cNvPr id="8" name="CuadroTexto 9"/>
            <p:cNvSpPr txBox="1"/>
            <p:nvPr userDrawn="1"/>
          </p:nvSpPr>
          <p:spPr>
            <a:xfrm>
              <a:off x="3688132" y="4097129"/>
              <a:ext cx="5004597" cy="1714380"/>
            </a:xfrm>
            <a:prstGeom prst="rect">
              <a:avLst/>
            </a:prstGeom>
            <a:noFill/>
          </p:spPr>
          <p:txBody>
            <a:bodyPr wrap="square" rtlCol="0">
              <a:spAutoFit/>
            </a:bodyPr>
            <a:lstStyle/>
            <a:p>
              <a:pPr>
                <a:lnSpc>
                  <a:spcPct val="150000"/>
                </a:lnSpc>
              </a:pPr>
              <a:r>
                <a:rPr lang="es-ES_tradnl" sz="1600" b="1" dirty="0">
                  <a:solidFill>
                    <a:srgbClr val="333733"/>
                  </a:solidFill>
                  <a:latin typeface="Arial" charset="0"/>
                  <a:ea typeface="Arial" charset="0"/>
                  <a:cs typeface="Arial" charset="0"/>
                </a:rPr>
                <a:t>Carrera 6 No 12-62, Bogotá D.C., Colombia</a:t>
              </a:r>
            </a:p>
            <a:p>
              <a:pPr marL="285744" indent="-285744">
                <a:lnSpc>
                  <a:spcPct val="150000"/>
                </a:lnSpc>
                <a:buClr>
                  <a:srgbClr val="5B4738"/>
                </a:buClr>
                <a:buSzPct val="125000"/>
                <a:buFont typeface="Wingdings" panose="05000000000000000000" pitchFamily="2" charset="2"/>
                <a:buChar char="("/>
              </a:pPr>
              <a:r>
                <a:rPr lang="es-ES_tradnl" sz="1400" b="1" dirty="0">
                  <a:solidFill>
                    <a:srgbClr val="333733"/>
                  </a:solidFill>
                  <a:latin typeface="Arial" charset="0"/>
                  <a:ea typeface="Arial" charset="0"/>
                  <a:cs typeface="Arial" charset="0"/>
                </a:rPr>
                <a:t>7395656 Fax: 7395657</a:t>
              </a:r>
            </a:p>
            <a:p>
              <a:pPr marL="285744" indent="-285744">
                <a:lnSpc>
                  <a:spcPct val="150000"/>
                </a:lnSpc>
                <a:buClr>
                  <a:srgbClr val="5B4738"/>
                </a:buClr>
                <a:buSzPct val="125000"/>
                <a:buFont typeface="Wingdings" panose="05000000000000000000" pitchFamily="2" charset="2"/>
                <a:buChar char="("/>
              </a:pPr>
              <a:r>
                <a:rPr lang="es-CO" sz="1400" b="1" dirty="0">
                  <a:solidFill>
                    <a:srgbClr val="333733"/>
                  </a:solidFill>
                  <a:latin typeface="Arial" charset="0"/>
                  <a:ea typeface="Arial" charset="0"/>
                  <a:cs typeface="Arial" charset="0"/>
                </a:rPr>
                <a:t>Línea gratuita de atención al usuario: 018000 917770</a:t>
              </a:r>
            </a:p>
            <a:p>
              <a:pPr marL="285744" indent="-285744">
                <a:lnSpc>
                  <a:spcPct val="150000"/>
                </a:lnSpc>
                <a:buClr>
                  <a:srgbClr val="5B4738"/>
                </a:buClr>
                <a:buSzPct val="125000"/>
                <a:buFont typeface="Wingdings" panose="05000000000000000000" pitchFamily="2" charset="2"/>
                <a:buChar char="8"/>
              </a:pPr>
              <a:r>
                <a:rPr lang="es-ES_tradnl" sz="1400" b="1" dirty="0">
                  <a:solidFill>
                    <a:srgbClr val="333733"/>
                  </a:solidFill>
                  <a:latin typeface="Arial" charset="0"/>
                  <a:ea typeface="Arial" charset="0"/>
                  <a:cs typeface="Arial" charset="0"/>
                </a:rPr>
                <a:t>www.funcionpublica.gov.co</a:t>
              </a:r>
            </a:p>
            <a:p>
              <a:pPr marL="285744" indent="-285744">
                <a:lnSpc>
                  <a:spcPct val="150000"/>
                </a:lnSpc>
                <a:buClr>
                  <a:srgbClr val="5B4738"/>
                </a:buClr>
                <a:buSzPct val="125000"/>
                <a:buFont typeface="Wingdings" panose="05000000000000000000" pitchFamily="2" charset="2"/>
                <a:buChar char="*"/>
              </a:pPr>
              <a:r>
                <a:rPr lang="es-ES_tradnl" sz="1400" b="1" dirty="0">
                  <a:solidFill>
                    <a:srgbClr val="333733"/>
                  </a:solidFill>
                  <a:latin typeface="Arial" charset="0"/>
                  <a:ea typeface="Arial" charset="0"/>
                  <a:cs typeface="Arial" charset="0"/>
                </a:rPr>
                <a:t>eva@funcionpublica.gov.co</a:t>
              </a:r>
            </a:p>
          </p:txBody>
        </p:sp>
      </p:grpSp>
      <p:pic>
        <p:nvPicPr>
          <p:cNvPr id="13" name="Imagen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413" y="5306185"/>
            <a:ext cx="1358899" cy="1358409"/>
          </a:xfrm>
          <a:prstGeom prst="rect">
            <a:avLst/>
          </a:prstGeom>
        </p:spPr>
      </p:pic>
      <p:sp>
        <p:nvSpPr>
          <p:cNvPr id="14" name="Rectángulo 13">
            <a:extLst>
              <a:ext uri="{FF2B5EF4-FFF2-40B4-BE49-F238E27FC236}">
                <a16:creationId xmlns:a16="http://schemas.microsoft.com/office/drawing/2014/main" xmlns="" id="{BDCE9AEE-5C77-3542-891E-5F6EEBC3A1B0}"/>
              </a:ext>
            </a:extLst>
          </p:cNvPr>
          <p:cNvSpPr/>
          <p:nvPr userDrawn="1"/>
        </p:nvSpPr>
        <p:spPr>
          <a:xfrm>
            <a:off x="12025513" y="720000"/>
            <a:ext cx="166487" cy="82800"/>
          </a:xfrm>
          <a:prstGeom prst="rect">
            <a:avLst/>
          </a:prstGeom>
          <a:solidFill>
            <a:srgbClr val="5B4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nvGrpSpPr>
          <p:cNvPr id="11" name="Grupo 10"/>
          <p:cNvGrpSpPr/>
          <p:nvPr userDrawn="1"/>
        </p:nvGrpSpPr>
        <p:grpSpPr>
          <a:xfrm>
            <a:off x="1790038" y="2795738"/>
            <a:ext cx="8272087" cy="1081863"/>
            <a:chOff x="1233598" y="4022025"/>
            <a:chExt cx="6815759" cy="891397"/>
          </a:xfrm>
        </p:grpSpPr>
        <p:pic>
          <p:nvPicPr>
            <p:cNvPr id="15" name="Imagen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39658" r="4686" b="39715"/>
            <a:stretch/>
          </p:blipFill>
          <p:spPr>
            <a:xfrm>
              <a:off x="3930325" y="4022025"/>
              <a:ext cx="4119032" cy="891397"/>
            </a:xfrm>
            <a:prstGeom prst="rect">
              <a:avLst/>
            </a:prstGeom>
          </p:spPr>
        </p:pic>
        <p:pic>
          <p:nvPicPr>
            <p:cNvPr id="16" name="Imagen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28720" t="45156" r="39137" b="38134"/>
            <a:stretch/>
          </p:blipFill>
          <p:spPr>
            <a:xfrm>
              <a:off x="1233598" y="4056490"/>
              <a:ext cx="2687782" cy="785520"/>
            </a:xfrm>
            <a:prstGeom prst="rect">
              <a:avLst/>
            </a:prstGeom>
          </p:spPr>
        </p:pic>
      </p:grpSp>
    </p:spTree>
    <p:extLst>
      <p:ext uri="{BB962C8B-B14F-4D97-AF65-F5344CB8AC3E}">
        <p14:creationId xmlns:p14="http://schemas.microsoft.com/office/powerpoint/2010/main" val="3638529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69" y="232148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03386854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5" y="3404467"/>
            <a:ext cx="6346933" cy="17712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FFFFFF"/>
              </a:buClr>
              <a:buSzPts val="1400"/>
              <a:buNone/>
              <a:defRPr sz="2000">
                <a:solidFill>
                  <a:srgbClr val="FFFFFF"/>
                </a:solidFill>
              </a:defRPr>
            </a:lvl1pPr>
            <a:lvl2pPr marL="1219140" lvl="1" indent="-423312" algn="l">
              <a:lnSpc>
                <a:spcPct val="90000"/>
              </a:lnSpc>
              <a:spcBef>
                <a:spcPts val="533"/>
              </a:spcBef>
              <a:spcAft>
                <a:spcPts val="0"/>
              </a:spcAft>
              <a:buClr>
                <a:srgbClr val="FFFFFF"/>
              </a:buClr>
              <a:buSzPts val="1400"/>
              <a:buChar char="•"/>
              <a:defRPr>
                <a:solidFill>
                  <a:srgbClr val="FFFFFF"/>
                </a:solidFill>
              </a:defRPr>
            </a:lvl2pPr>
            <a:lvl3pPr marL="1828709" lvl="2" indent="-423312" algn="l">
              <a:lnSpc>
                <a:spcPct val="90000"/>
              </a:lnSpc>
              <a:spcBef>
                <a:spcPts val="533"/>
              </a:spcBef>
              <a:spcAft>
                <a:spcPts val="0"/>
              </a:spcAft>
              <a:buClr>
                <a:srgbClr val="FFFFFF"/>
              </a:buClr>
              <a:buSzPts val="1400"/>
              <a:buChar char="•"/>
              <a:defRPr>
                <a:solidFill>
                  <a:srgbClr val="FFFFFF"/>
                </a:solidFill>
              </a:defRPr>
            </a:lvl3pPr>
            <a:lvl4pPr marL="2438278" lvl="3" indent="-423312" algn="l">
              <a:lnSpc>
                <a:spcPct val="90000"/>
              </a:lnSpc>
              <a:spcBef>
                <a:spcPts val="533"/>
              </a:spcBef>
              <a:spcAft>
                <a:spcPts val="0"/>
              </a:spcAft>
              <a:buClr>
                <a:srgbClr val="FFFFFF"/>
              </a:buClr>
              <a:buSzPts val="1400"/>
              <a:buChar char="•"/>
              <a:defRPr>
                <a:solidFill>
                  <a:srgbClr val="FFFFFF"/>
                </a:solidFill>
              </a:defRPr>
            </a:lvl4pPr>
            <a:lvl5pPr marL="3047848" lvl="4" indent="-423312" algn="l">
              <a:lnSpc>
                <a:spcPct val="90000"/>
              </a:lnSpc>
              <a:spcBef>
                <a:spcPts val="533"/>
              </a:spcBef>
              <a:spcAft>
                <a:spcPts val="0"/>
              </a:spcAft>
              <a:buClr>
                <a:srgbClr val="FFFFFF"/>
              </a:buClr>
              <a:buSzPts val="1400"/>
              <a:buChar char="•"/>
              <a:defRPr>
                <a:solidFill>
                  <a:srgbClr val="FFFFFF"/>
                </a:solidFill>
              </a:defRPr>
            </a:lvl5pPr>
            <a:lvl6pPr marL="3657418" lvl="5" indent="-423312" algn="l">
              <a:lnSpc>
                <a:spcPct val="90000"/>
              </a:lnSpc>
              <a:spcBef>
                <a:spcPts val="533"/>
              </a:spcBef>
              <a:spcAft>
                <a:spcPts val="0"/>
              </a:spcAft>
              <a:buClr>
                <a:srgbClr val="FFFFFF"/>
              </a:buClr>
              <a:buSzPts val="1400"/>
              <a:buChar char="•"/>
              <a:defRPr>
                <a:solidFill>
                  <a:srgbClr val="FFFFFF"/>
                </a:solidFill>
              </a:defRPr>
            </a:lvl6pPr>
            <a:lvl7pPr marL="4266987" lvl="6" indent="-423312" algn="l">
              <a:lnSpc>
                <a:spcPct val="90000"/>
              </a:lnSpc>
              <a:spcBef>
                <a:spcPts val="533"/>
              </a:spcBef>
              <a:spcAft>
                <a:spcPts val="0"/>
              </a:spcAft>
              <a:buClr>
                <a:srgbClr val="FFFFFF"/>
              </a:buClr>
              <a:buSzPts val="1400"/>
              <a:buChar char="•"/>
              <a:defRPr>
                <a:solidFill>
                  <a:srgbClr val="FFFFFF"/>
                </a:solidFill>
              </a:defRPr>
            </a:lvl7pPr>
            <a:lvl8pPr marL="4876557" lvl="7" indent="-423312" algn="l">
              <a:lnSpc>
                <a:spcPct val="90000"/>
              </a:lnSpc>
              <a:spcBef>
                <a:spcPts val="533"/>
              </a:spcBef>
              <a:spcAft>
                <a:spcPts val="0"/>
              </a:spcAft>
              <a:buClr>
                <a:srgbClr val="FFFFFF"/>
              </a:buClr>
              <a:buSzPts val="1400"/>
              <a:buChar char="•"/>
              <a:defRPr>
                <a:solidFill>
                  <a:srgbClr val="FFFFFF"/>
                </a:solidFill>
              </a:defRPr>
            </a:lvl8pPr>
            <a:lvl9pPr marL="5486126" lvl="8" indent="-423312"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35178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40" lvl="1"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09" lvl="2"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78" lvl="3"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848" lvl="4"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418" lvl="5"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987" lvl="6"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557" lvl="7"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126" lvl="8" indent="-39791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0" y="232148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27343551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5" tIns="34275" rIns="68575" bIns="34275" anchor="t" anchorCtr="0"/>
          <a:lstStyle>
            <a:lvl1pPr marL="609570" lvl="0" indent="-304784"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40" lvl="1"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09" lvl="2"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278" lvl="3"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848" lvl="4"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418" lvl="5"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987" lvl="6"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557" lvl="7"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126" lvl="8" indent="-39791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15383106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510442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75" tIns="34275" rIns="68575" bIns="34275" anchor="t" anchorCtr="0"/>
          <a:lstStyle>
            <a:lvl1pPr marL="609570" lvl="0" indent="-39791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40" lvl="1"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09" lvl="2"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78" lvl="3"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848" lvl="4"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418" lvl="5"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987" lvl="6"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557" lvl="7"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126" lvl="8"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75" tIns="34275" rIns="68575" bIns="34275" anchor="t" anchorCtr="0"/>
          <a:lstStyle>
            <a:lvl1pPr marL="609570" lvl="0" indent="-39791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40" lvl="1"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09" lvl="2"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78" lvl="3"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848" lvl="4"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418" lvl="5"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987" lvl="6"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557" lvl="7"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126" lvl="8" indent="-39791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697"/>
            <a:ext cx="57436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897192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5" tIns="34275" rIns="68575" bIns="34275" anchor="t" anchorCtr="0"/>
          <a:lstStyle>
            <a:lvl1pPr marL="609570" lvl="0" indent="-914354"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40" lvl="1" indent="-914354"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09" lvl="2" indent="-914354"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78" lvl="3" indent="-914354"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848" lvl="4" indent="-914354"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418" lvl="5" indent="-914354"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987" lvl="6" indent="-914354"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557" lvl="7" indent="-914354"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126" lvl="8" indent="-914354"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5" tIns="34275" rIns="68575" bIns="34275" anchor="t" anchorCtr="0"/>
          <a:lstStyle>
            <a:lvl1pPr marL="609570" lvl="0" indent="-39791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40" lvl="1"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09" lvl="2"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78" lvl="3"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848" lvl="4"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418" lvl="5"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987" lvl="6"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557" lvl="7"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126" lvl="8"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5" tIns="34275" rIns="68575" bIns="34275" anchor="t" anchorCtr="0"/>
          <a:lstStyle>
            <a:lvl1pPr marL="609570" lvl="0" indent="-914354"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40" lvl="1" indent="-914354"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09" lvl="2" indent="-914354"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78" lvl="3" indent="-914354"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848" lvl="4" indent="-914354"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418" lvl="5" indent="-914354"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987" lvl="6" indent="-914354"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557" lvl="7" indent="-914354"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126" lvl="8" indent="-914354"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5" tIns="34275" rIns="68575" bIns="34275" anchor="t" anchorCtr="0"/>
          <a:lstStyle>
            <a:lvl1pPr marL="609570" lvl="0" indent="-914354"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40" lvl="1" indent="-914354"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09" lvl="2" indent="-914354"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278" lvl="3" indent="-914354"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848" lvl="4" indent="-914354"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418" lvl="5" indent="-914354"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6987" lvl="6" indent="-914354"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557" lvl="7" indent="-914354"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126" lvl="8" indent="-914354"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5" tIns="34275" rIns="68575" bIns="34275" anchor="t" anchorCtr="0"/>
          <a:lstStyle>
            <a:lvl1pPr marL="609570" lvl="0" indent="-39791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40" lvl="1"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09" lvl="2"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78" lvl="3"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848" lvl="4"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418" lvl="5"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987" lvl="6"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557" lvl="7"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126" lvl="8"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5" tIns="34275" rIns="68575" bIns="34275" anchor="t" anchorCtr="0"/>
          <a:lstStyle>
            <a:lvl1pPr marL="609570" lvl="0" indent="-39791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40" lvl="1"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09" lvl="2"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278" lvl="3"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848" lvl="4"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418" lvl="5"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6987" lvl="6"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557" lvl="7"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126" lvl="8" indent="-39791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9382368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E2C6DC-549F-4C12-9FAB-20114E5E2D0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FFBBD906-0C44-48E2-8ED5-220481DA9A3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682D5BA2-7ECD-46F6-BB10-47FEEB41ACC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72DC5958-780D-4D95-82B3-F8EF7351A709}"/>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6" name="Marcador de pie de página 5">
            <a:extLst>
              <a:ext uri="{FF2B5EF4-FFF2-40B4-BE49-F238E27FC236}">
                <a16:creationId xmlns:a16="http://schemas.microsoft.com/office/drawing/2014/main" xmlns="" id="{301C7F88-34EE-48A8-A5E1-0D4F6F59567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0652ED1C-1750-4C22-8785-6ACEB6ACC066}"/>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2976700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a:solidFill>
                <a:srgbClr val="FFFFFF"/>
              </a:solidFill>
            </a:endParaRPr>
          </a:p>
        </p:txBody>
      </p:sp>
      <p:sp>
        <p:nvSpPr>
          <p:cNvPr id="15" name="Google Shape;15;p2"/>
          <p:cNvSpPr txBox="1"/>
          <p:nvPr/>
        </p:nvSpPr>
        <p:spPr>
          <a:xfrm>
            <a:off x="1464626" y="6474856"/>
            <a:ext cx="5723905" cy="454400"/>
          </a:xfrm>
          <a:prstGeom prst="rect">
            <a:avLst/>
          </a:prstGeom>
          <a:noFill/>
          <a:ln>
            <a:noFill/>
          </a:ln>
        </p:spPr>
        <p:txBody>
          <a:bodyPr spcFirstLastPara="1" wrap="square" lIns="121900" tIns="121900" rIns="121900" bIns="121900" anchor="t" anchorCtr="0">
            <a:noAutofit/>
          </a:bodyPr>
          <a:lstStyle/>
          <a:p>
            <a:pPr>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09"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092797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900" tIns="121900" rIns="121900" bIns="121900" anchor="t" anchorCtr="0">
            <a:noAutofit/>
          </a:bodyPr>
          <a:lstStyle/>
          <a:p>
            <a:pPr>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09"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390774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40" lvl="1" indent="-423312" algn="l">
              <a:lnSpc>
                <a:spcPct val="90000"/>
              </a:lnSpc>
              <a:spcBef>
                <a:spcPts val="533"/>
              </a:spcBef>
              <a:spcAft>
                <a:spcPts val="0"/>
              </a:spcAft>
              <a:buClr>
                <a:srgbClr val="0054BC"/>
              </a:buClr>
              <a:buSzPts val="1400"/>
              <a:buChar char="•"/>
              <a:defRPr>
                <a:solidFill>
                  <a:srgbClr val="0054BC"/>
                </a:solidFill>
              </a:defRPr>
            </a:lvl2pPr>
            <a:lvl3pPr marL="1828709" lvl="2" indent="-423312" algn="l">
              <a:lnSpc>
                <a:spcPct val="90000"/>
              </a:lnSpc>
              <a:spcBef>
                <a:spcPts val="533"/>
              </a:spcBef>
              <a:spcAft>
                <a:spcPts val="0"/>
              </a:spcAft>
              <a:buClr>
                <a:srgbClr val="0054BC"/>
              </a:buClr>
              <a:buSzPts val="1400"/>
              <a:buChar char="•"/>
              <a:defRPr>
                <a:solidFill>
                  <a:srgbClr val="0054BC"/>
                </a:solidFill>
              </a:defRPr>
            </a:lvl3pPr>
            <a:lvl4pPr marL="2438278" lvl="3" indent="-423312" algn="l">
              <a:lnSpc>
                <a:spcPct val="90000"/>
              </a:lnSpc>
              <a:spcBef>
                <a:spcPts val="533"/>
              </a:spcBef>
              <a:spcAft>
                <a:spcPts val="0"/>
              </a:spcAft>
              <a:buClr>
                <a:srgbClr val="0054BC"/>
              </a:buClr>
              <a:buSzPts val="1400"/>
              <a:buChar char="•"/>
              <a:defRPr>
                <a:solidFill>
                  <a:srgbClr val="0054BC"/>
                </a:solidFill>
              </a:defRPr>
            </a:lvl4pPr>
            <a:lvl5pPr marL="3047848" lvl="4" indent="-423312" algn="l">
              <a:lnSpc>
                <a:spcPct val="90000"/>
              </a:lnSpc>
              <a:spcBef>
                <a:spcPts val="533"/>
              </a:spcBef>
              <a:spcAft>
                <a:spcPts val="0"/>
              </a:spcAft>
              <a:buClr>
                <a:srgbClr val="0054BC"/>
              </a:buClr>
              <a:buSzPts val="1400"/>
              <a:buChar char="•"/>
              <a:defRPr>
                <a:solidFill>
                  <a:srgbClr val="0054BC"/>
                </a:solidFill>
              </a:defRPr>
            </a:lvl5pPr>
            <a:lvl6pPr marL="3657418" lvl="5" indent="-423312" algn="l">
              <a:lnSpc>
                <a:spcPct val="90000"/>
              </a:lnSpc>
              <a:spcBef>
                <a:spcPts val="533"/>
              </a:spcBef>
              <a:spcAft>
                <a:spcPts val="0"/>
              </a:spcAft>
              <a:buClr>
                <a:srgbClr val="0054BC"/>
              </a:buClr>
              <a:buSzPts val="1400"/>
              <a:buChar char="•"/>
              <a:defRPr>
                <a:solidFill>
                  <a:srgbClr val="0054BC"/>
                </a:solidFill>
              </a:defRPr>
            </a:lvl6pPr>
            <a:lvl7pPr marL="4266987" lvl="6" indent="-423312" algn="l">
              <a:lnSpc>
                <a:spcPct val="90000"/>
              </a:lnSpc>
              <a:spcBef>
                <a:spcPts val="533"/>
              </a:spcBef>
              <a:spcAft>
                <a:spcPts val="0"/>
              </a:spcAft>
              <a:buClr>
                <a:srgbClr val="0054BC"/>
              </a:buClr>
              <a:buSzPts val="1400"/>
              <a:buChar char="•"/>
              <a:defRPr>
                <a:solidFill>
                  <a:srgbClr val="0054BC"/>
                </a:solidFill>
              </a:defRPr>
            </a:lvl7pPr>
            <a:lvl8pPr marL="4876557" lvl="7" indent="-423312" algn="l">
              <a:lnSpc>
                <a:spcPct val="90000"/>
              </a:lnSpc>
              <a:spcBef>
                <a:spcPts val="533"/>
              </a:spcBef>
              <a:spcAft>
                <a:spcPts val="0"/>
              </a:spcAft>
              <a:buClr>
                <a:srgbClr val="0054BC"/>
              </a:buClr>
              <a:buSzPts val="1400"/>
              <a:buChar char="•"/>
              <a:defRPr>
                <a:solidFill>
                  <a:srgbClr val="0054BC"/>
                </a:solidFill>
              </a:defRPr>
            </a:lvl8pPr>
            <a:lvl9pPr marL="5486126" lvl="8" indent="-423312"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5" tIns="34275" rIns="68575" bIns="34275" anchor="t" anchorCtr="0"/>
          <a:lstStyle>
            <a:lvl1pPr marL="609570" lvl="0" indent="-304784" algn="l">
              <a:lnSpc>
                <a:spcPct val="90000"/>
              </a:lnSpc>
              <a:spcBef>
                <a:spcPts val="1067"/>
              </a:spcBef>
              <a:spcAft>
                <a:spcPts val="0"/>
              </a:spcAft>
              <a:buClr>
                <a:srgbClr val="0054BC"/>
              </a:buClr>
              <a:buSzPts val="1000"/>
              <a:buNone/>
              <a:defRPr sz="1333">
                <a:solidFill>
                  <a:srgbClr val="0054BC"/>
                </a:solidFill>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5" tIns="34275" rIns="68575" bIns="34275" anchor="t" anchorCtr="0"/>
          <a:lstStyle>
            <a:lvl1pPr marL="609570" lvl="0" indent="-304784"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40" lvl="1" indent="-389448" algn="l">
              <a:lnSpc>
                <a:spcPct val="90000"/>
              </a:lnSpc>
              <a:spcBef>
                <a:spcPts val="533"/>
              </a:spcBef>
              <a:spcAft>
                <a:spcPts val="0"/>
              </a:spcAft>
              <a:buClr>
                <a:srgbClr val="0054BC"/>
              </a:buClr>
              <a:buSzPts val="1000"/>
              <a:buChar char="•"/>
              <a:defRPr sz="1333">
                <a:solidFill>
                  <a:srgbClr val="0054BC"/>
                </a:solidFill>
              </a:defRPr>
            </a:lvl2pPr>
            <a:lvl3pPr marL="1828709" lvl="2" indent="-389448" algn="l">
              <a:lnSpc>
                <a:spcPct val="90000"/>
              </a:lnSpc>
              <a:spcBef>
                <a:spcPts val="533"/>
              </a:spcBef>
              <a:spcAft>
                <a:spcPts val="0"/>
              </a:spcAft>
              <a:buClr>
                <a:srgbClr val="0054BC"/>
              </a:buClr>
              <a:buSzPts val="1000"/>
              <a:buChar char="•"/>
              <a:defRPr sz="1333">
                <a:solidFill>
                  <a:srgbClr val="0054BC"/>
                </a:solidFill>
              </a:defRPr>
            </a:lvl3pPr>
            <a:lvl4pPr marL="2438278" lvl="3" indent="-389448" algn="l">
              <a:lnSpc>
                <a:spcPct val="90000"/>
              </a:lnSpc>
              <a:spcBef>
                <a:spcPts val="533"/>
              </a:spcBef>
              <a:spcAft>
                <a:spcPts val="0"/>
              </a:spcAft>
              <a:buClr>
                <a:srgbClr val="0054BC"/>
              </a:buClr>
              <a:buSzPts val="1000"/>
              <a:buChar char="•"/>
              <a:defRPr sz="1333">
                <a:solidFill>
                  <a:srgbClr val="0054BC"/>
                </a:solidFill>
              </a:defRPr>
            </a:lvl4pPr>
            <a:lvl5pPr marL="3047848" lvl="4" indent="-389448" algn="l">
              <a:lnSpc>
                <a:spcPct val="90000"/>
              </a:lnSpc>
              <a:spcBef>
                <a:spcPts val="533"/>
              </a:spcBef>
              <a:spcAft>
                <a:spcPts val="0"/>
              </a:spcAft>
              <a:buClr>
                <a:srgbClr val="0054BC"/>
              </a:buClr>
              <a:buSzPts val="1000"/>
              <a:buChar char="•"/>
              <a:defRPr sz="1333">
                <a:solidFill>
                  <a:srgbClr val="0054BC"/>
                </a:solidFill>
              </a:defRPr>
            </a:lvl5pPr>
            <a:lvl6pPr marL="3657418" lvl="5" indent="-389448" algn="l">
              <a:lnSpc>
                <a:spcPct val="90000"/>
              </a:lnSpc>
              <a:spcBef>
                <a:spcPts val="533"/>
              </a:spcBef>
              <a:spcAft>
                <a:spcPts val="0"/>
              </a:spcAft>
              <a:buClr>
                <a:srgbClr val="0054BC"/>
              </a:buClr>
              <a:buSzPts val="1000"/>
              <a:buChar char="•"/>
              <a:defRPr sz="1333">
                <a:solidFill>
                  <a:srgbClr val="0054BC"/>
                </a:solidFill>
              </a:defRPr>
            </a:lvl6pPr>
            <a:lvl7pPr marL="4266987" lvl="6" indent="-389448" algn="l">
              <a:lnSpc>
                <a:spcPct val="90000"/>
              </a:lnSpc>
              <a:spcBef>
                <a:spcPts val="533"/>
              </a:spcBef>
              <a:spcAft>
                <a:spcPts val="0"/>
              </a:spcAft>
              <a:buClr>
                <a:srgbClr val="0054BC"/>
              </a:buClr>
              <a:buSzPts val="1000"/>
              <a:buChar char="•"/>
              <a:defRPr sz="1333">
                <a:solidFill>
                  <a:srgbClr val="0054BC"/>
                </a:solidFill>
              </a:defRPr>
            </a:lvl7pPr>
            <a:lvl8pPr marL="4876557" lvl="7" indent="-389448" algn="l">
              <a:lnSpc>
                <a:spcPct val="90000"/>
              </a:lnSpc>
              <a:spcBef>
                <a:spcPts val="533"/>
              </a:spcBef>
              <a:spcAft>
                <a:spcPts val="0"/>
              </a:spcAft>
              <a:buClr>
                <a:srgbClr val="0054BC"/>
              </a:buClr>
              <a:buSzPts val="1000"/>
              <a:buChar char="•"/>
              <a:defRPr sz="1333">
                <a:solidFill>
                  <a:srgbClr val="0054BC"/>
                </a:solidFill>
              </a:defRPr>
            </a:lvl8pPr>
            <a:lvl9pPr marL="5486126" lvl="8" indent="-389448"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290176544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4" y="3404467"/>
            <a:ext cx="6346933" cy="17712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400"/>
              <a:buNone/>
              <a:defRPr sz="2000">
                <a:solidFill>
                  <a:srgbClr val="FFFFFF"/>
                </a:solidFill>
              </a:defRPr>
            </a:lvl1pPr>
            <a:lvl2pPr marL="1219170" lvl="1" indent="-423323" algn="l">
              <a:lnSpc>
                <a:spcPct val="90000"/>
              </a:lnSpc>
              <a:spcBef>
                <a:spcPts val="533"/>
              </a:spcBef>
              <a:spcAft>
                <a:spcPts val="0"/>
              </a:spcAft>
              <a:buClr>
                <a:srgbClr val="FFFFFF"/>
              </a:buClr>
              <a:buSzPts val="1400"/>
              <a:buChar char="•"/>
              <a:defRPr>
                <a:solidFill>
                  <a:srgbClr val="FFFFFF"/>
                </a:solidFill>
              </a:defRPr>
            </a:lvl2pPr>
            <a:lvl3pPr marL="1828754" lvl="2" indent="-423323" algn="l">
              <a:lnSpc>
                <a:spcPct val="90000"/>
              </a:lnSpc>
              <a:spcBef>
                <a:spcPts val="533"/>
              </a:spcBef>
              <a:spcAft>
                <a:spcPts val="0"/>
              </a:spcAft>
              <a:buClr>
                <a:srgbClr val="FFFFFF"/>
              </a:buClr>
              <a:buSzPts val="1400"/>
              <a:buChar char="•"/>
              <a:defRPr>
                <a:solidFill>
                  <a:srgbClr val="FFFFFF"/>
                </a:solidFill>
              </a:defRPr>
            </a:lvl3pPr>
            <a:lvl4pPr marL="2438339" lvl="3" indent="-423323" algn="l">
              <a:lnSpc>
                <a:spcPct val="90000"/>
              </a:lnSpc>
              <a:spcBef>
                <a:spcPts val="533"/>
              </a:spcBef>
              <a:spcAft>
                <a:spcPts val="0"/>
              </a:spcAft>
              <a:buClr>
                <a:srgbClr val="FFFFFF"/>
              </a:buClr>
              <a:buSzPts val="1400"/>
              <a:buChar char="•"/>
              <a:defRPr>
                <a:solidFill>
                  <a:srgbClr val="FFFFFF"/>
                </a:solidFill>
              </a:defRPr>
            </a:lvl4pPr>
            <a:lvl5pPr marL="3047924" lvl="4" indent="-423323" algn="l">
              <a:lnSpc>
                <a:spcPct val="90000"/>
              </a:lnSpc>
              <a:spcBef>
                <a:spcPts val="533"/>
              </a:spcBef>
              <a:spcAft>
                <a:spcPts val="0"/>
              </a:spcAft>
              <a:buClr>
                <a:srgbClr val="FFFFFF"/>
              </a:buClr>
              <a:buSzPts val="1400"/>
              <a:buChar char="•"/>
              <a:defRPr>
                <a:solidFill>
                  <a:srgbClr val="FFFFFF"/>
                </a:solidFill>
              </a:defRPr>
            </a:lvl5pPr>
            <a:lvl6pPr marL="3657509" lvl="5" indent="-423323" algn="l">
              <a:lnSpc>
                <a:spcPct val="90000"/>
              </a:lnSpc>
              <a:spcBef>
                <a:spcPts val="533"/>
              </a:spcBef>
              <a:spcAft>
                <a:spcPts val="0"/>
              </a:spcAft>
              <a:buClr>
                <a:srgbClr val="FFFFFF"/>
              </a:buClr>
              <a:buSzPts val="1400"/>
              <a:buChar char="•"/>
              <a:defRPr>
                <a:solidFill>
                  <a:srgbClr val="FFFFFF"/>
                </a:solidFill>
              </a:defRPr>
            </a:lvl6pPr>
            <a:lvl7pPr marL="4267093" lvl="6" indent="-423323" algn="l">
              <a:lnSpc>
                <a:spcPct val="90000"/>
              </a:lnSpc>
              <a:spcBef>
                <a:spcPts val="533"/>
              </a:spcBef>
              <a:spcAft>
                <a:spcPts val="0"/>
              </a:spcAft>
              <a:buClr>
                <a:srgbClr val="FFFFFF"/>
              </a:buClr>
              <a:buSzPts val="1400"/>
              <a:buChar char="•"/>
              <a:defRPr>
                <a:solidFill>
                  <a:srgbClr val="FFFFFF"/>
                </a:solidFill>
              </a:defRPr>
            </a:lvl7pPr>
            <a:lvl8pPr marL="4876678" lvl="7" indent="-423323" algn="l">
              <a:lnSpc>
                <a:spcPct val="90000"/>
              </a:lnSpc>
              <a:spcBef>
                <a:spcPts val="533"/>
              </a:spcBef>
              <a:spcAft>
                <a:spcPts val="0"/>
              </a:spcAft>
              <a:buClr>
                <a:srgbClr val="FFFFFF"/>
              </a:buClr>
              <a:buSzPts val="1400"/>
              <a:buChar char="•"/>
              <a:defRPr>
                <a:solidFill>
                  <a:srgbClr val="FFFFFF"/>
                </a:solidFill>
              </a:defRPr>
            </a:lvl8pPr>
            <a:lvl9pPr marL="5486263" lvl="8" indent="-423323"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139805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69" y="232148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7188585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75" tIns="34275" rIns="68575" bIns="34275" anchor="t" anchorCtr="0"/>
          <a:lstStyle>
            <a:lvl1pPr marL="609585" lvl="0" indent="-304792"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79182056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663655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os objetos" type="twoObj">
  <p:cSld name="Dos objetos">
    <p:bg>
      <p:bgRef idx="1001">
        <a:schemeClr val="bg1"/>
      </p:bgRef>
    </p:bg>
    <p:spTree>
      <p:nvGrpSpPr>
        <p:cNvPr id="1" name="Shape 86"/>
        <p:cNvGrpSpPr/>
        <p:nvPr/>
      </p:nvGrpSpPr>
      <p:grpSpPr>
        <a:xfrm>
          <a:off x="0" y="0"/>
          <a:ext cx="0" cy="0"/>
          <a:chOff x="0" y="0"/>
          <a:chExt cx="0" cy="0"/>
        </a:xfrm>
      </p:grpSpPr>
      <p:sp>
        <p:nvSpPr>
          <p:cNvPr id="87" name="Google Shape;87;p13"/>
          <p:cNvSpPr txBox="1">
            <a:spLocks noGrp="1"/>
          </p:cNvSpPr>
          <p:nvPr>
            <p:ph type="body" idx="1"/>
          </p:nvPr>
        </p:nvSpPr>
        <p:spPr>
          <a:xfrm>
            <a:off x="8448167" y="3404464"/>
            <a:ext cx="3136000" cy="2732800"/>
          </a:xfrm>
          <a:prstGeom prst="rect">
            <a:avLst/>
          </a:prstGeom>
          <a:noFill/>
          <a:ln>
            <a:noFill/>
          </a:ln>
        </p:spPr>
        <p:txBody>
          <a:bodyPr spcFirstLastPara="1" wrap="square" lIns="68575" tIns="34275" rIns="68575" bIns="34275" anchor="t" anchorCtr="0"/>
          <a:lstStyle>
            <a:lvl1pPr marL="609585" lvl="0" indent="-39792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8" name="Google Shape;88;p13"/>
          <p:cNvSpPr txBox="1">
            <a:spLocks noGrp="1"/>
          </p:cNvSpPr>
          <p:nvPr>
            <p:ph type="body" idx="2"/>
          </p:nvPr>
        </p:nvSpPr>
        <p:spPr>
          <a:xfrm>
            <a:off x="5024967" y="3404464"/>
            <a:ext cx="3136000" cy="2732800"/>
          </a:xfrm>
          <a:prstGeom prst="rect">
            <a:avLst/>
          </a:prstGeom>
          <a:noFill/>
          <a:ln>
            <a:noFill/>
          </a:ln>
        </p:spPr>
        <p:txBody>
          <a:bodyPr spcFirstLastPara="1" wrap="square" lIns="68575" tIns="34275" rIns="68575" bIns="34275" anchor="t" anchorCtr="0"/>
          <a:lstStyle>
            <a:lvl1pPr marL="609585" lvl="0" indent="-397923" algn="l">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89" name="Google Shape;89;p13"/>
          <p:cNvSpPr txBox="1">
            <a:spLocks noGrp="1"/>
          </p:cNvSpPr>
          <p:nvPr>
            <p:ph type="title"/>
          </p:nvPr>
        </p:nvSpPr>
        <p:spPr>
          <a:xfrm>
            <a:off x="5024967" y="2310697"/>
            <a:ext cx="57436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0054BC"/>
              </a:buClr>
              <a:buSzPts val="3000"/>
              <a:buFont typeface="Work Sans Light"/>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7" name="Google Shape;69;p9">
            <a:extLst>
              <a:ext uri="{FF2B5EF4-FFF2-40B4-BE49-F238E27FC236}">
                <a16:creationId xmlns:a16="http://schemas.microsoft.com/office/drawing/2014/main" xmlns="" id="{7EA52621-5AD7-FE4D-8401-6200F1765F30}"/>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2873002301"/>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ifras">
  <p:cSld name="Cifras">
    <p:bg>
      <p:bgRef idx="1001">
        <a:schemeClr val="bg1"/>
      </p:bgRef>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wrap="square" lIns="68575" tIns="34275" rIns="68575" bIns="34275" anchor="t" anchorCtr="0"/>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wrap="square" lIns="68575" tIns="34275" rIns="68575" bIns="34275" anchor="t" anchorCtr="0"/>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xmlns="" id="{EADC75C9-C746-8548-988D-73FE9ACC5089}"/>
              </a:ext>
            </a:extLst>
          </p:cNvPr>
          <p:cNvSpPr txBox="1"/>
          <p:nvPr userDrawn="1"/>
        </p:nvSpPr>
        <p:spPr>
          <a:xfrm>
            <a:off x="434552" y="141800"/>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4337892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a:solidFill>
                <a:srgbClr val="FFFFFF"/>
              </a:solidFill>
            </a:endParaRPr>
          </a:p>
        </p:txBody>
      </p:sp>
      <p:sp>
        <p:nvSpPr>
          <p:cNvPr id="15" name="Google Shape;15;p2"/>
          <p:cNvSpPr txBox="1"/>
          <p:nvPr/>
        </p:nvSpPr>
        <p:spPr>
          <a:xfrm>
            <a:off x="1464625" y="6474856"/>
            <a:ext cx="5723905" cy="454400"/>
          </a:xfrm>
          <a:prstGeom prst="rect">
            <a:avLst/>
          </a:prstGeom>
          <a:noFill/>
          <a:ln>
            <a:noFill/>
          </a:ln>
        </p:spPr>
        <p:txBody>
          <a:bodyPr spcFirstLastPara="1" wrap="square" lIns="121900" tIns="121900" rIns="121900" bIns="121900" anchor="t" anchorCtr="0">
            <a:noAutofit/>
          </a:bodyPr>
          <a:lstStyle/>
          <a:p>
            <a:pPr>
              <a:buSzPts val="600"/>
            </a:pPr>
            <a:r>
              <a:rPr lang="es-CO" sz="800">
                <a:solidFill>
                  <a:srgbClr val="FFFFFF"/>
                </a:solidFill>
                <a:latin typeface="Work Sans"/>
                <a:ea typeface="Work Sans"/>
                <a:cs typeface="Work Sans"/>
                <a:sym typeface="Work Sans"/>
              </a:rPr>
              <a:t>Esta presentación es propiedad intelectual controlada y producida por la Presidencia de la República.</a:t>
            </a:r>
            <a:endParaRPr sz="800">
              <a:solidFill>
                <a:srgbClr val="FFFFFF"/>
              </a:solidFill>
              <a:latin typeface="Work Sans"/>
              <a:ea typeface="Work Sans"/>
              <a:cs typeface="Work Sans"/>
              <a:sym typeface="Work Sans"/>
            </a:endParaRPr>
          </a:p>
        </p:txBody>
      </p:sp>
      <p:grpSp>
        <p:nvGrpSpPr>
          <p:cNvPr id="8" name="Grupo 7"/>
          <p:cNvGrpSpPr/>
          <p:nvPr userDrawn="1"/>
        </p:nvGrpSpPr>
        <p:grpSpPr>
          <a:xfrm>
            <a:off x="4456808"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404468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F9B6EA7-A17E-44CE-ADCF-3283708029C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4D2359B2-082F-4FCB-BA95-CADCBBDAC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93FD462F-FE2A-43FE-8FD8-02341D420FF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A438EDAA-64F7-4427-972F-908E3A1C94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3A3BC4B9-3D88-4478-AB2D-A63524C4A26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2327F1B5-6969-4BB2-A91C-CBE5990CD218}"/>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8" name="Marcador de pie de página 7">
            <a:extLst>
              <a:ext uri="{FF2B5EF4-FFF2-40B4-BE49-F238E27FC236}">
                <a16:creationId xmlns:a16="http://schemas.microsoft.com/office/drawing/2014/main" xmlns="" id="{716E0706-F5D8-491C-A509-5C5436F6945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E2A92982-D1E2-4899-AD58-269506ADDE98}"/>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44690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0054BC"/>
                </a:solidFill>
                <a:latin typeface="Work Sans"/>
                <a:ea typeface="Work Sans"/>
                <a:cs typeface="Work Sans"/>
                <a:sym typeface="Work Sans"/>
              </a:rPr>
              <a:pPr algn="r">
                <a:buSzPts val="700"/>
              </a:pPr>
              <a:t>‹Nº›</a:t>
            </a:fld>
            <a:endParaRPr sz="933">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algn="r">
              <a:buSzPts val="700"/>
            </a:pPr>
            <a:fld id="{00000000-1234-1234-1234-123412341234}" type="slidenum">
              <a:rPr lang="es-CO" sz="933">
                <a:solidFill>
                  <a:srgbClr val="FFFFFF"/>
                </a:solidFill>
                <a:latin typeface="Work Sans"/>
                <a:ea typeface="Work Sans"/>
                <a:cs typeface="Work Sans"/>
                <a:sym typeface="Work Sans"/>
              </a:rPr>
              <a:pPr algn="r">
                <a:buSzPts val="700"/>
              </a:pPr>
              <a:t>‹Nº›</a:t>
            </a:fld>
            <a:endParaRPr sz="933">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a:solidFill>
                <a:srgbClr val="FFFFFF"/>
              </a:solidFil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900" tIns="121900" rIns="121900" bIns="121900" anchor="t" anchorCtr="0">
            <a:noAutofit/>
          </a:bodyPr>
          <a:lstStyle/>
          <a:p>
            <a:pPr>
              <a:buSzPts val="600"/>
            </a:pPr>
            <a:r>
              <a:rPr lang="es-CO" sz="800" dirty="0">
                <a:solidFill>
                  <a:srgbClr val="FFFFFF"/>
                </a:solidFill>
                <a:latin typeface="Work Sans"/>
                <a:ea typeface="Work Sans"/>
                <a:cs typeface="Work Sans"/>
                <a:sym typeface="Work Sans"/>
              </a:rPr>
              <a:t>Esta presentación es propiedad intelectual controlada y producida por la Función Pública.</a:t>
            </a:r>
            <a:endParaRPr sz="800" dirty="0">
              <a:solidFill>
                <a:srgbClr val="FFFFFF"/>
              </a:solidFill>
              <a:latin typeface="Work Sans"/>
              <a:ea typeface="Work Sans"/>
              <a:cs typeface="Work Sans"/>
              <a:sym typeface="Work Sans"/>
            </a:endParaRPr>
          </a:p>
        </p:txBody>
      </p:sp>
      <p:grpSp>
        <p:nvGrpSpPr>
          <p:cNvPr id="7" name="Grupo 6"/>
          <p:cNvGrpSpPr/>
          <p:nvPr userDrawn="1"/>
        </p:nvGrpSpPr>
        <p:grpSpPr>
          <a:xfrm>
            <a:off x="4456808"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372731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ítulo y texto">
  <p:cSld name="1_Título y texto">
    <p:bg>
      <p:bgRef idx="1001">
        <a:schemeClr val="bg1"/>
      </p:bgRef>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59" y="2310700"/>
            <a:ext cx="4353173" cy="853597"/>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433" tIns="45700" rIns="91433" bIns="45700" anchor="ctr" anchorCtr="0">
            <a:noAutofit/>
          </a:bodyPr>
          <a:lstStyle/>
          <a:p>
            <a:pPr>
              <a:buSzPts val="1100"/>
            </a:pPr>
            <a:r>
              <a:rPr lang="es-CO" sz="800" dirty="0">
                <a:solidFill>
                  <a:srgbClr val="0066CD"/>
                </a:solidFill>
                <a:latin typeface="Work Sans Light"/>
                <a:ea typeface="Work Sans Light"/>
                <a:cs typeface="Work Sans Light"/>
                <a:sym typeface="Work Sans Light"/>
              </a:rPr>
              <a:t>Función Pública</a:t>
            </a:r>
            <a:endParaRPr sz="80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9170" lvl="1" indent="-423323" algn="l">
              <a:lnSpc>
                <a:spcPct val="90000"/>
              </a:lnSpc>
              <a:spcBef>
                <a:spcPts val="533"/>
              </a:spcBef>
              <a:spcAft>
                <a:spcPts val="0"/>
              </a:spcAft>
              <a:buClr>
                <a:srgbClr val="0054BC"/>
              </a:buClr>
              <a:buSzPts val="1400"/>
              <a:buChar char="•"/>
              <a:defRPr>
                <a:solidFill>
                  <a:srgbClr val="0054BC"/>
                </a:solidFill>
              </a:defRPr>
            </a:lvl2pPr>
            <a:lvl3pPr marL="1828754" lvl="2" indent="-423323" algn="l">
              <a:lnSpc>
                <a:spcPct val="90000"/>
              </a:lnSpc>
              <a:spcBef>
                <a:spcPts val="533"/>
              </a:spcBef>
              <a:spcAft>
                <a:spcPts val="0"/>
              </a:spcAft>
              <a:buClr>
                <a:srgbClr val="0054BC"/>
              </a:buClr>
              <a:buSzPts val="1400"/>
              <a:buChar char="•"/>
              <a:defRPr>
                <a:solidFill>
                  <a:srgbClr val="0054BC"/>
                </a:solidFill>
              </a:defRPr>
            </a:lvl3pPr>
            <a:lvl4pPr marL="2438339" lvl="3" indent="-423323" algn="l">
              <a:lnSpc>
                <a:spcPct val="90000"/>
              </a:lnSpc>
              <a:spcBef>
                <a:spcPts val="533"/>
              </a:spcBef>
              <a:spcAft>
                <a:spcPts val="0"/>
              </a:spcAft>
              <a:buClr>
                <a:srgbClr val="0054BC"/>
              </a:buClr>
              <a:buSzPts val="1400"/>
              <a:buChar char="•"/>
              <a:defRPr>
                <a:solidFill>
                  <a:srgbClr val="0054BC"/>
                </a:solidFill>
              </a:defRPr>
            </a:lvl4pPr>
            <a:lvl5pPr marL="3047924" lvl="4" indent="-423323" algn="l">
              <a:lnSpc>
                <a:spcPct val="90000"/>
              </a:lnSpc>
              <a:spcBef>
                <a:spcPts val="533"/>
              </a:spcBef>
              <a:spcAft>
                <a:spcPts val="0"/>
              </a:spcAft>
              <a:buClr>
                <a:srgbClr val="0054BC"/>
              </a:buClr>
              <a:buSzPts val="1400"/>
              <a:buChar char="•"/>
              <a:defRPr>
                <a:solidFill>
                  <a:srgbClr val="0054BC"/>
                </a:solidFill>
              </a:defRPr>
            </a:lvl5pPr>
            <a:lvl6pPr marL="3657509" lvl="5" indent="-423323" algn="l">
              <a:lnSpc>
                <a:spcPct val="90000"/>
              </a:lnSpc>
              <a:spcBef>
                <a:spcPts val="533"/>
              </a:spcBef>
              <a:spcAft>
                <a:spcPts val="0"/>
              </a:spcAft>
              <a:buClr>
                <a:srgbClr val="0054BC"/>
              </a:buClr>
              <a:buSzPts val="1400"/>
              <a:buChar char="•"/>
              <a:defRPr>
                <a:solidFill>
                  <a:srgbClr val="0054BC"/>
                </a:solidFill>
              </a:defRPr>
            </a:lvl6pPr>
            <a:lvl7pPr marL="4267093" lvl="6" indent="-423323" algn="l">
              <a:lnSpc>
                <a:spcPct val="90000"/>
              </a:lnSpc>
              <a:spcBef>
                <a:spcPts val="533"/>
              </a:spcBef>
              <a:spcAft>
                <a:spcPts val="0"/>
              </a:spcAft>
              <a:buClr>
                <a:srgbClr val="0054BC"/>
              </a:buClr>
              <a:buSzPts val="1400"/>
              <a:buChar char="•"/>
              <a:defRPr>
                <a:solidFill>
                  <a:srgbClr val="0054BC"/>
                </a:solidFill>
              </a:defRPr>
            </a:lvl7pPr>
            <a:lvl8pPr marL="4876678" lvl="7" indent="-423323" algn="l">
              <a:lnSpc>
                <a:spcPct val="90000"/>
              </a:lnSpc>
              <a:spcBef>
                <a:spcPts val="533"/>
              </a:spcBef>
              <a:spcAft>
                <a:spcPts val="0"/>
              </a:spcAft>
              <a:buClr>
                <a:srgbClr val="0054BC"/>
              </a:buClr>
              <a:buSzPts val="1400"/>
              <a:buChar char="•"/>
              <a:defRPr>
                <a:solidFill>
                  <a:srgbClr val="0054BC"/>
                </a:solidFill>
              </a:defRPr>
            </a:lvl8pPr>
            <a:lvl9pPr marL="5486263" lvl="8" indent="-423323"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0054BC"/>
              </a:buClr>
              <a:buSzPts val="1000"/>
              <a:buNone/>
              <a:defRPr sz="1333">
                <a:solidFill>
                  <a:srgbClr val="0054BC"/>
                </a:solidFill>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9170" lvl="1" indent="-389457" algn="l">
              <a:lnSpc>
                <a:spcPct val="90000"/>
              </a:lnSpc>
              <a:spcBef>
                <a:spcPts val="533"/>
              </a:spcBef>
              <a:spcAft>
                <a:spcPts val="0"/>
              </a:spcAft>
              <a:buClr>
                <a:srgbClr val="0054BC"/>
              </a:buClr>
              <a:buSzPts val="1000"/>
              <a:buChar char="•"/>
              <a:defRPr sz="1333">
                <a:solidFill>
                  <a:srgbClr val="0054BC"/>
                </a:solidFill>
              </a:defRPr>
            </a:lvl2pPr>
            <a:lvl3pPr marL="1828754" lvl="2" indent="-389457" algn="l">
              <a:lnSpc>
                <a:spcPct val="90000"/>
              </a:lnSpc>
              <a:spcBef>
                <a:spcPts val="533"/>
              </a:spcBef>
              <a:spcAft>
                <a:spcPts val="0"/>
              </a:spcAft>
              <a:buClr>
                <a:srgbClr val="0054BC"/>
              </a:buClr>
              <a:buSzPts val="1000"/>
              <a:buChar char="•"/>
              <a:defRPr sz="1333">
                <a:solidFill>
                  <a:srgbClr val="0054BC"/>
                </a:solidFill>
              </a:defRPr>
            </a:lvl3pPr>
            <a:lvl4pPr marL="2438339" lvl="3" indent="-389457" algn="l">
              <a:lnSpc>
                <a:spcPct val="90000"/>
              </a:lnSpc>
              <a:spcBef>
                <a:spcPts val="533"/>
              </a:spcBef>
              <a:spcAft>
                <a:spcPts val="0"/>
              </a:spcAft>
              <a:buClr>
                <a:srgbClr val="0054BC"/>
              </a:buClr>
              <a:buSzPts val="1000"/>
              <a:buChar char="•"/>
              <a:defRPr sz="1333">
                <a:solidFill>
                  <a:srgbClr val="0054BC"/>
                </a:solidFill>
              </a:defRPr>
            </a:lvl4pPr>
            <a:lvl5pPr marL="3047924" lvl="4" indent="-389457" algn="l">
              <a:lnSpc>
                <a:spcPct val="90000"/>
              </a:lnSpc>
              <a:spcBef>
                <a:spcPts val="533"/>
              </a:spcBef>
              <a:spcAft>
                <a:spcPts val="0"/>
              </a:spcAft>
              <a:buClr>
                <a:srgbClr val="0054BC"/>
              </a:buClr>
              <a:buSzPts val="1000"/>
              <a:buChar char="•"/>
              <a:defRPr sz="1333">
                <a:solidFill>
                  <a:srgbClr val="0054BC"/>
                </a:solidFill>
              </a:defRPr>
            </a:lvl5pPr>
            <a:lvl6pPr marL="3657509" lvl="5" indent="-389457" algn="l">
              <a:lnSpc>
                <a:spcPct val="90000"/>
              </a:lnSpc>
              <a:spcBef>
                <a:spcPts val="533"/>
              </a:spcBef>
              <a:spcAft>
                <a:spcPts val="0"/>
              </a:spcAft>
              <a:buClr>
                <a:srgbClr val="0054BC"/>
              </a:buClr>
              <a:buSzPts val="1000"/>
              <a:buChar char="•"/>
              <a:defRPr sz="1333">
                <a:solidFill>
                  <a:srgbClr val="0054BC"/>
                </a:solidFill>
              </a:defRPr>
            </a:lvl6pPr>
            <a:lvl7pPr marL="4267093" lvl="6" indent="-389457" algn="l">
              <a:lnSpc>
                <a:spcPct val="90000"/>
              </a:lnSpc>
              <a:spcBef>
                <a:spcPts val="533"/>
              </a:spcBef>
              <a:spcAft>
                <a:spcPts val="0"/>
              </a:spcAft>
              <a:buClr>
                <a:srgbClr val="0054BC"/>
              </a:buClr>
              <a:buSzPts val="1000"/>
              <a:buChar char="•"/>
              <a:defRPr sz="1333">
                <a:solidFill>
                  <a:srgbClr val="0054BC"/>
                </a:solidFill>
              </a:defRPr>
            </a:lvl7pPr>
            <a:lvl8pPr marL="4876678" lvl="7" indent="-389457" algn="l">
              <a:lnSpc>
                <a:spcPct val="90000"/>
              </a:lnSpc>
              <a:spcBef>
                <a:spcPts val="533"/>
              </a:spcBef>
              <a:spcAft>
                <a:spcPts val="0"/>
              </a:spcAft>
              <a:buClr>
                <a:srgbClr val="0054BC"/>
              </a:buClr>
              <a:buSzPts val="1000"/>
              <a:buChar char="•"/>
              <a:defRPr sz="1333">
                <a:solidFill>
                  <a:srgbClr val="0054BC"/>
                </a:solidFill>
              </a:defRPr>
            </a:lvl8pPr>
            <a:lvl9pPr marL="5486263" lvl="8" indent="-389457"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414992125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07620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386575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839300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035811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660526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055915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7734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26901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8446522-65AE-4FF1-9ED7-F60CC2CCE38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45CA664D-ECD9-450E-8851-AEAE1B8C0C6B}"/>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4" name="Marcador de pie de página 3">
            <a:extLst>
              <a:ext uri="{FF2B5EF4-FFF2-40B4-BE49-F238E27FC236}">
                <a16:creationId xmlns:a16="http://schemas.microsoft.com/office/drawing/2014/main" xmlns="" id="{7C510EE9-5043-44A5-B695-BC0250088EF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14B0F668-B6A7-4369-A50E-12BAF8BC2796}"/>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3417231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_tradnl"/>
          </a:p>
        </p:txBody>
      </p:sp>
      <p:sp>
        <p:nvSpPr>
          <p:cNvPr id="4" name="Marcador de texto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743141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63006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6"/>
            <a:ext cx="2628900" cy="5811839"/>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EA0C55C2-3E97-D84B-86C4-354517CBEA10}" type="datetimeFigureOut">
              <a:rPr lang="es-ES_tradnl" smtClean="0">
                <a:solidFill>
                  <a:prstClr val="black">
                    <a:tint val="75000"/>
                  </a:prstClr>
                </a:solidFill>
              </a:rPr>
              <a:pPr/>
              <a:t>19/08/2022</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95667C0-AA1E-DC41-8021-C624EF3F6EDF}"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121955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Diapositiva de título">
    <p:spTree>
      <p:nvGrpSpPr>
        <p:cNvPr id="1" name=""/>
        <p:cNvGrpSpPr/>
        <p:nvPr/>
      </p:nvGrpSpPr>
      <p:grpSpPr>
        <a:xfrm>
          <a:off x="0" y="0"/>
          <a:ext cx="0" cy="0"/>
          <a:chOff x="0" y="0"/>
          <a:chExt cx="0" cy="0"/>
        </a:xfrm>
      </p:grpSpPr>
      <p:sp>
        <p:nvSpPr>
          <p:cNvPr id="4" name="Google Shape;69;p9">
            <a:extLst>
              <a:ext uri="{FF2B5EF4-FFF2-40B4-BE49-F238E27FC236}">
                <a16:creationId xmlns:a16="http://schemas.microsoft.com/office/drawing/2014/main" xmlns="" id="{2B95E910-EB92-374F-846C-CD6252CF3001}"/>
              </a:ext>
            </a:extLst>
          </p:cNvPr>
          <p:cNvSpPr txBox="1"/>
          <p:nvPr userDrawn="1"/>
        </p:nvSpPr>
        <p:spPr>
          <a:xfrm>
            <a:off x="10687287" y="264537"/>
            <a:ext cx="2472400" cy="241200"/>
          </a:xfrm>
          <a:prstGeom prst="rect">
            <a:avLst/>
          </a:prstGeom>
          <a:no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800" b="0" i="0" u="none" strike="noStrike" cap="none" dirty="0">
                <a:solidFill>
                  <a:srgbClr val="0066CD"/>
                </a:solidFill>
                <a:latin typeface="Work Sans Light"/>
                <a:ea typeface="Work Sans Light"/>
                <a:cs typeface="Work Sans Light"/>
                <a:sym typeface="Work Sans Light"/>
              </a:rPr>
              <a:t>Función Pública</a:t>
            </a:r>
            <a:endParaRPr sz="800" b="0" i="0" u="none" strike="noStrike" cap="none" dirty="0">
              <a:solidFill>
                <a:srgbClr val="0066CD"/>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2294223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42696" y="3321278"/>
            <a:ext cx="1787669" cy="215444"/>
          </a:xfrm>
          <a:prstGeom prst="rect">
            <a:avLst/>
          </a:prstGeom>
          <a:noFill/>
        </p:spPr>
        <p:txBody>
          <a:bodyPr wrap="none" rtlCol="0">
            <a:spAutoFit/>
          </a:bodyPr>
          <a:lstStyle/>
          <a:p>
            <a:pPr>
              <a:buClrTx/>
              <a:buFontTx/>
              <a:buNone/>
            </a:pPr>
            <a:r>
              <a:rPr lang="es-ES_tradnl" sz="800" kern="1200" spc="300">
                <a:solidFill>
                  <a:prstClr val="black"/>
                </a:solidFill>
                <a:latin typeface="Arial Narrow" charset="0"/>
                <a:ea typeface="Arial Narrow" charset="0"/>
                <a:cs typeface="Arial Narrow" charset="0"/>
              </a:rPr>
              <a:t>- FUNCI</a:t>
            </a:r>
            <a:r>
              <a:rPr lang="es-ES" sz="800" kern="1200" spc="300">
                <a:solidFill>
                  <a:prstClr val="black"/>
                </a:solidFill>
                <a:latin typeface="Arial Narrow" charset="0"/>
                <a:ea typeface="Arial Narrow" charset="0"/>
                <a:cs typeface="Arial Narrow" charset="0"/>
              </a:rPr>
              <a:t>ÓN PÚBLICA -</a:t>
            </a:r>
            <a:endParaRPr lang="es-ES_tradnl" sz="800" kern="1200" spc="300">
              <a:solidFill>
                <a:prstClr val="black"/>
              </a:solidFill>
              <a:latin typeface="Arial Narrow" charset="0"/>
              <a:ea typeface="Arial Narrow" charset="0"/>
              <a:cs typeface="Arial Narrow" charset="0"/>
            </a:endParaRPr>
          </a:p>
        </p:txBody>
      </p:sp>
    </p:spTree>
    <p:extLst>
      <p:ext uri="{BB962C8B-B14F-4D97-AF65-F5344CB8AC3E}">
        <p14:creationId xmlns:p14="http://schemas.microsoft.com/office/powerpoint/2010/main" val="4285396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4" y="3404467"/>
            <a:ext cx="6346933" cy="17712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400"/>
              <a:buNone/>
              <a:defRPr sz="2000">
                <a:solidFill>
                  <a:srgbClr val="FFFFFF"/>
                </a:solidFill>
              </a:defRPr>
            </a:lvl1pPr>
            <a:lvl2pPr marL="1219170" lvl="1" indent="-423323" algn="l">
              <a:lnSpc>
                <a:spcPct val="90000"/>
              </a:lnSpc>
              <a:spcBef>
                <a:spcPts val="533"/>
              </a:spcBef>
              <a:spcAft>
                <a:spcPts val="0"/>
              </a:spcAft>
              <a:buClr>
                <a:srgbClr val="FFFFFF"/>
              </a:buClr>
              <a:buSzPts val="1400"/>
              <a:buChar char="•"/>
              <a:defRPr>
                <a:solidFill>
                  <a:srgbClr val="FFFFFF"/>
                </a:solidFill>
              </a:defRPr>
            </a:lvl2pPr>
            <a:lvl3pPr marL="1828754" lvl="2" indent="-423323" algn="l">
              <a:lnSpc>
                <a:spcPct val="90000"/>
              </a:lnSpc>
              <a:spcBef>
                <a:spcPts val="533"/>
              </a:spcBef>
              <a:spcAft>
                <a:spcPts val="0"/>
              </a:spcAft>
              <a:buClr>
                <a:srgbClr val="FFFFFF"/>
              </a:buClr>
              <a:buSzPts val="1400"/>
              <a:buChar char="•"/>
              <a:defRPr>
                <a:solidFill>
                  <a:srgbClr val="FFFFFF"/>
                </a:solidFill>
              </a:defRPr>
            </a:lvl3pPr>
            <a:lvl4pPr marL="2438339" lvl="3" indent="-423323" algn="l">
              <a:lnSpc>
                <a:spcPct val="90000"/>
              </a:lnSpc>
              <a:spcBef>
                <a:spcPts val="533"/>
              </a:spcBef>
              <a:spcAft>
                <a:spcPts val="0"/>
              </a:spcAft>
              <a:buClr>
                <a:srgbClr val="FFFFFF"/>
              </a:buClr>
              <a:buSzPts val="1400"/>
              <a:buChar char="•"/>
              <a:defRPr>
                <a:solidFill>
                  <a:srgbClr val="FFFFFF"/>
                </a:solidFill>
              </a:defRPr>
            </a:lvl4pPr>
            <a:lvl5pPr marL="3047924" lvl="4" indent="-423323" algn="l">
              <a:lnSpc>
                <a:spcPct val="90000"/>
              </a:lnSpc>
              <a:spcBef>
                <a:spcPts val="533"/>
              </a:spcBef>
              <a:spcAft>
                <a:spcPts val="0"/>
              </a:spcAft>
              <a:buClr>
                <a:srgbClr val="FFFFFF"/>
              </a:buClr>
              <a:buSzPts val="1400"/>
              <a:buChar char="•"/>
              <a:defRPr>
                <a:solidFill>
                  <a:srgbClr val="FFFFFF"/>
                </a:solidFill>
              </a:defRPr>
            </a:lvl5pPr>
            <a:lvl6pPr marL="3657509" lvl="5" indent="-423323" algn="l">
              <a:lnSpc>
                <a:spcPct val="90000"/>
              </a:lnSpc>
              <a:spcBef>
                <a:spcPts val="533"/>
              </a:spcBef>
              <a:spcAft>
                <a:spcPts val="0"/>
              </a:spcAft>
              <a:buClr>
                <a:srgbClr val="FFFFFF"/>
              </a:buClr>
              <a:buSzPts val="1400"/>
              <a:buChar char="•"/>
              <a:defRPr>
                <a:solidFill>
                  <a:srgbClr val="FFFFFF"/>
                </a:solidFill>
              </a:defRPr>
            </a:lvl6pPr>
            <a:lvl7pPr marL="4267093" lvl="6" indent="-423323" algn="l">
              <a:lnSpc>
                <a:spcPct val="90000"/>
              </a:lnSpc>
              <a:spcBef>
                <a:spcPts val="533"/>
              </a:spcBef>
              <a:spcAft>
                <a:spcPts val="0"/>
              </a:spcAft>
              <a:buClr>
                <a:srgbClr val="FFFFFF"/>
              </a:buClr>
              <a:buSzPts val="1400"/>
              <a:buChar char="•"/>
              <a:defRPr>
                <a:solidFill>
                  <a:srgbClr val="FFFFFF"/>
                </a:solidFill>
              </a:defRPr>
            </a:lvl7pPr>
            <a:lvl8pPr marL="4876678" lvl="7" indent="-423323" algn="l">
              <a:lnSpc>
                <a:spcPct val="90000"/>
              </a:lnSpc>
              <a:spcBef>
                <a:spcPts val="533"/>
              </a:spcBef>
              <a:spcAft>
                <a:spcPts val="0"/>
              </a:spcAft>
              <a:buClr>
                <a:srgbClr val="FFFFFF"/>
              </a:buClr>
              <a:buSzPts val="1400"/>
              <a:buChar char="•"/>
              <a:defRPr>
                <a:solidFill>
                  <a:srgbClr val="FFFFFF"/>
                </a:solidFill>
              </a:defRPr>
            </a:lvl8pPr>
            <a:lvl9pPr marL="5486263" lvl="8" indent="-423323"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105807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Indice o agenda">
    <p:spTree>
      <p:nvGrpSpPr>
        <p:cNvPr id="1" name=""/>
        <p:cNvGrpSpPr/>
        <p:nvPr/>
      </p:nvGrpSpPr>
      <p:grpSpPr>
        <a:xfrm>
          <a:off x="0" y="0"/>
          <a:ext cx="0" cy="0"/>
          <a:chOff x="0" y="0"/>
          <a:chExt cx="0" cy="0"/>
        </a:xfrm>
      </p:grpSpPr>
      <p:sp>
        <p:nvSpPr>
          <p:cNvPr id="10" name="Marcador de texto 9"/>
          <p:cNvSpPr>
            <a:spLocks noGrp="1"/>
          </p:cNvSpPr>
          <p:nvPr>
            <p:ph type="body" sz="quarter" idx="10" hasCustomPrompt="1"/>
          </p:nvPr>
        </p:nvSpPr>
        <p:spPr>
          <a:xfrm>
            <a:off x="1297237" y="2154774"/>
            <a:ext cx="4388676" cy="1536700"/>
          </a:xfrm>
        </p:spPr>
        <p:txBody>
          <a:bodyPr>
            <a:normAutofit/>
          </a:bodyPr>
          <a:lstStyle>
            <a:lvl1pPr marL="0" indent="0">
              <a:buNone/>
              <a:defRPr sz="3200" b="1" i="0">
                <a:solidFill>
                  <a:srgbClr val="EB903F"/>
                </a:solidFill>
                <a:latin typeface="Arial" charset="0"/>
                <a:ea typeface="Arial" charset="0"/>
                <a:cs typeface="Arial" charset="0"/>
              </a:defRPr>
            </a:lvl1pPr>
          </a:lstStyle>
          <a:p>
            <a:pPr lvl="0"/>
            <a:r>
              <a:rPr lang="es-ES_tradnl"/>
              <a:t>1. </a:t>
            </a:r>
            <a:r>
              <a:rPr lang="es-ES_tradnl" err="1"/>
              <a:t>Items</a:t>
            </a:r>
            <a:r>
              <a:rPr lang="es-ES_tradnl"/>
              <a:t> del índice aquí.</a:t>
            </a:r>
          </a:p>
        </p:txBody>
      </p:sp>
      <p:sp>
        <p:nvSpPr>
          <p:cNvPr id="11" name="Marcador de texto 9"/>
          <p:cNvSpPr>
            <a:spLocks noGrp="1"/>
          </p:cNvSpPr>
          <p:nvPr>
            <p:ph type="body" sz="quarter" idx="11" hasCustomPrompt="1"/>
          </p:nvPr>
        </p:nvSpPr>
        <p:spPr>
          <a:xfrm>
            <a:off x="1297237" y="4183079"/>
            <a:ext cx="4388676" cy="1536700"/>
          </a:xfrm>
        </p:spPr>
        <p:txBody>
          <a:bodyPr>
            <a:normAutofit/>
          </a:bodyPr>
          <a:lstStyle>
            <a:lvl1pPr marL="0" indent="0">
              <a:buNone/>
              <a:defRPr sz="3200" b="1" i="0">
                <a:solidFill>
                  <a:schemeClr val="tx1">
                    <a:lumMod val="75000"/>
                    <a:lumOff val="25000"/>
                  </a:schemeClr>
                </a:solidFill>
                <a:latin typeface="Arial" charset="0"/>
                <a:ea typeface="Arial" charset="0"/>
                <a:cs typeface="Arial" charset="0"/>
              </a:defRPr>
            </a:lvl1pPr>
          </a:lstStyle>
          <a:p>
            <a:pPr lvl="0"/>
            <a:r>
              <a:rPr lang="es-ES_tradnl"/>
              <a:t>2. </a:t>
            </a:r>
            <a:r>
              <a:rPr lang="es-ES_tradnl" err="1"/>
              <a:t>Items</a:t>
            </a:r>
            <a:r>
              <a:rPr lang="es-ES_tradnl"/>
              <a:t> del índice aquí.</a:t>
            </a:r>
          </a:p>
        </p:txBody>
      </p:sp>
      <p:sp>
        <p:nvSpPr>
          <p:cNvPr id="12" name="Marcador de texto 9"/>
          <p:cNvSpPr>
            <a:spLocks noGrp="1"/>
          </p:cNvSpPr>
          <p:nvPr>
            <p:ph type="body" sz="quarter" idx="12" hasCustomPrompt="1"/>
          </p:nvPr>
        </p:nvSpPr>
        <p:spPr>
          <a:xfrm>
            <a:off x="6949440" y="2154774"/>
            <a:ext cx="4404360" cy="1536700"/>
          </a:xfrm>
        </p:spPr>
        <p:txBody>
          <a:bodyPr>
            <a:normAutofit/>
          </a:bodyPr>
          <a:lstStyle>
            <a:lvl1pPr marL="0" indent="0">
              <a:buNone/>
              <a:defRPr sz="3200" b="1" i="0">
                <a:solidFill>
                  <a:schemeClr val="tx1">
                    <a:lumMod val="75000"/>
                    <a:lumOff val="25000"/>
                  </a:schemeClr>
                </a:solidFill>
                <a:latin typeface="Arial" charset="0"/>
                <a:ea typeface="Arial" charset="0"/>
                <a:cs typeface="Arial" charset="0"/>
              </a:defRPr>
            </a:lvl1pPr>
          </a:lstStyle>
          <a:p>
            <a:pPr lvl="0"/>
            <a:r>
              <a:rPr lang="es-ES_tradnl"/>
              <a:t>3. </a:t>
            </a:r>
            <a:r>
              <a:rPr lang="es-ES_tradnl" err="1"/>
              <a:t>Items</a:t>
            </a:r>
            <a:r>
              <a:rPr lang="es-ES_tradnl"/>
              <a:t> del índice aquí.</a:t>
            </a:r>
          </a:p>
        </p:txBody>
      </p:sp>
      <p:sp>
        <p:nvSpPr>
          <p:cNvPr id="13" name="Marcador de texto 9"/>
          <p:cNvSpPr>
            <a:spLocks noGrp="1"/>
          </p:cNvSpPr>
          <p:nvPr>
            <p:ph type="body" sz="quarter" idx="13" hasCustomPrompt="1"/>
          </p:nvPr>
        </p:nvSpPr>
        <p:spPr>
          <a:xfrm>
            <a:off x="6949440" y="4183079"/>
            <a:ext cx="4404360" cy="1536700"/>
          </a:xfrm>
        </p:spPr>
        <p:txBody>
          <a:bodyPr>
            <a:normAutofit/>
          </a:bodyPr>
          <a:lstStyle>
            <a:lvl1pPr marL="0" indent="0">
              <a:buNone/>
              <a:defRPr sz="3200" b="1" i="0">
                <a:solidFill>
                  <a:srgbClr val="EB903F"/>
                </a:solidFill>
                <a:latin typeface="Arial" charset="0"/>
                <a:ea typeface="Arial" charset="0"/>
                <a:cs typeface="Arial" charset="0"/>
              </a:defRPr>
            </a:lvl1pPr>
          </a:lstStyle>
          <a:p>
            <a:pPr lvl="0"/>
            <a:r>
              <a:rPr lang="es-ES_tradnl"/>
              <a:t>4. </a:t>
            </a:r>
            <a:r>
              <a:rPr lang="es-ES_tradnl" err="1"/>
              <a:t>Items</a:t>
            </a:r>
            <a:r>
              <a:rPr lang="es-ES_tradnl"/>
              <a:t> del índice aquí.</a:t>
            </a:r>
          </a:p>
        </p:txBody>
      </p:sp>
      <p:sp>
        <p:nvSpPr>
          <p:cNvPr id="14" name="Título 13"/>
          <p:cNvSpPr>
            <a:spLocks noGrp="1"/>
          </p:cNvSpPr>
          <p:nvPr>
            <p:ph type="title" hasCustomPrompt="1"/>
          </p:nvPr>
        </p:nvSpPr>
        <p:spPr>
          <a:xfrm>
            <a:off x="838201" y="412233"/>
            <a:ext cx="10346473" cy="1325563"/>
          </a:xfrm>
        </p:spPr>
        <p:txBody>
          <a:bodyPr>
            <a:normAutofit/>
          </a:bodyPr>
          <a:lstStyle>
            <a:lvl1pPr algn="r">
              <a:defRPr sz="6000" b="1" i="0">
                <a:solidFill>
                  <a:schemeClr val="tx1">
                    <a:lumMod val="75000"/>
                    <a:lumOff val="25000"/>
                  </a:schemeClr>
                </a:solidFill>
                <a:latin typeface="Arial" charset="0"/>
                <a:ea typeface="Arial" charset="0"/>
                <a:cs typeface="Arial" charset="0"/>
              </a:defRPr>
            </a:lvl1pPr>
          </a:lstStyle>
          <a:p>
            <a:r>
              <a:rPr lang="es-ES_tradnl"/>
              <a:t>Tu índice o agenda</a:t>
            </a:r>
          </a:p>
        </p:txBody>
      </p:sp>
      <p:pic>
        <p:nvPicPr>
          <p:cNvPr id="15" name="Imagen 1" descr="logo_60_anos_60_anos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9330" y="5943602"/>
            <a:ext cx="914399" cy="914399"/>
          </a:xfrm>
          <a:prstGeom prst="rect">
            <a:avLst/>
          </a:prstGeom>
        </p:spPr>
      </p:pic>
      <p:pic>
        <p:nvPicPr>
          <p:cNvPr id="16" name="Imagen 3"/>
          <p:cNvPicPr>
            <a:picLocks noChangeAspect="1"/>
          </p:cNvPicPr>
          <p:nvPr userDrawn="1"/>
        </p:nvPicPr>
        <p:blipFill rotWithShape="1">
          <a:blip r:embed="rId3">
            <a:extLst>
              <a:ext uri="{28A0092B-C50C-407E-A947-70E740481C1C}">
                <a14:useLocalDpi xmlns:a14="http://schemas.microsoft.com/office/drawing/2010/main" val="0"/>
              </a:ext>
            </a:extLst>
          </a:blip>
          <a:srcRect t="1687" r="2345" b="91470"/>
          <a:stretch/>
        </p:blipFill>
        <p:spPr>
          <a:xfrm>
            <a:off x="-182880" y="9896"/>
            <a:ext cx="4175760" cy="292608"/>
          </a:xfrm>
          <a:prstGeom prst="rect">
            <a:avLst/>
          </a:prstGeom>
        </p:spPr>
      </p:pic>
      <p:sp>
        <p:nvSpPr>
          <p:cNvPr id="18" name="Rectángulo 17"/>
          <p:cNvSpPr/>
          <p:nvPr userDrawn="1"/>
        </p:nvSpPr>
        <p:spPr>
          <a:xfrm>
            <a:off x="12041746" y="0"/>
            <a:ext cx="150255" cy="882203"/>
          </a:xfrm>
          <a:prstGeom prst="rect">
            <a:avLst/>
          </a:prstGeom>
          <a:solidFill>
            <a:srgbClr val="58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24262782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95597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73"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838273" y="1825625"/>
            <a:ext cx="10515599" cy="4351339"/>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89916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cSld name="Encabezado de secció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1921" y="1709880"/>
            <a:ext cx="10515599"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59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831921" y="4589603"/>
            <a:ext cx="10515599"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rgbClr val="888888"/>
              </a:buClr>
              <a:buFont typeface="Arial"/>
              <a:buNone/>
              <a:defRPr sz="2399" b="0" i="0" u="none" strike="noStrike" cap="none">
                <a:solidFill>
                  <a:srgbClr val="888888"/>
                </a:solidFill>
                <a:latin typeface="Calibri"/>
                <a:ea typeface="Calibri"/>
                <a:cs typeface="Calibri"/>
                <a:sym typeface="Calibri"/>
              </a:defRPr>
            </a:lvl1pPr>
            <a:lvl2pPr marL="457051" marR="0" lvl="1" indent="-12562" algn="l" rtl="0">
              <a:lnSpc>
                <a:spcPct val="90000"/>
              </a:lnSpc>
              <a:spcBef>
                <a:spcPts val="500"/>
              </a:spcBef>
              <a:spcAft>
                <a:spcPts val="0"/>
              </a:spcAft>
              <a:buClr>
                <a:srgbClr val="888888"/>
              </a:buClr>
              <a:buFont typeface="Arial"/>
              <a:buNone/>
              <a:defRPr sz="1999" b="0" i="0" u="none" strike="noStrike" cap="none">
                <a:solidFill>
                  <a:srgbClr val="888888"/>
                </a:solidFill>
                <a:latin typeface="Calibri"/>
                <a:ea typeface="Calibri"/>
                <a:cs typeface="Calibri"/>
                <a:sym typeface="Calibri"/>
              </a:defRPr>
            </a:lvl2pPr>
            <a:lvl3pPr marL="914104" marR="0" lvl="2" indent="-12425" algn="l" rtl="0">
              <a:lnSpc>
                <a:spcPct val="90000"/>
              </a:lnSpc>
              <a:spcBef>
                <a:spcPts val="500"/>
              </a:spcBef>
              <a:spcAft>
                <a:spcPts val="0"/>
              </a:spcAft>
              <a:buClr>
                <a:srgbClr val="888888"/>
              </a:buClr>
              <a:buFont typeface="Arial"/>
              <a:buNone/>
              <a:defRPr sz="1799" b="0" i="0" u="none" strike="noStrike" cap="none">
                <a:solidFill>
                  <a:srgbClr val="888888"/>
                </a:solidFill>
                <a:latin typeface="Calibri"/>
                <a:ea typeface="Calibri"/>
                <a:cs typeface="Calibri"/>
                <a:sym typeface="Calibri"/>
              </a:defRPr>
            </a:lvl3pPr>
            <a:lvl4pPr marL="1371155" marR="0" lvl="3" indent="-12288"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4pPr>
            <a:lvl5pPr marL="1828205" marR="0" lvl="4" indent="-12150"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5pPr>
            <a:lvl6pPr marL="2285258" marR="0" lvl="5" indent="-12013"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6pPr>
            <a:lvl7pPr marL="2742309" marR="0" lvl="6" indent="-11876"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7pPr>
            <a:lvl8pPr marL="3199360" marR="0" lvl="7" indent="-11738"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8pPr>
            <a:lvl9pPr marL="3656411" marR="0" lvl="8" indent="-11602" algn="l" rtl="0">
              <a:lnSpc>
                <a:spcPct val="90000"/>
              </a:lnSpc>
              <a:spcBef>
                <a:spcPts val="5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5807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5C379054-C879-44BE-A45C-A82E69BE0C2B}"/>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3" name="Marcador de pie de página 2">
            <a:extLst>
              <a:ext uri="{FF2B5EF4-FFF2-40B4-BE49-F238E27FC236}">
                <a16:creationId xmlns:a16="http://schemas.microsoft.com/office/drawing/2014/main" xmlns="" id="{9F642D3A-A180-4FA4-92B0-252B42A2820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F16B0CD5-2ACF-4965-9CF0-7564A106B803}"/>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3695869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cSld name="Dos objetos">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838273"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9" name="Shape 39"/>
          <p:cNvSpPr txBox="1">
            <a:spLocks noGrp="1"/>
          </p:cNvSpPr>
          <p:nvPr>
            <p:ph type="body" idx="1"/>
          </p:nvPr>
        </p:nvSpPr>
        <p:spPr>
          <a:xfrm>
            <a:off x="838275" y="1825625"/>
            <a:ext cx="5181600" cy="4351339"/>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172204" y="1825625"/>
            <a:ext cx="5181600" cy="4351339"/>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3128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cSld name="Comparació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9859"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6" name="Shape 46"/>
          <p:cNvSpPr txBox="1">
            <a:spLocks noGrp="1"/>
          </p:cNvSpPr>
          <p:nvPr>
            <p:ph type="body" idx="1"/>
          </p:nvPr>
        </p:nvSpPr>
        <p:spPr>
          <a:xfrm>
            <a:off x="839793" y="1681163"/>
            <a:ext cx="5157787"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Clr>
                <a:schemeClr val="dk1"/>
              </a:buClr>
              <a:buFont typeface="Arial"/>
              <a:buNone/>
              <a:defRPr sz="2399" b="1" i="0" u="none" strike="noStrike" cap="none">
                <a:solidFill>
                  <a:schemeClr val="dk1"/>
                </a:solidFill>
                <a:latin typeface="Calibri"/>
                <a:ea typeface="Calibri"/>
                <a:cs typeface="Calibri"/>
                <a:sym typeface="Calibri"/>
              </a:defRPr>
            </a:lvl1pPr>
            <a:lvl2pPr marL="457051" marR="0" lvl="1" indent="-12562" algn="l" rtl="0">
              <a:lnSpc>
                <a:spcPct val="90000"/>
              </a:lnSpc>
              <a:spcBef>
                <a:spcPts val="500"/>
              </a:spcBef>
              <a:spcAft>
                <a:spcPts val="0"/>
              </a:spcAft>
              <a:buClr>
                <a:schemeClr val="dk1"/>
              </a:buClr>
              <a:buFont typeface="Arial"/>
              <a:buNone/>
              <a:defRPr sz="1999" b="1" i="0" u="none" strike="noStrike" cap="none">
                <a:solidFill>
                  <a:schemeClr val="dk1"/>
                </a:solidFill>
                <a:latin typeface="Calibri"/>
                <a:ea typeface="Calibri"/>
                <a:cs typeface="Calibri"/>
                <a:sym typeface="Calibri"/>
              </a:defRPr>
            </a:lvl2pPr>
            <a:lvl3pPr marL="914104" marR="0" lvl="2" indent="-12425" algn="l" rtl="0">
              <a:lnSpc>
                <a:spcPct val="90000"/>
              </a:lnSpc>
              <a:spcBef>
                <a:spcPts val="500"/>
              </a:spcBef>
              <a:spcAft>
                <a:spcPts val="0"/>
              </a:spcAft>
              <a:buClr>
                <a:schemeClr val="dk1"/>
              </a:buClr>
              <a:buFont typeface="Arial"/>
              <a:buNone/>
              <a:defRPr sz="1799" b="1" i="0" u="none" strike="noStrike" cap="none">
                <a:solidFill>
                  <a:schemeClr val="dk1"/>
                </a:solidFill>
                <a:latin typeface="Calibri"/>
                <a:ea typeface="Calibri"/>
                <a:cs typeface="Calibri"/>
                <a:sym typeface="Calibri"/>
              </a:defRPr>
            </a:lvl3pPr>
            <a:lvl4pPr marL="1371155" marR="0" lvl="3" indent="-12288"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205" marR="0" lvl="4" indent="-1215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5258" marR="0" lvl="5" indent="-12013"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2309" marR="0" lvl="6" indent="-11876"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199360" marR="0" lvl="7" indent="-11738"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6411" marR="0" lvl="8" indent="-11602"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839793" y="2505075"/>
            <a:ext cx="5157787" cy="3684588"/>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6172205" y="1681163"/>
            <a:ext cx="5183187"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Clr>
                <a:schemeClr val="dk1"/>
              </a:buClr>
              <a:buFont typeface="Arial"/>
              <a:buNone/>
              <a:defRPr sz="2399" b="1" i="0" u="none" strike="noStrike" cap="none">
                <a:solidFill>
                  <a:schemeClr val="dk1"/>
                </a:solidFill>
                <a:latin typeface="Calibri"/>
                <a:ea typeface="Calibri"/>
                <a:cs typeface="Calibri"/>
                <a:sym typeface="Calibri"/>
              </a:defRPr>
            </a:lvl1pPr>
            <a:lvl2pPr marL="457051" marR="0" lvl="1" indent="-12562" algn="l" rtl="0">
              <a:lnSpc>
                <a:spcPct val="90000"/>
              </a:lnSpc>
              <a:spcBef>
                <a:spcPts val="500"/>
              </a:spcBef>
              <a:spcAft>
                <a:spcPts val="0"/>
              </a:spcAft>
              <a:buClr>
                <a:schemeClr val="dk1"/>
              </a:buClr>
              <a:buFont typeface="Arial"/>
              <a:buNone/>
              <a:defRPr sz="1999" b="1" i="0" u="none" strike="noStrike" cap="none">
                <a:solidFill>
                  <a:schemeClr val="dk1"/>
                </a:solidFill>
                <a:latin typeface="Calibri"/>
                <a:ea typeface="Calibri"/>
                <a:cs typeface="Calibri"/>
                <a:sym typeface="Calibri"/>
              </a:defRPr>
            </a:lvl2pPr>
            <a:lvl3pPr marL="914104" marR="0" lvl="2" indent="-12425" algn="l" rtl="0">
              <a:lnSpc>
                <a:spcPct val="90000"/>
              </a:lnSpc>
              <a:spcBef>
                <a:spcPts val="500"/>
              </a:spcBef>
              <a:spcAft>
                <a:spcPts val="0"/>
              </a:spcAft>
              <a:buClr>
                <a:schemeClr val="dk1"/>
              </a:buClr>
              <a:buFont typeface="Arial"/>
              <a:buNone/>
              <a:defRPr sz="1799" b="1" i="0" u="none" strike="noStrike" cap="none">
                <a:solidFill>
                  <a:schemeClr val="dk1"/>
                </a:solidFill>
                <a:latin typeface="Calibri"/>
                <a:ea typeface="Calibri"/>
                <a:cs typeface="Calibri"/>
                <a:sym typeface="Calibri"/>
              </a:defRPr>
            </a:lvl3pPr>
            <a:lvl4pPr marL="1371155" marR="0" lvl="3" indent="-12288"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205" marR="0" lvl="4" indent="-1215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5258" marR="0" lvl="5" indent="-12013"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2309" marR="0" lvl="6" indent="-11876"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199360" marR="0" lvl="7" indent="-11738"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6411" marR="0" lvl="8" indent="-11602"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6172205" y="2505075"/>
            <a:ext cx="5183187" cy="3684588"/>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13929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cSld name="Solo el título">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73"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5" name="Shape 55"/>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68736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cSld name="Contenido con título">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864" y="457205"/>
            <a:ext cx="3932235" cy="16001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31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5183258" y="987570"/>
            <a:ext cx="6172199" cy="4873623"/>
          </a:xfrm>
          <a:prstGeom prst="rect">
            <a:avLst/>
          </a:prstGeom>
          <a:noFill/>
          <a:ln>
            <a:noFill/>
          </a:ln>
        </p:spPr>
        <p:txBody>
          <a:bodyPr wrap="square" lIns="91425" tIns="91425" rIns="91425" bIns="91425" anchor="t" anchorCtr="0"/>
          <a:lstStyle>
            <a:lvl1pPr marL="228525" marR="0" lvl="0" indent="165036" algn="l" rtl="0">
              <a:lnSpc>
                <a:spcPct val="90000"/>
              </a:lnSpc>
              <a:spcBef>
                <a:spcPts val="1000"/>
              </a:spcBef>
              <a:spcAft>
                <a:spcPts val="0"/>
              </a:spcAft>
              <a:buClr>
                <a:schemeClr val="dk1"/>
              </a:buClr>
              <a:buSzPct val="99936"/>
              <a:buFont typeface="Arial"/>
              <a:buChar char="•"/>
              <a:defRPr sz="3199" b="0" i="0" u="none" strike="noStrike" cap="none">
                <a:solidFill>
                  <a:schemeClr val="dk1"/>
                </a:solidFill>
                <a:latin typeface="Calibri"/>
                <a:ea typeface="Calibri"/>
                <a:cs typeface="Calibri"/>
                <a:sym typeface="Calibri"/>
              </a:defRPr>
            </a:lvl1pPr>
            <a:lvl2pPr marL="685578" marR="0" lvl="1" indent="101676" algn="l" rtl="0">
              <a:lnSpc>
                <a:spcPct val="90000"/>
              </a:lnSpc>
              <a:spcBef>
                <a:spcPts val="5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2pPr>
            <a:lvl3pPr marL="1142629" marR="0" lvl="2" indent="51013"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3pPr>
            <a:lvl4pPr marL="1599680" marR="0" lvl="3" indent="353"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4pPr>
            <a:lvl5pPr marL="2056731" marR="0" lvl="4" indent="491"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5pPr>
            <a:lvl6pPr marL="2513784" marR="0" lvl="5" indent="627"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6pPr>
            <a:lvl7pPr marL="2970834" marR="0" lvl="6" indent="765"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7pPr>
            <a:lvl8pPr marL="3427885" marR="0" lvl="7" indent="901"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8pPr>
            <a:lvl9pPr marL="3884938" marR="0" lvl="8" indent="1039"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864" y="2057401"/>
            <a:ext cx="3932235"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051" marR="0" lvl="1" indent="-12562" algn="l" rtl="0">
              <a:lnSpc>
                <a:spcPct val="90000"/>
              </a:lnSpc>
              <a:spcBef>
                <a:spcPts val="5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2pPr>
            <a:lvl3pPr marL="914104" marR="0" lvl="2" indent="-12425"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71155" marR="0" lvl="3" indent="-12288"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4pPr>
            <a:lvl5pPr marL="1828205" marR="0" lvl="4" indent="-1215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5pPr>
            <a:lvl6pPr marL="2285258" marR="0" lvl="5" indent="-12013"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6pPr>
            <a:lvl7pPr marL="2742309" marR="0" lvl="6" indent="-11876"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7pPr>
            <a:lvl8pPr marL="3199360" marR="0" lvl="7" indent="-11738"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8pPr>
            <a:lvl9pPr marL="3656411" marR="0" lvl="8" indent="-11602"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57017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cSld name="Imagen con título">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864" y="457205"/>
            <a:ext cx="3932235" cy="16001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31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5183258" y="987570"/>
            <a:ext cx="6172199" cy="4873623"/>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Font typeface="Arial"/>
              <a:buNone/>
              <a:defRPr sz="3199" b="0" i="0" u="none" strike="noStrike" cap="none">
                <a:solidFill>
                  <a:schemeClr val="dk1"/>
                </a:solidFill>
                <a:latin typeface="Calibri"/>
                <a:ea typeface="Calibri"/>
                <a:cs typeface="Calibri"/>
                <a:sym typeface="Calibri"/>
              </a:defRPr>
            </a:lvl1pPr>
            <a:lvl2pPr marL="457051" marR="0" lvl="1" indent="-12562" algn="l" rtl="0">
              <a:lnSpc>
                <a:spcPct val="90000"/>
              </a:lnSpc>
              <a:spcBef>
                <a:spcPts val="500"/>
              </a:spcBef>
              <a:spcAft>
                <a:spcPts val="0"/>
              </a:spcAft>
              <a:buClr>
                <a:schemeClr val="dk1"/>
              </a:buClr>
              <a:buFont typeface="Arial"/>
              <a:buNone/>
              <a:defRPr sz="2799" b="0" i="0" u="none" strike="noStrike" cap="none">
                <a:solidFill>
                  <a:schemeClr val="dk1"/>
                </a:solidFill>
                <a:latin typeface="Calibri"/>
                <a:ea typeface="Calibri"/>
                <a:cs typeface="Calibri"/>
                <a:sym typeface="Calibri"/>
              </a:defRPr>
            </a:lvl2pPr>
            <a:lvl3pPr marL="914104" marR="0" lvl="2" indent="-12425" algn="l" rtl="0">
              <a:lnSpc>
                <a:spcPct val="90000"/>
              </a:lnSpc>
              <a:spcBef>
                <a:spcPts val="500"/>
              </a:spcBef>
              <a:spcAft>
                <a:spcPts val="0"/>
              </a:spcAft>
              <a:buClr>
                <a:schemeClr val="dk1"/>
              </a:buClr>
              <a:buFont typeface="Arial"/>
              <a:buNone/>
              <a:defRPr sz="2399" b="0" i="0" u="none" strike="noStrike" cap="none">
                <a:solidFill>
                  <a:schemeClr val="dk1"/>
                </a:solidFill>
                <a:latin typeface="Calibri"/>
                <a:ea typeface="Calibri"/>
                <a:cs typeface="Calibri"/>
                <a:sym typeface="Calibri"/>
              </a:defRPr>
            </a:lvl3pPr>
            <a:lvl4pPr marL="1371155" marR="0" lvl="3" indent="-12288"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4pPr>
            <a:lvl5pPr marL="1828205" marR="0" lvl="4" indent="-12150"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5pPr>
            <a:lvl6pPr marL="2285258" marR="0" lvl="5" indent="-12013"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6pPr>
            <a:lvl7pPr marL="2742309" marR="0" lvl="6" indent="-11876"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7pPr>
            <a:lvl8pPr marL="3199360" marR="0" lvl="7" indent="-11738"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8pPr>
            <a:lvl9pPr marL="3656411" marR="0" lvl="8" indent="-11602" algn="l"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864" y="2057401"/>
            <a:ext cx="3932235"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1pPr>
            <a:lvl2pPr marL="457051" marR="0" lvl="1" indent="-12562" algn="l" rtl="0">
              <a:lnSpc>
                <a:spcPct val="90000"/>
              </a:lnSpc>
              <a:spcBef>
                <a:spcPts val="5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2pPr>
            <a:lvl3pPr marL="914104" marR="0" lvl="2" indent="-12425" algn="l" rtl="0">
              <a:lnSpc>
                <a:spcPct val="90000"/>
              </a:lnSpc>
              <a:spcBef>
                <a:spcPts val="5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3pPr>
            <a:lvl4pPr marL="1371155" marR="0" lvl="3" indent="-12288"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4pPr>
            <a:lvl5pPr marL="1828205" marR="0" lvl="4" indent="-12150"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5pPr>
            <a:lvl6pPr marL="2285258" marR="0" lvl="5" indent="-12013"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6pPr>
            <a:lvl7pPr marL="2742309" marR="0" lvl="6" indent="-11876"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7pPr>
            <a:lvl8pPr marL="3199360" marR="0" lvl="7" indent="-11738"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8pPr>
            <a:lvl9pPr marL="3656411" marR="0" lvl="8" indent="-11602" algn="l" rtl="0">
              <a:lnSpc>
                <a:spcPct val="90000"/>
              </a:lnSpc>
              <a:spcBef>
                <a:spcPts val="5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95248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cSld name="Título y texto vertical">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73"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3920336" y="-1256501"/>
            <a:ext cx="4351339" cy="10515599"/>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6481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cSld name="Título vertical y texto">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5" y="1956659"/>
            <a:ext cx="5811839"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1799430" y="-596104"/>
            <a:ext cx="5811839" cy="7734299"/>
          </a:xfrm>
          <a:prstGeom prst="rect">
            <a:avLst/>
          </a:prstGeom>
          <a:noFill/>
          <a:ln>
            <a:noFill/>
          </a:ln>
        </p:spPr>
        <p:txBody>
          <a:bodyPr wrap="square" lIns="91425" tIns="91425" rIns="91425" bIns="91425" anchor="t" anchorCtr="0"/>
          <a:lstStyle>
            <a:lvl1pPr marL="228525" marR="0" lvl="0" indent="114238"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78" marR="0" lvl="1" indent="50877"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29"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680" marR="0" lvl="3" indent="-25046"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31"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784"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834" marR="0" lvl="6" indent="-24634"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885"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4938"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9249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88" y="1122367"/>
            <a:ext cx="9144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spcAft>
                <a:spcPts val="0"/>
              </a:spcAft>
              <a:buClr>
                <a:schemeClr val="dk1"/>
              </a:buClr>
              <a:buFont typeface="Calibri"/>
              <a:buNone/>
              <a:defRPr sz="59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subTitle" idx="1"/>
          </p:nvPr>
        </p:nvSpPr>
        <p:spPr>
          <a:xfrm>
            <a:off x="1524088" y="3602196"/>
            <a:ext cx="9144000" cy="1655761"/>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399" b="0" i="0" u="none" strike="noStrike" cap="none">
                <a:solidFill>
                  <a:schemeClr val="dk1"/>
                </a:solidFill>
                <a:latin typeface="Calibri"/>
                <a:ea typeface="Calibri"/>
                <a:cs typeface="Calibri"/>
                <a:sym typeface="Calibri"/>
              </a:defRPr>
            </a:lvl1pPr>
            <a:lvl2pPr marL="457051" marR="0" lvl="1" indent="-12562" algn="ctr" rtl="0">
              <a:lnSpc>
                <a:spcPct val="90000"/>
              </a:lnSpc>
              <a:spcBef>
                <a:spcPts val="500"/>
              </a:spcBef>
              <a:spcAft>
                <a:spcPts val="0"/>
              </a:spcAft>
              <a:buClr>
                <a:schemeClr val="dk1"/>
              </a:buClr>
              <a:buFont typeface="Arial"/>
              <a:buNone/>
              <a:defRPr sz="1999" b="0" i="0" u="none" strike="noStrike" cap="none">
                <a:solidFill>
                  <a:schemeClr val="dk1"/>
                </a:solidFill>
                <a:latin typeface="Calibri"/>
                <a:ea typeface="Calibri"/>
                <a:cs typeface="Calibri"/>
                <a:sym typeface="Calibri"/>
              </a:defRPr>
            </a:lvl2pPr>
            <a:lvl3pPr marL="914104" marR="0" lvl="2" indent="-12425" algn="ctr" rtl="0">
              <a:lnSpc>
                <a:spcPct val="90000"/>
              </a:lnSpc>
              <a:spcBef>
                <a:spcPts val="500"/>
              </a:spcBef>
              <a:spcAft>
                <a:spcPts val="0"/>
              </a:spcAft>
              <a:buClr>
                <a:schemeClr val="dk1"/>
              </a:buClr>
              <a:buFont typeface="Arial"/>
              <a:buNone/>
              <a:defRPr sz="1799" b="0" i="0" u="none" strike="noStrike" cap="none">
                <a:solidFill>
                  <a:schemeClr val="dk1"/>
                </a:solidFill>
                <a:latin typeface="Calibri"/>
                <a:ea typeface="Calibri"/>
                <a:cs typeface="Calibri"/>
                <a:sym typeface="Calibri"/>
              </a:defRPr>
            </a:lvl3pPr>
            <a:lvl4pPr marL="1371155" marR="0" lvl="3" indent="-12288"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4pPr>
            <a:lvl5pPr marL="1828205" marR="0" lvl="4" indent="-1215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5pPr>
            <a:lvl6pPr marL="2285258" marR="0" lvl="5" indent="-12013"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6pPr>
            <a:lvl7pPr marL="2742309" marR="0" lvl="6" indent="-11876"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7pPr>
            <a:lvl8pPr marL="3199360" marR="0" lvl="7" indent="-11738"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8pPr>
            <a:lvl9pPr marL="3656411" marR="0" lvl="8" indent="-11602"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86" y="6356515"/>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599" y="6356515"/>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79" y="6356515"/>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‹Nº›</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8837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42696" y="3321278"/>
            <a:ext cx="1787669" cy="215444"/>
          </a:xfrm>
          <a:prstGeom prst="rect">
            <a:avLst/>
          </a:prstGeom>
          <a:noFill/>
        </p:spPr>
        <p:txBody>
          <a:bodyPr wrap="none" rtlCol="0">
            <a:spAutoFit/>
          </a:bodyPr>
          <a:lstStyle/>
          <a:p>
            <a:r>
              <a:rPr lang="es-ES_tradnl" sz="800" spc="300" dirty="0">
                <a:solidFill>
                  <a:prstClr val="black"/>
                </a:solidFill>
                <a:latin typeface="Arial Narrow" charset="0"/>
                <a:ea typeface="Arial Narrow" charset="0"/>
                <a:cs typeface="Arial Narrow" charset="0"/>
              </a:rPr>
              <a:t>- FUNCI</a:t>
            </a:r>
            <a:r>
              <a:rPr lang="es-ES" sz="800" spc="300" dirty="0">
                <a:solidFill>
                  <a:prstClr val="black"/>
                </a:solidFill>
                <a:latin typeface="Arial Narrow" charset="0"/>
                <a:ea typeface="Arial Narrow" charset="0"/>
                <a:cs typeface="Arial Narrow" charset="0"/>
              </a:rPr>
              <a:t>ÓN PÚBLICA -</a:t>
            </a:r>
            <a:endParaRPr lang="es-ES_tradnl" sz="800" spc="300" dirty="0">
              <a:solidFill>
                <a:prstClr val="black"/>
              </a:solidFill>
              <a:latin typeface="Arial Narrow" charset="0"/>
              <a:ea typeface="Arial Narrow" charset="0"/>
              <a:cs typeface="Arial Narrow" charset="0"/>
            </a:endParaRPr>
          </a:p>
        </p:txBody>
      </p:sp>
    </p:spTree>
    <p:extLst>
      <p:ext uri="{BB962C8B-B14F-4D97-AF65-F5344CB8AC3E}">
        <p14:creationId xmlns:p14="http://schemas.microsoft.com/office/powerpoint/2010/main" val="417976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42696" y="3321278"/>
            <a:ext cx="1787669" cy="215444"/>
          </a:xfrm>
          <a:prstGeom prst="rect">
            <a:avLst/>
          </a:prstGeom>
          <a:noFill/>
        </p:spPr>
        <p:txBody>
          <a:bodyPr wrap="none" rtlCol="0">
            <a:spAutoFit/>
          </a:bodyPr>
          <a:lstStyle/>
          <a:p>
            <a:r>
              <a:rPr lang="es-ES_tradnl" sz="800" spc="300" dirty="0">
                <a:latin typeface="Arial Narrow" charset="0"/>
                <a:ea typeface="Arial Narrow" charset="0"/>
                <a:cs typeface="Arial Narrow" charset="0"/>
              </a:rPr>
              <a:t>- FUNCI</a:t>
            </a:r>
            <a:r>
              <a:rPr lang="es-ES" sz="800" spc="300" dirty="0">
                <a:latin typeface="Arial Narrow" charset="0"/>
                <a:ea typeface="Arial Narrow" charset="0"/>
                <a:cs typeface="Arial Narrow" charset="0"/>
              </a:rPr>
              <a:t>ÓN PÚBLICA -</a:t>
            </a:r>
            <a:endParaRPr lang="es-ES_tradnl" sz="800" spc="300" dirty="0">
              <a:latin typeface="Arial Narrow" charset="0"/>
              <a:ea typeface="Arial Narrow" charset="0"/>
              <a:cs typeface="Arial Narrow" charset="0"/>
            </a:endParaRPr>
          </a:p>
        </p:txBody>
      </p:sp>
    </p:spTree>
    <p:extLst>
      <p:ext uri="{BB962C8B-B14F-4D97-AF65-F5344CB8AC3E}">
        <p14:creationId xmlns:p14="http://schemas.microsoft.com/office/powerpoint/2010/main" val="334998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9841A0F-3DFF-4E28-876E-1F83092327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9563DC29-7D56-4FAA-B878-E199C28D4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E82E7D84-A77A-4C5A-A2A8-9EBCCBEA3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4C5D64E-DC5A-49EC-A56F-42FDC6182863}"/>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6" name="Marcador de pie de página 5">
            <a:extLst>
              <a:ext uri="{FF2B5EF4-FFF2-40B4-BE49-F238E27FC236}">
                <a16:creationId xmlns:a16="http://schemas.microsoft.com/office/drawing/2014/main" xmlns="" id="{F85076A8-DBAD-4262-BB6B-2D744698D45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5B7549F7-3FD0-4DA0-B862-26C9D82AA21F}"/>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30139578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35" tIns="34274" rIns="68535"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FFFFFF"/>
              </a:buClr>
              <a:buSzPts val="1400"/>
              <a:buNone/>
              <a:defRPr sz="2000">
                <a:solidFill>
                  <a:srgbClr val="FFFFFF"/>
                </a:solidFill>
              </a:defRPr>
            </a:lvl1pPr>
            <a:lvl2pPr marL="1218360" lvl="1" indent="-423035" algn="l">
              <a:lnSpc>
                <a:spcPct val="90000"/>
              </a:lnSpc>
              <a:spcBef>
                <a:spcPts val="533"/>
              </a:spcBef>
              <a:spcAft>
                <a:spcPts val="0"/>
              </a:spcAft>
              <a:buClr>
                <a:srgbClr val="FFFFFF"/>
              </a:buClr>
              <a:buSzPts val="1400"/>
              <a:buChar char="•"/>
              <a:defRPr>
                <a:solidFill>
                  <a:srgbClr val="FFFFFF"/>
                </a:solidFill>
              </a:defRPr>
            </a:lvl2pPr>
            <a:lvl3pPr marL="1827530" lvl="2" indent="-423035" algn="l">
              <a:lnSpc>
                <a:spcPct val="90000"/>
              </a:lnSpc>
              <a:spcBef>
                <a:spcPts val="533"/>
              </a:spcBef>
              <a:spcAft>
                <a:spcPts val="0"/>
              </a:spcAft>
              <a:buClr>
                <a:srgbClr val="FFFFFF"/>
              </a:buClr>
              <a:buSzPts val="1400"/>
              <a:buChar char="•"/>
              <a:defRPr>
                <a:solidFill>
                  <a:srgbClr val="FFFFFF"/>
                </a:solidFill>
              </a:defRPr>
            </a:lvl3pPr>
            <a:lvl4pPr marL="2436718" lvl="3" indent="-423035" algn="l">
              <a:lnSpc>
                <a:spcPct val="90000"/>
              </a:lnSpc>
              <a:spcBef>
                <a:spcPts val="533"/>
              </a:spcBef>
              <a:spcAft>
                <a:spcPts val="0"/>
              </a:spcAft>
              <a:buClr>
                <a:srgbClr val="FFFFFF"/>
              </a:buClr>
              <a:buSzPts val="1400"/>
              <a:buChar char="•"/>
              <a:defRPr>
                <a:solidFill>
                  <a:srgbClr val="FFFFFF"/>
                </a:solidFill>
              </a:defRPr>
            </a:lvl4pPr>
            <a:lvl5pPr marL="3045872" lvl="4" indent="-423035" algn="l">
              <a:lnSpc>
                <a:spcPct val="90000"/>
              </a:lnSpc>
              <a:spcBef>
                <a:spcPts val="533"/>
              </a:spcBef>
              <a:spcAft>
                <a:spcPts val="0"/>
              </a:spcAft>
              <a:buClr>
                <a:srgbClr val="FFFFFF"/>
              </a:buClr>
              <a:buSzPts val="1400"/>
              <a:buChar char="•"/>
              <a:defRPr>
                <a:solidFill>
                  <a:srgbClr val="FFFFFF"/>
                </a:solidFill>
              </a:defRPr>
            </a:lvl5pPr>
            <a:lvl6pPr marL="3655027" lvl="5" indent="-423035" algn="l">
              <a:lnSpc>
                <a:spcPct val="90000"/>
              </a:lnSpc>
              <a:spcBef>
                <a:spcPts val="533"/>
              </a:spcBef>
              <a:spcAft>
                <a:spcPts val="0"/>
              </a:spcAft>
              <a:buClr>
                <a:srgbClr val="FFFFFF"/>
              </a:buClr>
              <a:buSzPts val="1400"/>
              <a:buChar char="•"/>
              <a:defRPr>
                <a:solidFill>
                  <a:srgbClr val="FFFFFF"/>
                </a:solidFill>
              </a:defRPr>
            </a:lvl6pPr>
            <a:lvl7pPr marL="4264213" lvl="6" indent="-423035" algn="l">
              <a:lnSpc>
                <a:spcPct val="90000"/>
              </a:lnSpc>
              <a:spcBef>
                <a:spcPts val="533"/>
              </a:spcBef>
              <a:spcAft>
                <a:spcPts val="0"/>
              </a:spcAft>
              <a:buClr>
                <a:srgbClr val="FFFFFF"/>
              </a:buClr>
              <a:buSzPts val="1400"/>
              <a:buChar char="•"/>
              <a:defRPr>
                <a:solidFill>
                  <a:srgbClr val="FFFFFF"/>
                </a:solidFill>
              </a:defRPr>
            </a:lvl7pPr>
            <a:lvl8pPr marL="4873385" lvl="7" indent="-423035" algn="l">
              <a:lnSpc>
                <a:spcPct val="90000"/>
              </a:lnSpc>
              <a:spcBef>
                <a:spcPts val="533"/>
              </a:spcBef>
              <a:spcAft>
                <a:spcPts val="0"/>
              </a:spcAft>
              <a:buClr>
                <a:srgbClr val="FFFFFF"/>
              </a:buClr>
              <a:buSzPts val="1400"/>
              <a:buChar char="•"/>
              <a:defRPr>
                <a:solidFill>
                  <a:srgbClr val="FFFFFF"/>
                </a:solidFill>
              </a:defRPr>
            </a:lvl8pPr>
            <a:lvl9pPr marL="5482590" lvl="8" indent="-423035"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9406486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68535" tIns="34274" rIns="68535" bIns="34274"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380" tIns="45699" rIns="91380" bIns="45699"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800" b="0" i="0" u="none" strike="noStrike" cap="none" dirty="0">
                <a:solidFill>
                  <a:srgbClr val="0066CD"/>
                </a:solidFill>
                <a:latin typeface="Work Sans Light"/>
                <a:ea typeface="Work Sans Light"/>
                <a:cs typeface="Work Sans Light"/>
                <a:sym typeface="Work Sans Light"/>
              </a:rPr>
              <a:t>Función Pública</a:t>
            </a:r>
            <a:endParaRPr sz="800" b="0" i="0" u="none" strike="noStrike" cap="none"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400"/>
              <a:buNone/>
              <a:defRPr sz="1333" b="1">
                <a:solidFill>
                  <a:srgbClr val="0054BC"/>
                </a:solidFill>
                <a:latin typeface="Work Sans"/>
                <a:ea typeface="Work Sans"/>
                <a:cs typeface="Work Sans"/>
                <a:sym typeface="Work Sans"/>
              </a:defRPr>
            </a:lvl1pPr>
            <a:lvl2pPr marL="1218360" lvl="1" indent="-423035" algn="l">
              <a:lnSpc>
                <a:spcPct val="90000"/>
              </a:lnSpc>
              <a:spcBef>
                <a:spcPts val="533"/>
              </a:spcBef>
              <a:spcAft>
                <a:spcPts val="0"/>
              </a:spcAft>
              <a:buClr>
                <a:srgbClr val="0054BC"/>
              </a:buClr>
              <a:buSzPts val="1400"/>
              <a:buChar char="•"/>
              <a:defRPr>
                <a:solidFill>
                  <a:srgbClr val="0054BC"/>
                </a:solidFill>
              </a:defRPr>
            </a:lvl2pPr>
            <a:lvl3pPr marL="1827530" lvl="2" indent="-423035" algn="l">
              <a:lnSpc>
                <a:spcPct val="90000"/>
              </a:lnSpc>
              <a:spcBef>
                <a:spcPts val="533"/>
              </a:spcBef>
              <a:spcAft>
                <a:spcPts val="0"/>
              </a:spcAft>
              <a:buClr>
                <a:srgbClr val="0054BC"/>
              </a:buClr>
              <a:buSzPts val="1400"/>
              <a:buChar char="•"/>
              <a:defRPr>
                <a:solidFill>
                  <a:srgbClr val="0054BC"/>
                </a:solidFill>
              </a:defRPr>
            </a:lvl3pPr>
            <a:lvl4pPr marL="2436718" lvl="3" indent="-423035" algn="l">
              <a:lnSpc>
                <a:spcPct val="90000"/>
              </a:lnSpc>
              <a:spcBef>
                <a:spcPts val="533"/>
              </a:spcBef>
              <a:spcAft>
                <a:spcPts val="0"/>
              </a:spcAft>
              <a:buClr>
                <a:srgbClr val="0054BC"/>
              </a:buClr>
              <a:buSzPts val="1400"/>
              <a:buChar char="•"/>
              <a:defRPr>
                <a:solidFill>
                  <a:srgbClr val="0054BC"/>
                </a:solidFill>
              </a:defRPr>
            </a:lvl4pPr>
            <a:lvl5pPr marL="3045872" lvl="4" indent="-423035" algn="l">
              <a:lnSpc>
                <a:spcPct val="90000"/>
              </a:lnSpc>
              <a:spcBef>
                <a:spcPts val="533"/>
              </a:spcBef>
              <a:spcAft>
                <a:spcPts val="0"/>
              </a:spcAft>
              <a:buClr>
                <a:srgbClr val="0054BC"/>
              </a:buClr>
              <a:buSzPts val="1400"/>
              <a:buChar char="•"/>
              <a:defRPr>
                <a:solidFill>
                  <a:srgbClr val="0054BC"/>
                </a:solidFill>
              </a:defRPr>
            </a:lvl5pPr>
            <a:lvl6pPr marL="3655027" lvl="5" indent="-423035" algn="l">
              <a:lnSpc>
                <a:spcPct val="90000"/>
              </a:lnSpc>
              <a:spcBef>
                <a:spcPts val="533"/>
              </a:spcBef>
              <a:spcAft>
                <a:spcPts val="0"/>
              </a:spcAft>
              <a:buClr>
                <a:srgbClr val="0054BC"/>
              </a:buClr>
              <a:buSzPts val="1400"/>
              <a:buChar char="•"/>
              <a:defRPr>
                <a:solidFill>
                  <a:srgbClr val="0054BC"/>
                </a:solidFill>
              </a:defRPr>
            </a:lvl6pPr>
            <a:lvl7pPr marL="4264213" lvl="6" indent="-423035" algn="l">
              <a:lnSpc>
                <a:spcPct val="90000"/>
              </a:lnSpc>
              <a:spcBef>
                <a:spcPts val="533"/>
              </a:spcBef>
              <a:spcAft>
                <a:spcPts val="0"/>
              </a:spcAft>
              <a:buClr>
                <a:srgbClr val="0054BC"/>
              </a:buClr>
              <a:buSzPts val="1400"/>
              <a:buChar char="•"/>
              <a:defRPr>
                <a:solidFill>
                  <a:srgbClr val="0054BC"/>
                </a:solidFill>
              </a:defRPr>
            </a:lvl7pPr>
            <a:lvl8pPr marL="4873385" lvl="7" indent="-423035" algn="l">
              <a:lnSpc>
                <a:spcPct val="90000"/>
              </a:lnSpc>
              <a:spcBef>
                <a:spcPts val="533"/>
              </a:spcBef>
              <a:spcAft>
                <a:spcPts val="0"/>
              </a:spcAft>
              <a:buClr>
                <a:srgbClr val="0054BC"/>
              </a:buClr>
              <a:buSzPts val="1400"/>
              <a:buChar char="•"/>
              <a:defRPr>
                <a:solidFill>
                  <a:srgbClr val="0054BC"/>
                </a:solidFill>
              </a:defRPr>
            </a:lvl8pPr>
            <a:lvl9pPr marL="5482590" lvl="8" indent="-423035"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68535" tIns="34274" rIns="68535" bIns="34274" anchor="t" anchorCtr="0"/>
          <a:lstStyle>
            <a:lvl1pPr marL="609155" lvl="0" indent="-304576" algn="l">
              <a:lnSpc>
                <a:spcPct val="90000"/>
              </a:lnSpc>
              <a:spcBef>
                <a:spcPts val="1067"/>
              </a:spcBef>
              <a:spcAft>
                <a:spcPts val="0"/>
              </a:spcAft>
              <a:buClr>
                <a:srgbClr val="0054BC"/>
              </a:buClr>
              <a:buSzPts val="1000"/>
              <a:buNone/>
              <a:defRPr sz="1333">
                <a:solidFill>
                  <a:srgbClr val="0054BC"/>
                </a:solidFill>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68535" tIns="34274" rIns="68535" bIns="34274" anchor="t" anchorCtr="0"/>
          <a:lstStyle>
            <a:lvl1pPr marL="609155" lvl="0" indent="-304576" algn="r">
              <a:lnSpc>
                <a:spcPct val="90000"/>
              </a:lnSpc>
              <a:spcBef>
                <a:spcPts val="1067"/>
              </a:spcBef>
              <a:spcAft>
                <a:spcPts val="0"/>
              </a:spcAft>
              <a:buClr>
                <a:srgbClr val="0054BC"/>
              </a:buClr>
              <a:buSzPts val="1000"/>
              <a:buNone/>
              <a:defRPr sz="1333" b="1">
                <a:solidFill>
                  <a:srgbClr val="0054BC"/>
                </a:solidFill>
                <a:latin typeface="Work Sans"/>
                <a:ea typeface="Work Sans"/>
                <a:cs typeface="Work Sans"/>
                <a:sym typeface="Work Sans"/>
              </a:defRPr>
            </a:lvl1pPr>
            <a:lvl2pPr marL="1218360" lvl="1" indent="-389205" algn="l">
              <a:lnSpc>
                <a:spcPct val="90000"/>
              </a:lnSpc>
              <a:spcBef>
                <a:spcPts val="533"/>
              </a:spcBef>
              <a:spcAft>
                <a:spcPts val="0"/>
              </a:spcAft>
              <a:buClr>
                <a:srgbClr val="0054BC"/>
              </a:buClr>
              <a:buSzPts val="1000"/>
              <a:buChar char="•"/>
              <a:defRPr sz="1333">
                <a:solidFill>
                  <a:srgbClr val="0054BC"/>
                </a:solidFill>
              </a:defRPr>
            </a:lvl2pPr>
            <a:lvl3pPr marL="1827530" lvl="2" indent="-389205" algn="l">
              <a:lnSpc>
                <a:spcPct val="90000"/>
              </a:lnSpc>
              <a:spcBef>
                <a:spcPts val="533"/>
              </a:spcBef>
              <a:spcAft>
                <a:spcPts val="0"/>
              </a:spcAft>
              <a:buClr>
                <a:srgbClr val="0054BC"/>
              </a:buClr>
              <a:buSzPts val="1000"/>
              <a:buChar char="•"/>
              <a:defRPr sz="1333">
                <a:solidFill>
                  <a:srgbClr val="0054BC"/>
                </a:solidFill>
              </a:defRPr>
            </a:lvl3pPr>
            <a:lvl4pPr marL="2436718" lvl="3" indent="-389205" algn="l">
              <a:lnSpc>
                <a:spcPct val="90000"/>
              </a:lnSpc>
              <a:spcBef>
                <a:spcPts val="533"/>
              </a:spcBef>
              <a:spcAft>
                <a:spcPts val="0"/>
              </a:spcAft>
              <a:buClr>
                <a:srgbClr val="0054BC"/>
              </a:buClr>
              <a:buSzPts val="1000"/>
              <a:buChar char="•"/>
              <a:defRPr sz="1333">
                <a:solidFill>
                  <a:srgbClr val="0054BC"/>
                </a:solidFill>
              </a:defRPr>
            </a:lvl4pPr>
            <a:lvl5pPr marL="3045872" lvl="4" indent="-389205" algn="l">
              <a:lnSpc>
                <a:spcPct val="90000"/>
              </a:lnSpc>
              <a:spcBef>
                <a:spcPts val="533"/>
              </a:spcBef>
              <a:spcAft>
                <a:spcPts val="0"/>
              </a:spcAft>
              <a:buClr>
                <a:srgbClr val="0054BC"/>
              </a:buClr>
              <a:buSzPts val="1000"/>
              <a:buChar char="•"/>
              <a:defRPr sz="1333">
                <a:solidFill>
                  <a:srgbClr val="0054BC"/>
                </a:solidFill>
              </a:defRPr>
            </a:lvl5pPr>
            <a:lvl6pPr marL="3655027" lvl="5" indent="-389205" algn="l">
              <a:lnSpc>
                <a:spcPct val="90000"/>
              </a:lnSpc>
              <a:spcBef>
                <a:spcPts val="533"/>
              </a:spcBef>
              <a:spcAft>
                <a:spcPts val="0"/>
              </a:spcAft>
              <a:buClr>
                <a:srgbClr val="0054BC"/>
              </a:buClr>
              <a:buSzPts val="1000"/>
              <a:buChar char="•"/>
              <a:defRPr sz="1333">
                <a:solidFill>
                  <a:srgbClr val="0054BC"/>
                </a:solidFill>
              </a:defRPr>
            </a:lvl6pPr>
            <a:lvl7pPr marL="4264213" lvl="6" indent="-389205" algn="l">
              <a:lnSpc>
                <a:spcPct val="90000"/>
              </a:lnSpc>
              <a:spcBef>
                <a:spcPts val="533"/>
              </a:spcBef>
              <a:spcAft>
                <a:spcPts val="0"/>
              </a:spcAft>
              <a:buClr>
                <a:srgbClr val="0054BC"/>
              </a:buClr>
              <a:buSzPts val="1000"/>
              <a:buChar char="•"/>
              <a:defRPr sz="1333">
                <a:solidFill>
                  <a:srgbClr val="0054BC"/>
                </a:solidFill>
              </a:defRPr>
            </a:lvl7pPr>
            <a:lvl8pPr marL="4873385" lvl="7" indent="-389205" algn="l">
              <a:lnSpc>
                <a:spcPct val="90000"/>
              </a:lnSpc>
              <a:spcBef>
                <a:spcPts val="533"/>
              </a:spcBef>
              <a:spcAft>
                <a:spcPts val="0"/>
              </a:spcAft>
              <a:buClr>
                <a:srgbClr val="0054BC"/>
              </a:buClr>
              <a:buSzPts val="1000"/>
              <a:buChar char="•"/>
              <a:defRPr sz="1333">
                <a:solidFill>
                  <a:srgbClr val="0054BC"/>
                </a:solidFill>
              </a:defRPr>
            </a:lvl8pPr>
            <a:lvl9pPr marL="5482590" lvl="8" indent="-389205" algn="l">
              <a:lnSpc>
                <a:spcPct val="90000"/>
              </a:lnSpc>
              <a:spcBef>
                <a:spcPts val="533"/>
              </a:spcBef>
              <a:spcAft>
                <a:spcPts val="0"/>
              </a:spcAft>
              <a:buClr>
                <a:srgbClr val="0054BC"/>
              </a:buClr>
              <a:buSzPts val="1000"/>
              <a:buChar char="•"/>
              <a:defRPr sz="1333">
                <a:solidFill>
                  <a:srgbClr val="0054BC"/>
                </a:solidFill>
              </a:defRPr>
            </a:lvl9pPr>
          </a:lstStyle>
          <a:p>
            <a:endParaRPr/>
          </a:p>
        </p:txBody>
      </p:sp>
    </p:spTree>
    <p:extLst>
      <p:ext uri="{BB962C8B-B14F-4D97-AF65-F5344CB8AC3E}">
        <p14:creationId xmlns:p14="http://schemas.microsoft.com/office/powerpoint/2010/main" val="36838878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35" tIns="34274" rIns="68535" bIns="34274" anchor="ctr" anchorCtr="0"/>
          <a:lstStyle>
            <a:lvl1pPr lvl="0" algn="l">
              <a:lnSpc>
                <a:spcPct val="90000"/>
              </a:lnSpc>
              <a:spcBef>
                <a:spcPts val="0"/>
              </a:spcBef>
              <a:spcAft>
                <a:spcPts val="0"/>
              </a:spcAft>
              <a:buClr>
                <a:srgbClr val="FFFFFF"/>
              </a:buClr>
              <a:buSzPts val="3500"/>
              <a:buFont typeface="Work Sans SemiBold"/>
              <a:buNone/>
              <a:defRPr sz="4667">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62900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2192767" y="6403600"/>
            <a:ext cx="6102800" cy="454400"/>
          </a:xfrm>
          <a:prstGeom prst="rect">
            <a:avLst/>
          </a:prstGeom>
          <a:noFill/>
          <a:ln>
            <a:noFill/>
          </a:ln>
        </p:spPr>
        <p:txBody>
          <a:bodyPr spcFirstLastPara="1" wrap="square" lIns="121831" tIns="121831" rIns="121831" bIns="121831"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800" b="0" i="0" u="none" strike="noStrike" cap="none">
                <a:solidFill>
                  <a:srgbClr val="0054BC"/>
                </a:solidFill>
                <a:latin typeface="Work Sans"/>
                <a:ea typeface="Work Sans"/>
                <a:cs typeface="Work Sans"/>
                <a:sym typeface="Work Sans"/>
              </a:rPr>
              <a:t>Esta presentación es propiedad intelectual controlada y producida por la Presidencia de la República.</a:t>
            </a:r>
            <a:endParaRPr sz="800" b="0" i="0" u="none" strike="noStrike" cap="none">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xmlns="" id="{2878297F-D1F8-3A48-B1CC-2D20ABA28118}"/>
              </a:ext>
            </a:extLst>
          </p:cNvPr>
          <p:cNvSpPr txBox="1"/>
          <p:nvPr userDrawn="1"/>
        </p:nvSpPr>
        <p:spPr>
          <a:xfrm>
            <a:off x="434552" y="141800"/>
            <a:ext cx="2472400" cy="241200"/>
          </a:xfrm>
          <a:prstGeom prst="rect">
            <a:avLst/>
          </a:prstGeom>
          <a:noFill/>
          <a:ln>
            <a:noFill/>
          </a:ln>
        </p:spPr>
        <p:txBody>
          <a:bodyPr spcFirstLastPara="1" wrap="square" lIns="91380" tIns="45699" rIns="91380" bIns="45699"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800" b="0" i="0" u="none" strike="noStrike" cap="none"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1250905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831" tIns="121831" rIns="121831" bIns="121831"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831" tIns="121831" rIns="121831" bIns="121831"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831" tIns="60899" rIns="121831" bIns="60899"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 name="Google Shape;15;p2"/>
          <p:cNvSpPr txBox="1"/>
          <p:nvPr/>
        </p:nvSpPr>
        <p:spPr>
          <a:xfrm>
            <a:off x="1464661" y="6474856"/>
            <a:ext cx="5723905" cy="454400"/>
          </a:xfrm>
          <a:prstGeom prst="rect">
            <a:avLst/>
          </a:prstGeom>
          <a:noFill/>
          <a:ln>
            <a:noFill/>
          </a:ln>
        </p:spPr>
        <p:txBody>
          <a:bodyPr spcFirstLastPara="1" wrap="square" lIns="121831" tIns="121831" rIns="121831" bIns="121831"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8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800" b="0" i="0" u="none" strike="noStrike" cap="none">
              <a:solidFill>
                <a:schemeClr val="lt1"/>
              </a:solidFill>
              <a:latin typeface="Work Sans"/>
              <a:ea typeface="Work Sans"/>
              <a:cs typeface="Work Sans"/>
              <a:sym typeface="Work Sans"/>
            </a:endParaRPr>
          </a:p>
        </p:txBody>
      </p:sp>
      <p:grpSp>
        <p:nvGrpSpPr>
          <p:cNvPr id="8" name="Grupo 7"/>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17138233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831" tIns="121831" rIns="121831" bIns="121831"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831" tIns="121831" rIns="121831" bIns="121831"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831" tIns="60899" rIns="121831" bIns="60899"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831" tIns="121831" rIns="121831" bIns="121831"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8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800" b="0" i="0" u="none" strike="noStrike" cap="none">
              <a:solidFill>
                <a:schemeClr val="lt1"/>
              </a:solidFill>
              <a:latin typeface="Work Sans"/>
              <a:ea typeface="Work Sans"/>
              <a:cs typeface="Work Sans"/>
              <a:sym typeface="Work Sans"/>
            </a:endParaRPr>
          </a:p>
        </p:txBody>
      </p:sp>
      <p:grpSp>
        <p:nvGrpSpPr>
          <p:cNvPr id="7" name="Grupo 6"/>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4062223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51425" tIns="25706" rIns="51425" bIns="25706" anchor="t" anchorCtr="0"/>
          <a:lstStyle>
            <a:lvl1pPr marL="609459" lvl="0" indent="-304728"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8930" lvl="1"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392" lvl="2"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7858" lvl="3"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316" lvl="4"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6775" lvl="5"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6240" lvl="6"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5703" lvl="7"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5174" lvl="8" indent="-39784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51425" tIns="25706" rIns="51425" bIns="25706"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79" y="2321489"/>
            <a:ext cx="3135999" cy="858400"/>
          </a:xfrm>
          <a:prstGeom prst="rect">
            <a:avLst/>
          </a:prstGeom>
          <a:noFill/>
          <a:ln>
            <a:noFill/>
          </a:ln>
        </p:spPr>
        <p:txBody>
          <a:bodyPr spcFirstLastPara="1" wrap="square" lIns="51425" tIns="25706" rIns="51425" bIns="25706"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20" tIns="45699" rIns="91420" bIns="45699" anchor="ctr" anchorCtr="0">
            <a:noAutofit/>
          </a:bodyPr>
          <a:lstStyle/>
          <a:p>
            <a:pPr defTabSz="914218">
              <a:buClrTx/>
              <a:buSzPts val="1100"/>
              <a:buFontTx/>
              <a:buNone/>
            </a:pPr>
            <a:r>
              <a:rPr lang="es-CO" sz="800" kern="12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19910977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91324" tIns="45698" rIns="91324" bIns="45698"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FFFFFF"/>
              </a:buClr>
              <a:buSzPts val="1400"/>
              <a:buNone/>
              <a:defRPr sz="2000">
                <a:solidFill>
                  <a:srgbClr val="FFFFFF"/>
                </a:solidFill>
              </a:defRPr>
            </a:lvl1pPr>
            <a:lvl2pPr marL="1217580" lvl="1" indent="-422757" algn="l">
              <a:lnSpc>
                <a:spcPct val="90000"/>
              </a:lnSpc>
              <a:spcBef>
                <a:spcPts val="533"/>
              </a:spcBef>
              <a:spcAft>
                <a:spcPts val="0"/>
              </a:spcAft>
              <a:buClr>
                <a:srgbClr val="FFFFFF"/>
              </a:buClr>
              <a:buSzPts val="1400"/>
              <a:buChar char="•"/>
              <a:defRPr>
                <a:solidFill>
                  <a:srgbClr val="FFFFFF"/>
                </a:solidFill>
              </a:defRPr>
            </a:lvl2pPr>
            <a:lvl3pPr marL="1826352" lvl="2" indent="-422757" algn="l">
              <a:lnSpc>
                <a:spcPct val="90000"/>
              </a:lnSpc>
              <a:spcBef>
                <a:spcPts val="533"/>
              </a:spcBef>
              <a:spcAft>
                <a:spcPts val="0"/>
              </a:spcAft>
              <a:buClr>
                <a:srgbClr val="FFFFFF"/>
              </a:buClr>
              <a:buSzPts val="1400"/>
              <a:buChar char="•"/>
              <a:defRPr>
                <a:solidFill>
                  <a:srgbClr val="FFFFFF"/>
                </a:solidFill>
              </a:defRPr>
            </a:lvl3pPr>
            <a:lvl4pPr marL="2435158" lvl="3" indent="-422757" algn="l">
              <a:lnSpc>
                <a:spcPct val="90000"/>
              </a:lnSpc>
              <a:spcBef>
                <a:spcPts val="533"/>
              </a:spcBef>
              <a:spcAft>
                <a:spcPts val="0"/>
              </a:spcAft>
              <a:buClr>
                <a:srgbClr val="FFFFFF"/>
              </a:buClr>
              <a:buSzPts val="1400"/>
              <a:buChar char="•"/>
              <a:defRPr>
                <a:solidFill>
                  <a:srgbClr val="FFFFFF"/>
                </a:solidFill>
              </a:defRPr>
            </a:lvl4pPr>
            <a:lvl5pPr marL="3043896" lvl="4" indent="-422757" algn="l">
              <a:lnSpc>
                <a:spcPct val="90000"/>
              </a:lnSpc>
              <a:spcBef>
                <a:spcPts val="533"/>
              </a:spcBef>
              <a:spcAft>
                <a:spcPts val="0"/>
              </a:spcAft>
              <a:buClr>
                <a:srgbClr val="FFFFFF"/>
              </a:buClr>
              <a:buSzPts val="1400"/>
              <a:buChar char="•"/>
              <a:defRPr>
                <a:solidFill>
                  <a:srgbClr val="FFFFFF"/>
                </a:solidFill>
              </a:defRPr>
            </a:lvl5pPr>
            <a:lvl6pPr marL="3652635" lvl="5" indent="-422757" algn="l">
              <a:lnSpc>
                <a:spcPct val="90000"/>
              </a:lnSpc>
              <a:spcBef>
                <a:spcPts val="533"/>
              </a:spcBef>
              <a:spcAft>
                <a:spcPts val="0"/>
              </a:spcAft>
              <a:buClr>
                <a:srgbClr val="FFFFFF"/>
              </a:buClr>
              <a:buSzPts val="1400"/>
              <a:buChar char="•"/>
              <a:defRPr>
                <a:solidFill>
                  <a:srgbClr val="FFFFFF"/>
                </a:solidFill>
              </a:defRPr>
            </a:lvl6pPr>
            <a:lvl7pPr marL="4261440" lvl="6" indent="-422757" algn="l">
              <a:lnSpc>
                <a:spcPct val="90000"/>
              </a:lnSpc>
              <a:spcBef>
                <a:spcPts val="533"/>
              </a:spcBef>
              <a:spcAft>
                <a:spcPts val="0"/>
              </a:spcAft>
              <a:buClr>
                <a:srgbClr val="FFFFFF"/>
              </a:buClr>
              <a:buSzPts val="1400"/>
              <a:buChar char="•"/>
              <a:defRPr>
                <a:solidFill>
                  <a:srgbClr val="FFFFFF"/>
                </a:solidFill>
              </a:defRPr>
            </a:lvl7pPr>
            <a:lvl8pPr marL="4870229" lvl="7" indent="-422757" algn="l">
              <a:lnSpc>
                <a:spcPct val="90000"/>
              </a:lnSpc>
              <a:spcBef>
                <a:spcPts val="533"/>
              </a:spcBef>
              <a:spcAft>
                <a:spcPts val="0"/>
              </a:spcAft>
              <a:buClr>
                <a:srgbClr val="FFFFFF"/>
              </a:buClr>
              <a:buSzPts val="1400"/>
              <a:buChar char="•"/>
              <a:defRPr>
                <a:solidFill>
                  <a:srgbClr val="FFFFFF"/>
                </a:solidFill>
              </a:defRPr>
            </a:lvl8pPr>
            <a:lvl9pPr marL="5479054" lvl="8" indent="-422757"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4759943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89960" y="2310700"/>
            <a:ext cx="4353173" cy="853597"/>
          </a:xfrm>
          <a:prstGeom prst="rect">
            <a:avLst/>
          </a:prstGeom>
          <a:noFill/>
          <a:ln>
            <a:noFill/>
          </a:ln>
        </p:spPr>
        <p:txBody>
          <a:bodyPr spcFirstLastPara="1" wrap="square" lIns="91324" tIns="45698" rIns="91324" bIns="45698" anchor="ctr" anchorCtr="0"/>
          <a:lstStyle>
            <a:lvl1pPr lvl="0" algn="r">
              <a:lnSpc>
                <a:spcPct val="90000"/>
              </a:lnSpc>
              <a:spcBef>
                <a:spcPts val="0"/>
              </a:spcBef>
              <a:spcAft>
                <a:spcPts val="0"/>
              </a:spcAft>
              <a:buClr>
                <a:srgbClr val="0054BC"/>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5024967" y="4002323"/>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49" name="Google Shape;49;p8"/>
          <p:cNvSpPr txBox="1"/>
          <p:nvPr/>
        </p:nvSpPr>
        <p:spPr>
          <a:xfrm>
            <a:off x="489959" y="131709"/>
            <a:ext cx="2472400" cy="241200"/>
          </a:xfrm>
          <a:prstGeom prst="rect">
            <a:avLst/>
          </a:prstGeom>
          <a:noFill/>
          <a:ln>
            <a:noFill/>
          </a:ln>
        </p:spPr>
        <p:txBody>
          <a:bodyPr spcFirstLastPara="1" wrap="square" lIns="91324" tIns="45698" rIns="91324" bIns="45698" anchor="ctr" anchorCtr="0">
            <a:noAutofit/>
          </a:bodyPr>
          <a:lstStyle/>
          <a:p>
            <a:pPr defTabSz="913652">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endParaRPr sz="800" kern="0"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5024381" y="3404467"/>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2" name="Google Shape;52;p8"/>
          <p:cNvSpPr txBox="1">
            <a:spLocks noGrp="1"/>
          </p:cNvSpPr>
          <p:nvPr>
            <p:ph type="body" idx="3"/>
          </p:nvPr>
        </p:nvSpPr>
        <p:spPr>
          <a:xfrm>
            <a:off x="5024967" y="4587704"/>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3" name="Google Shape;53;p8"/>
          <p:cNvSpPr txBox="1">
            <a:spLocks noGrp="1"/>
          </p:cNvSpPr>
          <p:nvPr>
            <p:ph type="body" idx="4"/>
          </p:nvPr>
        </p:nvSpPr>
        <p:spPr>
          <a:xfrm>
            <a:off x="5024967" y="5229340"/>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4" name="Google Shape;54;p8"/>
          <p:cNvSpPr txBox="1">
            <a:spLocks noGrp="1"/>
          </p:cNvSpPr>
          <p:nvPr>
            <p:ph type="body" idx="5"/>
          </p:nvPr>
        </p:nvSpPr>
        <p:spPr>
          <a:xfrm>
            <a:off x="4164164" y="3493373"/>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5" name="Google Shape;55;p8"/>
          <p:cNvSpPr txBox="1">
            <a:spLocks noGrp="1"/>
          </p:cNvSpPr>
          <p:nvPr>
            <p:ph type="body" idx="6"/>
          </p:nvPr>
        </p:nvSpPr>
        <p:spPr>
          <a:xfrm>
            <a:off x="8488501" y="4002323"/>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6" name="Google Shape;56;p8"/>
          <p:cNvSpPr txBox="1">
            <a:spLocks noGrp="1"/>
          </p:cNvSpPr>
          <p:nvPr>
            <p:ph type="body" idx="7"/>
          </p:nvPr>
        </p:nvSpPr>
        <p:spPr>
          <a:xfrm>
            <a:off x="4164163" y="4119593"/>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7" name="Google Shape;57;p8"/>
          <p:cNvSpPr txBox="1">
            <a:spLocks noGrp="1"/>
          </p:cNvSpPr>
          <p:nvPr>
            <p:ph type="body" idx="8"/>
          </p:nvPr>
        </p:nvSpPr>
        <p:spPr>
          <a:xfrm>
            <a:off x="4165132" y="4700027"/>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58" name="Google Shape;58;p8"/>
          <p:cNvSpPr txBox="1">
            <a:spLocks noGrp="1"/>
          </p:cNvSpPr>
          <p:nvPr>
            <p:ph type="body" idx="9"/>
          </p:nvPr>
        </p:nvSpPr>
        <p:spPr>
          <a:xfrm>
            <a:off x="4165132" y="5343288"/>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400"/>
              <a:buNone/>
              <a:defRPr sz="1300" b="1">
                <a:solidFill>
                  <a:srgbClr val="0054BC"/>
                </a:solidFill>
                <a:latin typeface="Work Sans"/>
                <a:ea typeface="Work Sans"/>
                <a:cs typeface="Work Sans"/>
                <a:sym typeface="Work Sans"/>
              </a:defRPr>
            </a:lvl1pPr>
            <a:lvl2pPr marL="1217580" lvl="1" indent="-422757" algn="l">
              <a:lnSpc>
                <a:spcPct val="90000"/>
              </a:lnSpc>
              <a:spcBef>
                <a:spcPts val="533"/>
              </a:spcBef>
              <a:spcAft>
                <a:spcPts val="0"/>
              </a:spcAft>
              <a:buClr>
                <a:srgbClr val="0054BC"/>
              </a:buClr>
              <a:buSzPts val="1400"/>
              <a:buChar char="•"/>
              <a:defRPr>
                <a:solidFill>
                  <a:srgbClr val="0054BC"/>
                </a:solidFill>
              </a:defRPr>
            </a:lvl2pPr>
            <a:lvl3pPr marL="1826352" lvl="2" indent="-422757" algn="l">
              <a:lnSpc>
                <a:spcPct val="90000"/>
              </a:lnSpc>
              <a:spcBef>
                <a:spcPts val="533"/>
              </a:spcBef>
              <a:spcAft>
                <a:spcPts val="0"/>
              </a:spcAft>
              <a:buClr>
                <a:srgbClr val="0054BC"/>
              </a:buClr>
              <a:buSzPts val="1400"/>
              <a:buChar char="•"/>
              <a:defRPr>
                <a:solidFill>
                  <a:srgbClr val="0054BC"/>
                </a:solidFill>
              </a:defRPr>
            </a:lvl3pPr>
            <a:lvl4pPr marL="2435158" lvl="3" indent="-422757" algn="l">
              <a:lnSpc>
                <a:spcPct val="90000"/>
              </a:lnSpc>
              <a:spcBef>
                <a:spcPts val="533"/>
              </a:spcBef>
              <a:spcAft>
                <a:spcPts val="0"/>
              </a:spcAft>
              <a:buClr>
                <a:srgbClr val="0054BC"/>
              </a:buClr>
              <a:buSzPts val="1400"/>
              <a:buChar char="•"/>
              <a:defRPr>
                <a:solidFill>
                  <a:srgbClr val="0054BC"/>
                </a:solidFill>
              </a:defRPr>
            </a:lvl4pPr>
            <a:lvl5pPr marL="3043896" lvl="4" indent="-422757" algn="l">
              <a:lnSpc>
                <a:spcPct val="90000"/>
              </a:lnSpc>
              <a:spcBef>
                <a:spcPts val="533"/>
              </a:spcBef>
              <a:spcAft>
                <a:spcPts val="0"/>
              </a:spcAft>
              <a:buClr>
                <a:srgbClr val="0054BC"/>
              </a:buClr>
              <a:buSzPts val="1400"/>
              <a:buChar char="•"/>
              <a:defRPr>
                <a:solidFill>
                  <a:srgbClr val="0054BC"/>
                </a:solidFill>
              </a:defRPr>
            </a:lvl5pPr>
            <a:lvl6pPr marL="3652635" lvl="5" indent="-422757" algn="l">
              <a:lnSpc>
                <a:spcPct val="90000"/>
              </a:lnSpc>
              <a:spcBef>
                <a:spcPts val="533"/>
              </a:spcBef>
              <a:spcAft>
                <a:spcPts val="0"/>
              </a:spcAft>
              <a:buClr>
                <a:srgbClr val="0054BC"/>
              </a:buClr>
              <a:buSzPts val="1400"/>
              <a:buChar char="•"/>
              <a:defRPr>
                <a:solidFill>
                  <a:srgbClr val="0054BC"/>
                </a:solidFill>
              </a:defRPr>
            </a:lvl6pPr>
            <a:lvl7pPr marL="4261440" lvl="6" indent="-422757" algn="l">
              <a:lnSpc>
                <a:spcPct val="90000"/>
              </a:lnSpc>
              <a:spcBef>
                <a:spcPts val="533"/>
              </a:spcBef>
              <a:spcAft>
                <a:spcPts val="0"/>
              </a:spcAft>
              <a:buClr>
                <a:srgbClr val="0054BC"/>
              </a:buClr>
              <a:buSzPts val="1400"/>
              <a:buChar char="•"/>
              <a:defRPr>
                <a:solidFill>
                  <a:srgbClr val="0054BC"/>
                </a:solidFill>
              </a:defRPr>
            </a:lvl7pPr>
            <a:lvl8pPr marL="4870229" lvl="7" indent="-422757" algn="l">
              <a:lnSpc>
                <a:spcPct val="90000"/>
              </a:lnSpc>
              <a:spcBef>
                <a:spcPts val="533"/>
              </a:spcBef>
              <a:spcAft>
                <a:spcPts val="0"/>
              </a:spcAft>
              <a:buClr>
                <a:srgbClr val="0054BC"/>
              </a:buClr>
              <a:buSzPts val="1400"/>
              <a:buChar char="•"/>
              <a:defRPr>
                <a:solidFill>
                  <a:srgbClr val="0054BC"/>
                </a:solidFill>
              </a:defRPr>
            </a:lvl8pPr>
            <a:lvl9pPr marL="5479054" lvl="8" indent="-422757" algn="l">
              <a:lnSpc>
                <a:spcPct val="90000"/>
              </a:lnSpc>
              <a:spcBef>
                <a:spcPts val="533"/>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8487916" y="3410923"/>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0" name="Google Shape;60;p8"/>
          <p:cNvSpPr txBox="1">
            <a:spLocks noGrp="1"/>
          </p:cNvSpPr>
          <p:nvPr>
            <p:ph type="body" idx="14"/>
          </p:nvPr>
        </p:nvSpPr>
        <p:spPr>
          <a:xfrm>
            <a:off x="8488501" y="4594160"/>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1" name="Google Shape;61;p8"/>
          <p:cNvSpPr txBox="1">
            <a:spLocks noGrp="1"/>
          </p:cNvSpPr>
          <p:nvPr>
            <p:ph type="body" idx="15"/>
          </p:nvPr>
        </p:nvSpPr>
        <p:spPr>
          <a:xfrm>
            <a:off x="8487319" y="5235796"/>
            <a:ext cx="2511200" cy="591600"/>
          </a:xfrm>
          <a:prstGeom prst="rect">
            <a:avLst/>
          </a:prstGeom>
          <a:noFill/>
          <a:ln>
            <a:noFill/>
          </a:ln>
        </p:spPr>
        <p:txBody>
          <a:bodyPr spcFirstLastPara="1" wrap="square" lIns="91324" tIns="45698" rIns="91324" bIns="45698" anchor="t" anchorCtr="0"/>
          <a:lstStyle>
            <a:lvl1pPr marL="608739" lvl="0" indent="-304368" algn="l">
              <a:lnSpc>
                <a:spcPct val="90000"/>
              </a:lnSpc>
              <a:spcBef>
                <a:spcPts val="1067"/>
              </a:spcBef>
              <a:spcAft>
                <a:spcPts val="0"/>
              </a:spcAft>
              <a:buClr>
                <a:srgbClr val="0054BC"/>
              </a:buClr>
              <a:buSzPts val="1000"/>
              <a:buNone/>
              <a:defRPr sz="1300">
                <a:solidFill>
                  <a:srgbClr val="0054BC"/>
                </a:solidFill>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2" name="Google Shape;62;p8"/>
          <p:cNvSpPr txBox="1">
            <a:spLocks noGrp="1"/>
          </p:cNvSpPr>
          <p:nvPr>
            <p:ph type="body" idx="16"/>
          </p:nvPr>
        </p:nvSpPr>
        <p:spPr>
          <a:xfrm>
            <a:off x="7627699" y="3499829"/>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3" name="Google Shape;63;p8"/>
          <p:cNvSpPr txBox="1">
            <a:spLocks noGrp="1"/>
          </p:cNvSpPr>
          <p:nvPr>
            <p:ph type="body" idx="17"/>
          </p:nvPr>
        </p:nvSpPr>
        <p:spPr>
          <a:xfrm>
            <a:off x="7627697" y="4126049"/>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4" name="Google Shape;64;p8"/>
          <p:cNvSpPr txBox="1">
            <a:spLocks noGrp="1"/>
          </p:cNvSpPr>
          <p:nvPr>
            <p:ph type="body" idx="18"/>
          </p:nvPr>
        </p:nvSpPr>
        <p:spPr>
          <a:xfrm>
            <a:off x="7628667" y="4706483"/>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
        <p:nvSpPr>
          <p:cNvPr id="65" name="Google Shape;65;p8"/>
          <p:cNvSpPr txBox="1">
            <a:spLocks noGrp="1"/>
          </p:cNvSpPr>
          <p:nvPr>
            <p:ph type="body" idx="19"/>
          </p:nvPr>
        </p:nvSpPr>
        <p:spPr>
          <a:xfrm>
            <a:off x="7628667" y="5349744"/>
            <a:ext cx="766400" cy="363600"/>
          </a:xfrm>
          <a:prstGeom prst="rect">
            <a:avLst/>
          </a:prstGeom>
          <a:noFill/>
          <a:ln>
            <a:noFill/>
          </a:ln>
        </p:spPr>
        <p:txBody>
          <a:bodyPr spcFirstLastPara="1" wrap="square" lIns="91324" tIns="45698" rIns="91324" bIns="45698" anchor="t" anchorCtr="0"/>
          <a:lstStyle>
            <a:lvl1pPr marL="608739" lvl="0" indent="-304368" algn="r">
              <a:lnSpc>
                <a:spcPct val="90000"/>
              </a:lnSpc>
              <a:spcBef>
                <a:spcPts val="1067"/>
              </a:spcBef>
              <a:spcAft>
                <a:spcPts val="0"/>
              </a:spcAft>
              <a:buClr>
                <a:srgbClr val="0054BC"/>
              </a:buClr>
              <a:buSzPts val="1000"/>
              <a:buNone/>
              <a:defRPr sz="1300" b="1">
                <a:solidFill>
                  <a:srgbClr val="0054BC"/>
                </a:solidFill>
                <a:latin typeface="Work Sans"/>
                <a:ea typeface="Work Sans"/>
                <a:cs typeface="Work Sans"/>
                <a:sym typeface="Work Sans"/>
              </a:defRPr>
            </a:lvl1pPr>
            <a:lvl2pPr marL="1217580" lvl="1" indent="-388962" algn="l">
              <a:lnSpc>
                <a:spcPct val="90000"/>
              </a:lnSpc>
              <a:spcBef>
                <a:spcPts val="533"/>
              </a:spcBef>
              <a:spcAft>
                <a:spcPts val="0"/>
              </a:spcAft>
              <a:buClr>
                <a:srgbClr val="0054BC"/>
              </a:buClr>
              <a:buSzPts val="1000"/>
              <a:buChar char="•"/>
              <a:defRPr sz="1300">
                <a:solidFill>
                  <a:srgbClr val="0054BC"/>
                </a:solidFill>
              </a:defRPr>
            </a:lvl2pPr>
            <a:lvl3pPr marL="1826352" lvl="2" indent="-388962" algn="l">
              <a:lnSpc>
                <a:spcPct val="90000"/>
              </a:lnSpc>
              <a:spcBef>
                <a:spcPts val="533"/>
              </a:spcBef>
              <a:spcAft>
                <a:spcPts val="0"/>
              </a:spcAft>
              <a:buClr>
                <a:srgbClr val="0054BC"/>
              </a:buClr>
              <a:buSzPts val="1000"/>
              <a:buChar char="•"/>
              <a:defRPr sz="1300">
                <a:solidFill>
                  <a:srgbClr val="0054BC"/>
                </a:solidFill>
              </a:defRPr>
            </a:lvl3pPr>
            <a:lvl4pPr marL="2435158" lvl="3" indent="-388962" algn="l">
              <a:lnSpc>
                <a:spcPct val="90000"/>
              </a:lnSpc>
              <a:spcBef>
                <a:spcPts val="533"/>
              </a:spcBef>
              <a:spcAft>
                <a:spcPts val="0"/>
              </a:spcAft>
              <a:buClr>
                <a:srgbClr val="0054BC"/>
              </a:buClr>
              <a:buSzPts val="1000"/>
              <a:buChar char="•"/>
              <a:defRPr sz="1300">
                <a:solidFill>
                  <a:srgbClr val="0054BC"/>
                </a:solidFill>
              </a:defRPr>
            </a:lvl4pPr>
            <a:lvl5pPr marL="3043896" lvl="4" indent="-388962" algn="l">
              <a:lnSpc>
                <a:spcPct val="90000"/>
              </a:lnSpc>
              <a:spcBef>
                <a:spcPts val="533"/>
              </a:spcBef>
              <a:spcAft>
                <a:spcPts val="0"/>
              </a:spcAft>
              <a:buClr>
                <a:srgbClr val="0054BC"/>
              </a:buClr>
              <a:buSzPts val="1000"/>
              <a:buChar char="•"/>
              <a:defRPr sz="1300">
                <a:solidFill>
                  <a:srgbClr val="0054BC"/>
                </a:solidFill>
              </a:defRPr>
            </a:lvl5pPr>
            <a:lvl6pPr marL="3652635" lvl="5" indent="-388962" algn="l">
              <a:lnSpc>
                <a:spcPct val="90000"/>
              </a:lnSpc>
              <a:spcBef>
                <a:spcPts val="533"/>
              </a:spcBef>
              <a:spcAft>
                <a:spcPts val="0"/>
              </a:spcAft>
              <a:buClr>
                <a:srgbClr val="0054BC"/>
              </a:buClr>
              <a:buSzPts val="1000"/>
              <a:buChar char="•"/>
              <a:defRPr sz="1300">
                <a:solidFill>
                  <a:srgbClr val="0054BC"/>
                </a:solidFill>
              </a:defRPr>
            </a:lvl6pPr>
            <a:lvl7pPr marL="4261440" lvl="6" indent="-388962" algn="l">
              <a:lnSpc>
                <a:spcPct val="90000"/>
              </a:lnSpc>
              <a:spcBef>
                <a:spcPts val="533"/>
              </a:spcBef>
              <a:spcAft>
                <a:spcPts val="0"/>
              </a:spcAft>
              <a:buClr>
                <a:srgbClr val="0054BC"/>
              </a:buClr>
              <a:buSzPts val="1000"/>
              <a:buChar char="•"/>
              <a:defRPr sz="1300">
                <a:solidFill>
                  <a:srgbClr val="0054BC"/>
                </a:solidFill>
              </a:defRPr>
            </a:lvl7pPr>
            <a:lvl8pPr marL="4870229" lvl="7" indent="-388962" algn="l">
              <a:lnSpc>
                <a:spcPct val="90000"/>
              </a:lnSpc>
              <a:spcBef>
                <a:spcPts val="533"/>
              </a:spcBef>
              <a:spcAft>
                <a:spcPts val="0"/>
              </a:spcAft>
              <a:buClr>
                <a:srgbClr val="0054BC"/>
              </a:buClr>
              <a:buSzPts val="1000"/>
              <a:buChar char="•"/>
              <a:defRPr sz="1300">
                <a:solidFill>
                  <a:srgbClr val="0054BC"/>
                </a:solidFill>
              </a:defRPr>
            </a:lvl8pPr>
            <a:lvl9pPr marL="5479054" lvl="8" indent="-388962" algn="l">
              <a:lnSpc>
                <a:spcPct val="90000"/>
              </a:lnSpc>
              <a:spcBef>
                <a:spcPts val="533"/>
              </a:spcBef>
              <a:spcAft>
                <a:spcPts val="0"/>
              </a:spcAft>
              <a:buClr>
                <a:srgbClr val="0054BC"/>
              </a:buClr>
              <a:buSzPts val="1000"/>
              <a:buChar char="•"/>
              <a:defRPr sz="1300">
                <a:solidFill>
                  <a:srgbClr val="0054BC"/>
                </a:solidFill>
              </a:defRPr>
            </a:lvl9pPr>
          </a:lstStyle>
          <a:p>
            <a:endParaRPr/>
          </a:p>
        </p:txBody>
      </p:sp>
    </p:spTree>
    <p:extLst>
      <p:ext uri="{BB962C8B-B14F-4D97-AF65-F5344CB8AC3E}">
        <p14:creationId xmlns:p14="http://schemas.microsoft.com/office/powerpoint/2010/main" val="3565553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91324" tIns="45698" rIns="91324" bIns="45698" anchor="ctr" anchorCtr="0"/>
          <a:lstStyle>
            <a:lvl1pPr lvl="0" algn="l">
              <a:lnSpc>
                <a:spcPct val="90000"/>
              </a:lnSpc>
              <a:spcBef>
                <a:spcPts val="0"/>
              </a:spcBef>
              <a:spcAft>
                <a:spcPts val="0"/>
              </a:spcAft>
              <a:buClr>
                <a:srgbClr val="FFFFFF"/>
              </a:buClr>
              <a:buSzPts val="3500"/>
              <a:buFont typeface="Work Sans SemiBold"/>
              <a:buNone/>
              <a:defRPr sz="47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63776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BD04DF-DA0A-44F6-9208-C902CBDACF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1D7DED2A-5F27-4D98-811D-EBC7DF46EE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E971EF86-82BF-42EB-86DF-22B36244B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2029EF1-B7B5-476F-B107-C41BB6B07E83}"/>
              </a:ext>
            </a:extLst>
          </p:cNvPr>
          <p:cNvSpPr>
            <a:spLocks noGrp="1"/>
          </p:cNvSpPr>
          <p:nvPr>
            <p:ph type="dt" sz="half" idx="10"/>
          </p:nvPr>
        </p:nvSpPr>
        <p:spPr/>
        <p:txBody>
          <a:bodyPr/>
          <a:lstStyle/>
          <a:p>
            <a:fld id="{FB2D891E-3D4B-46AF-8B2E-0755444757DE}" type="datetimeFigureOut">
              <a:rPr lang="es-CO" smtClean="0"/>
              <a:t>19/08/2022</a:t>
            </a:fld>
            <a:endParaRPr lang="es-CO"/>
          </a:p>
        </p:txBody>
      </p:sp>
      <p:sp>
        <p:nvSpPr>
          <p:cNvPr id="6" name="Marcador de pie de página 5">
            <a:extLst>
              <a:ext uri="{FF2B5EF4-FFF2-40B4-BE49-F238E27FC236}">
                <a16:creationId xmlns:a16="http://schemas.microsoft.com/office/drawing/2014/main" xmlns="" id="{EA2539BC-CF8C-4057-BCE0-35604A8F0B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864E191A-34A0-4062-B42A-DE37B9D13A85}"/>
              </a:ext>
            </a:extLst>
          </p:cNvPr>
          <p:cNvSpPr>
            <a:spLocks noGrp="1"/>
          </p:cNvSpPr>
          <p:nvPr>
            <p:ph type="sldNum" sz="quarter" idx="12"/>
          </p:nvPr>
        </p:nvSpPr>
        <p:spPr/>
        <p:txBody>
          <a:bodyPr/>
          <a:lstStyle/>
          <a:p>
            <a:fld id="{E84A2284-E178-4B50-86F1-C384DC68899E}" type="slidenum">
              <a:rPr lang="es-CO" smtClean="0"/>
              <a:t>‹Nº›</a:t>
            </a:fld>
            <a:endParaRPr lang="es-CO"/>
          </a:p>
        </p:txBody>
      </p:sp>
    </p:spTree>
    <p:extLst>
      <p:ext uri="{BB962C8B-B14F-4D97-AF65-F5344CB8AC3E}">
        <p14:creationId xmlns:p14="http://schemas.microsoft.com/office/powerpoint/2010/main" val="1091935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2192767" y="6403600"/>
            <a:ext cx="6102800" cy="454400"/>
          </a:xfrm>
          <a:prstGeom prst="rect">
            <a:avLst/>
          </a:prstGeom>
          <a:noFill/>
          <a:ln>
            <a:noFill/>
          </a:ln>
        </p:spPr>
        <p:txBody>
          <a:bodyPr spcFirstLastPara="1" wrap="square" lIns="121756" tIns="121756" rIns="121756" bIns="121756" anchor="t" anchorCtr="0">
            <a:noAutofit/>
          </a:bodyPr>
          <a:lstStyle/>
          <a:p>
            <a:pPr defTabSz="913652">
              <a:buClr>
                <a:srgbClr val="000000"/>
              </a:buClr>
              <a:buSzPts val="600"/>
              <a:buFont typeface="Arial"/>
              <a:buNone/>
            </a:pPr>
            <a:r>
              <a:rPr lang="es-CO" sz="800" kern="0">
                <a:solidFill>
                  <a:srgbClr val="0054BC"/>
                </a:solidFill>
                <a:latin typeface="Work Sans"/>
                <a:ea typeface="Work Sans"/>
                <a:cs typeface="Work Sans"/>
                <a:sym typeface="Work Sans"/>
              </a:rPr>
              <a:t>Esta presentación es propiedad intelectual controlada y producida por la Presidencia de la República.</a:t>
            </a:r>
            <a:endParaRPr sz="800" kern="0">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xmlns="" id="{2878297F-D1F8-3A48-B1CC-2D20ABA28118}"/>
              </a:ext>
            </a:extLst>
          </p:cNvPr>
          <p:cNvSpPr txBox="1"/>
          <p:nvPr userDrawn="1"/>
        </p:nvSpPr>
        <p:spPr>
          <a:xfrm>
            <a:off x="434552" y="141800"/>
            <a:ext cx="2472400" cy="241200"/>
          </a:xfrm>
          <a:prstGeom prst="rect">
            <a:avLst/>
          </a:prstGeom>
          <a:noFill/>
          <a:ln>
            <a:noFill/>
          </a:ln>
        </p:spPr>
        <p:txBody>
          <a:bodyPr spcFirstLastPara="1" wrap="square" lIns="91324" tIns="45698" rIns="91324" bIns="45698" anchor="ctr" anchorCtr="0">
            <a:noAutofit/>
          </a:bodyPr>
          <a:lstStyle/>
          <a:p>
            <a:pPr defTabSz="913652">
              <a:buClr>
                <a:srgbClr val="000000"/>
              </a:buClr>
              <a:buSzPts val="1100"/>
              <a:buFont typeface="Arial"/>
              <a:buNone/>
            </a:pPr>
            <a:r>
              <a:rPr lang="es-CO" sz="800" kern="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235400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11115328" y="72861"/>
            <a:ext cx="731600" cy="524800"/>
          </a:xfrm>
          <a:prstGeom prst="rect">
            <a:avLst/>
          </a:prstGeom>
          <a:noFill/>
          <a:ln>
            <a:noFill/>
          </a:ln>
        </p:spPr>
        <p:txBody>
          <a:bodyPr spcFirstLastPara="1" wrap="square" lIns="121756" tIns="121756" rIns="121756" bIns="121756" anchor="ctr" anchorCtr="0">
            <a:noAutofit/>
          </a:bodyPr>
          <a:lstStyle/>
          <a:p>
            <a:pPr algn="r" defTabSz="913652">
              <a:buClr>
                <a:srgbClr val="000000"/>
              </a:buClr>
              <a:buSzPts val="700"/>
              <a:buFont typeface="Arial"/>
              <a:buNone/>
            </a:pPr>
            <a:fld id="{00000000-1234-1234-1234-123412341234}" type="slidenum">
              <a:rPr lang="es-CO" sz="900" kern="0">
                <a:solidFill>
                  <a:srgbClr val="0054BC"/>
                </a:solidFill>
                <a:latin typeface="Work Sans"/>
                <a:ea typeface="Work Sans"/>
                <a:cs typeface="Work Sans"/>
                <a:sym typeface="Work Sans"/>
              </a:rPr>
              <a:pPr algn="r" defTabSz="913652">
                <a:buClr>
                  <a:srgbClr val="000000"/>
                </a:buClr>
                <a:buSzPts val="700"/>
                <a:buFont typeface="Arial"/>
                <a:buNone/>
              </a:pPr>
              <a:t>‹Nº›</a:t>
            </a:fld>
            <a:endParaRPr sz="900" kern="0">
              <a:solidFill>
                <a:srgbClr val="0054BC"/>
              </a:solidFill>
              <a:latin typeface="Work Sans"/>
              <a:ea typeface="Work Sans"/>
              <a:cs typeface="Work Sans"/>
              <a:sym typeface="Work Sans"/>
            </a:endParaRPr>
          </a:p>
        </p:txBody>
      </p:sp>
      <p:sp>
        <p:nvSpPr>
          <p:cNvPr id="13" name="Google Shape;13;p2"/>
          <p:cNvSpPr txBox="1"/>
          <p:nvPr/>
        </p:nvSpPr>
        <p:spPr>
          <a:xfrm>
            <a:off x="11115328" y="-28739"/>
            <a:ext cx="731600" cy="524800"/>
          </a:xfrm>
          <a:prstGeom prst="rect">
            <a:avLst/>
          </a:prstGeom>
          <a:noFill/>
          <a:ln>
            <a:noFill/>
          </a:ln>
        </p:spPr>
        <p:txBody>
          <a:bodyPr spcFirstLastPara="1" wrap="square" lIns="121756" tIns="121756" rIns="121756" bIns="121756" anchor="ctr" anchorCtr="0">
            <a:noAutofit/>
          </a:bodyPr>
          <a:lstStyle/>
          <a:p>
            <a:pPr algn="r" defTabSz="913652">
              <a:buClr>
                <a:srgbClr val="000000"/>
              </a:buClr>
              <a:buSzPts val="700"/>
              <a:buFont typeface="Arial"/>
              <a:buNone/>
            </a:pPr>
            <a:fld id="{00000000-1234-1234-1234-123412341234}" type="slidenum">
              <a:rPr lang="es-CO" sz="900" kern="0">
                <a:solidFill>
                  <a:srgbClr val="FFFFFF"/>
                </a:solidFill>
                <a:latin typeface="Work Sans"/>
                <a:ea typeface="Work Sans"/>
                <a:cs typeface="Work Sans"/>
                <a:sym typeface="Work Sans"/>
              </a:rPr>
              <a:pPr algn="r" defTabSz="913652">
                <a:buClr>
                  <a:srgbClr val="000000"/>
                </a:buClr>
                <a:buSzPts val="700"/>
                <a:buFont typeface="Arial"/>
                <a:buNone/>
              </a:pPr>
              <a:t>‹Nº›</a:t>
            </a:fld>
            <a:endParaRPr sz="900" kern="0">
              <a:solidFill>
                <a:srgbClr val="FFFFFF"/>
              </a:solidFill>
              <a:latin typeface="Work Sans"/>
              <a:ea typeface="Work Sans"/>
              <a:cs typeface="Work Sans"/>
              <a:sym typeface="Work Sans"/>
            </a:endParaRPr>
          </a:p>
        </p:txBody>
      </p:sp>
      <p:sp>
        <p:nvSpPr>
          <p:cNvPr id="14" name="Google Shape;14;p2"/>
          <p:cNvSpPr/>
          <p:nvPr/>
        </p:nvSpPr>
        <p:spPr>
          <a:xfrm>
            <a:off x="8643756" y="0"/>
            <a:ext cx="3554800" cy="6858000"/>
          </a:xfrm>
          <a:prstGeom prst="rect">
            <a:avLst/>
          </a:prstGeom>
          <a:solidFill>
            <a:schemeClr val="accent1"/>
          </a:solidFill>
          <a:ln>
            <a:noFill/>
          </a:ln>
        </p:spPr>
        <p:txBody>
          <a:bodyPr spcFirstLastPara="1" wrap="square" lIns="121756" tIns="60861" rIns="121756" bIns="60861" anchor="ctr" anchorCtr="0">
            <a:noAutofit/>
          </a:bodyPr>
          <a:lstStyle/>
          <a:p>
            <a:pPr algn="ctr" defTabSz="913652">
              <a:buClr>
                <a:srgbClr val="000000"/>
              </a:buClr>
              <a:buFont typeface="Arial"/>
              <a:buNone/>
            </a:pPr>
            <a:endParaRPr sz="1900" kern="0">
              <a:solidFill>
                <a:srgbClr val="FFFFFF"/>
              </a:solidFill>
              <a:ea typeface="Arial"/>
              <a:cs typeface="Arial"/>
              <a:sym typeface="Arial"/>
            </a:endParaRPr>
          </a:p>
        </p:txBody>
      </p:sp>
      <p:sp>
        <p:nvSpPr>
          <p:cNvPr id="15" name="Google Shape;15;p2"/>
          <p:cNvSpPr txBox="1"/>
          <p:nvPr/>
        </p:nvSpPr>
        <p:spPr>
          <a:xfrm>
            <a:off x="1464696" y="6474856"/>
            <a:ext cx="5723905" cy="454400"/>
          </a:xfrm>
          <a:prstGeom prst="rect">
            <a:avLst/>
          </a:prstGeom>
          <a:noFill/>
          <a:ln>
            <a:noFill/>
          </a:ln>
        </p:spPr>
        <p:txBody>
          <a:bodyPr spcFirstLastPara="1" wrap="square" lIns="121756" tIns="121756" rIns="121756" bIns="121756" anchor="t" anchorCtr="0">
            <a:noAutofit/>
          </a:bodyPr>
          <a:lstStyle/>
          <a:p>
            <a:pPr defTabSz="913652">
              <a:buClr>
                <a:srgbClr val="000000"/>
              </a:buClr>
              <a:buSzPts val="600"/>
              <a:buFont typeface="Arial"/>
              <a:buNone/>
            </a:pPr>
            <a:r>
              <a:rPr lang="es-CO" sz="800" kern="0">
                <a:solidFill>
                  <a:srgbClr val="FFFFFF"/>
                </a:solidFill>
                <a:latin typeface="Work Sans"/>
                <a:ea typeface="Work Sans"/>
                <a:cs typeface="Work Sans"/>
                <a:sym typeface="Work Sans"/>
              </a:rPr>
              <a:t>Esta presentación es propiedad intelectual controlada y producida por la Presidencia de la República.</a:t>
            </a:r>
            <a:endParaRPr sz="800" kern="0">
              <a:solidFill>
                <a:srgbClr val="FFFFFF"/>
              </a:solidFill>
              <a:latin typeface="Work Sans"/>
              <a:ea typeface="Work Sans"/>
              <a:cs typeface="Work Sans"/>
              <a:sym typeface="Work Sans"/>
            </a:endParaRPr>
          </a:p>
        </p:txBody>
      </p:sp>
      <p:grpSp>
        <p:nvGrpSpPr>
          <p:cNvPr id="8" name="Grupo 7"/>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52">
                <a:buClr>
                  <a:srgbClr val="000000"/>
                </a:buClr>
                <a:buFont typeface="Arial"/>
                <a:buNone/>
              </a:pPr>
              <a:endParaRPr lang="en-US" sz="1900"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4063779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11115328" y="72861"/>
            <a:ext cx="731600" cy="524800"/>
          </a:xfrm>
          <a:prstGeom prst="rect">
            <a:avLst/>
          </a:prstGeom>
          <a:noFill/>
          <a:ln>
            <a:noFill/>
          </a:ln>
        </p:spPr>
        <p:txBody>
          <a:bodyPr spcFirstLastPara="1" wrap="square" lIns="121756" tIns="121756" rIns="121756" bIns="121756" anchor="ctr" anchorCtr="0">
            <a:noAutofit/>
          </a:bodyPr>
          <a:lstStyle/>
          <a:p>
            <a:pPr algn="r" defTabSz="913652">
              <a:buClr>
                <a:srgbClr val="000000"/>
              </a:buClr>
              <a:buSzPts val="700"/>
              <a:buFont typeface="Arial"/>
              <a:buNone/>
            </a:pPr>
            <a:fld id="{00000000-1234-1234-1234-123412341234}" type="slidenum">
              <a:rPr lang="es-CO" sz="900" kern="0">
                <a:solidFill>
                  <a:srgbClr val="0054BC"/>
                </a:solidFill>
                <a:latin typeface="Work Sans"/>
                <a:ea typeface="Work Sans"/>
                <a:cs typeface="Work Sans"/>
                <a:sym typeface="Work Sans"/>
              </a:rPr>
              <a:pPr algn="r" defTabSz="913652">
                <a:buClr>
                  <a:srgbClr val="000000"/>
                </a:buClr>
                <a:buSzPts val="700"/>
                <a:buFont typeface="Arial"/>
                <a:buNone/>
              </a:pPr>
              <a:t>‹Nº›</a:t>
            </a:fld>
            <a:endParaRPr sz="900" kern="0">
              <a:solidFill>
                <a:srgbClr val="0054BC"/>
              </a:solidFill>
              <a:latin typeface="Work Sans"/>
              <a:ea typeface="Work Sans"/>
              <a:cs typeface="Work Sans"/>
              <a:sym typeface="Work Sans"/>
            </a:endParaRPr>
          </a:p>
        </p:txBody>
      </p:sp>
      <p:sp>
        <p:nvSpPr>
          <p:cNvPr id="19" name="Google Shape;19;p3"/>
          <p:cNvSpPr txBox="1"/>
          <p:nvPr/>
        </p:nvSpPr>
        <p:spPr>
          <a:xfrm>
            <a:off x="11115328" y="-28739"/>
            <a:ext cx="731600" cy="524800"/>
          </a:xfrm>
          <a:prstGeom prst="rect">
            <a:avLst/>
          </a:prstGeom>
          <a:noFill/>
          <a:ln>
            <a:noFill/>
          </a:ln>
        </p:spPr>
        <p:txBody>
          <a:bodyPr spcFirstLastPara="1" wrap="square" lIns="121756" tIns="121756" rIns="121756" bIns="121756" anchor="ctr" anchorCtr="0">
            <a:noAutofit/>
          </a:bodyPr>
          <a:lstStyle/>
          <a:p>
            <a:pPr algn="r" defTabSz="913652">
              <a:buClr>
                <a:srgbClr val="000000"/>
              </a:buClr>
              <a:buSzPts val="700"/>
              <a:buFont typeface="Arial"/>
              <a:buNone/>
            </a:pPr>
            <a:fld id="{00000000-1234-1234-1234-123412341234}" type="slidenum">
              <a:rPr lang="es-CO" sz="900" kern="0">
                <a:solidFill>
                  <a:srgbClr val="FFFFFF"/>
                </a:solidFill>
                <a:latin typeface="Work Sans"/>
                <a:ea typeface="Work Sans"/>
                <a:cs typeface="Work Sans"/>
                <a:sym typeface="Work Sans"/>
              </a:rPr>
              <a:pPr algn="r" defTabSz="913652">
                <a:buClr>
                  <a:srgbClr val="000000"/>
                </a:buClr>
                <a:buSzPts val="700"/>
                <a:buFont typeface="Arial"/>
                <a:buNone/>
              </a:pPr>
              <a:t>‹Nº›</a:t>
            </a:fld>
            <a:endParaRPr sz="900" kern="0">
              <a:solidFill>
                <a:srgbClr val="FFFFFF"/>
              </a:solidFill>
              <a:latin typeface="Work Sans"/>
              <a:ea typeface="Work Sans"/>
              <a:cs typeface="Work Sans"/>
              <a:sym typeface="Work Sans"/>
            </a:endParaRPr>
          </a:p>
        </p:txBody>
      </p:sp>
      <p:sp>
        <p:nvSpPr>
          <p:cNvPr id="20" name="Google Shape;20;p3"/>
          <p:cNvSpPr/>
          <p:nvPr/>
        </p:nvSpPr>
        <p:spPr>
          <a:xfrm>
            <a:off x="8643756" y="0"/>
            <a:ext cx="3554800" cy="6858000"/>
          </a:xfrm>
          <a:prstGeom prst="rect">
            <a:avLst/>
          </a:prstGeom>
          <a:solidFill>
            <a:schemeClr val="accent1"/>
          </a:solidFill>
          <a:ln>
            <a:noFill/>
          </a:ln>
        </p:spPr>
        <p:txBody>
          <a:bodyPr spcFirstLastPara="1" wrap="square" lIns="121756" tIns="60861" rIns="121756" bIns="60861" anchor="ctr" anchorCtr="0">
            <a:noAutofit/>
          </a:bodyPr>
          <a:lstStyle/>
          <a:p>
            <a:pPr algn="ctr" defTabSz="913652">
              <a:buClr>
                <a:srgbClr val="000000"/>
              </a:buClr>
              <a:buFont typeface="Arial"/>
              <a:buNone/>
            </a:pPr>
            <a:endParaRPr sz="1900" kern="0">
              <a:solidFill>
                <a:srgbClr val="FFFFFF"/>
              </a:solidFill>
              <a:ea typeface="Arial"/>
              <a:cs typeface="Arial"/>
              <a:sym typeface="Arial"/>
            </a:endParaRPr>
          </a:p>
        </p:txBody>
      </p:sp>
      <p:sp>
        <p:nvSpPr>
          <p:cNvPr id="21" name="Google Shape;21;p3"/>
          <p:cNvSpPr txBox="1"/>
          <p:nvPr/>
        </p:nvSpPr>
        <p:spPr>
          <a:xfrm>
            <a:off x="1464624" y="6474856"/>
            <a:ext cx="5724000" cy="454400"/>
          </a:xfrm>
          <a:prstGeom prst="rect">
            <a:avLst/>
          </a:prstGeom>
          <a:noFill/>
          <a:ln>
            <a:noFill/>
          </a:ln>
        </p:spPr>
        <p:txBody>
          <a:bodyPr spcFirstLastPara="1" wrap="square" lIns="121756" tIns="121756" rIns="121756" bIns="121756" anchor="t" anchorCtr="0">
            <a:noAutofit/>
          </a:bodyPr>
          <a:lstStyle/>
          <a:p>
            <a:pPr defTabSz="913652">
              <a:buClr>
                <a:srgbClr val="000000"/>
              </a:buClr>
              <a:buSzPts val="600"/>
              <a:buFont typeface="Arial"/>
              <a:buNone/>
            </a:pPr>
            <a:r>
              <a:rPr lang="es-CO" sz="800" kern="0">
                <a:solidFill>
                  <a:srgbClr val="FFFFFF"/>
                </a:solidFill>
                <a:latin typeface="Work Sans"/>
                <a:ea typeface="Work Sans"/>
                <a:cs typeface="Work Sans"/>
                <a:sym typeface="Work Sans"/>
              </a:rPr>
              <a:t>Esta presentación es propiedad intelectual controlada y producida por la Presidencia de la República.</a:t>
            </a:r>
            <a:endParaRPr sz="800" kern="0">
              <a:solidFill>
                <a:srgbClr val="FFFFFF"/>
              </a:solidFill>
              <a:latin typeface="Work Sans"/>
              <a:ea typeface="Work Sans"/>
              <a:cs typeface="Work Sans"/>
              <a:sym typeface="Work Sans"/>
            </a:endParaRPr>
          </a:p>
        </p:txBody>
      </p:sp>
      <p:grpSp>
        <p:nvGrpSpPr>
          <p:cNvPr id="7" name="Grupo 6"/>
          <p:cNvGrpSpPr/>
          <p:nvPr userDrawn="1"/>
        </p:nvGrpSpPr>
        <p:grpSpPr>
          <a:xfrm>
            <a:off x="4456827" y="0"/>
            <a:ext cx="7735193" cy="68580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52">
                <a:buClr>
                  <a:srgbClr val="000000"/>
                </a:buClr>
                <a:buFont typeface="Arial"/>
                <a:buNone/>
              </a:pPr>
              <a:endParaRPr lang="en-US" sz="1900" kern="0" dirty="0">
                <a:solidFill>
                  <a:srgbClr val="FFFFFF"/>
                </a:solidFill>
                <a:sym typeface="Arial"/>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664037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10" name="CuadroTexto 9"/>
          <p:cNvSpPr txBox="1"/>
          <p:nvPr userDrawn="1"/>
        </p:nvSpPr>
        <p:spPr>
          <a:xfrm rot="16200000">
            <a:off x="10916193" y="3305892"/>
            <a:ext cx="1840675" cy="246221"/>
          </a:xfrm>
          <a:prstGeom prst="rect">
            <a:avLst/>
          </a:prstGeom>
          <a:noFill/>
        </p:spPr>
        <p:txBody>
          <a:bodyPr wrap="none" lIns="121813" tIns="60906" rIns="121813" bIns="60906" rtlCol="0">
            <a:spAutoFit/>
          </a:bodyPr>
          <a:lstStyle/>
          <a:p>
            <a:pPr defTabSz="913652">
              <a:buClr>
                <a:srgbClr val="000000"/>
              </a:buClr>
              <a:buFont typeface="Arial"/>
              <a:buNone/>
            </a:pPr>
            <a:r>
              <a:rPr lang="es-ES_tradnl" sz="800" kern="0" spc="300" dirty="0">
                <a:solidFill>
                  <a:prstClr val="black"/>
                </a:solidFill>
                <a:latin typeface="Arial Narrow" charset="0"/>
                <a:ea typeface="Arial Narrow" charset="0"/>
                <a:cs typeface="Arial Narrow" charset="0"/>
                <a:sym typeface="Arial"/>
              </a:rPr>
              <a:t>- FUNCI</a:t>
            </a:r>
            <a:r>
              <a:rPr lang="es-ES" sz="800" kern="0" spc="300" dirty="0">
                <a:solidFill>
                  <a:prstClr val="black"/>
                </a:solidFill>
                <a:latin typeface="Arial Narrow" charset="0"/>
                <a:ea typeface="Arial Narrow" charset="0"/>
                <a:cs typeface="Arial Narrow" charset="0"/>
                <a:sym typeface="Arial"/>
              </a:rPr>
              <a:t>ÓN PÚBLICA -</a:t>
            </a:r>
            <a:endParaRPr lang="es-ES_tradnl" sz="800" kern="0" spc="300" dirty="0">
              <a:solidFill>
                <a:prstClr val="black"/>
              </a:solidFill>
              <a:latin typeface="Arial Narrow" charset="0"/>
              <a:ea typeface="Arial Narrow" charset="0"/>
              <a:cs typeface="Arial Narrow" charset="0"/>
              <a:sym typeface="Arial"/>
            </a:endParaRPr>
          </a:p>
        </p:txBody>
      </p:sp>
    </p:spTree>
    <p:extLst>
      <p:ext uri="{BB962C8B-B14F-4D97-AF65-F5344CB8AC3E}">
        <p14:creationId xmlns:p14="http://schemas.microsoft.com/office/powerpoint/2010/main" val="681681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21" tIns="34274" rIns="68521" bIns="34274" anchor="t" anchorCtr="0"/>
          <a:lstStyle>
            <a:lvl1pPr marL="608947" lvl="0" indent="-304472" algn="l">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7970" lvl="1"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6941" lvl="2"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5938" lvl="3"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4884" lvl="4"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3831" lvl="5"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2827" lvl="6"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1806" lvl="7"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0822" lvl="8" indent="-39752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21" tIns="34274" rIns="68521"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222" y="2321489"/>
            <a:ext cx="3135999" cy="858400"/>
          </a:xfrm>
          <a:prstGeom prst="rect">
            <a:avLst/>
          </a:prstGeom>
          <a:noFill/>
          <a:ln>
            <a:noFill/>
          </a:ln>
        </p:spPr>
        <p:txBody>
          <a:bodyPr spcFirstLastPara="1" wrap="square" lIns="68521" tIns="34274" rIns="68521"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352" tIns="45698" rIns="91352" bIns="45698" anchor="ctr" anchorCtr="0">
            <a:noAutofit/>
          </a:bodyPr>
          <a:lstStyle/>
          <a:p>
            <a:pPr defTabSz="913493">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4120300366"/>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C92883E-8C50-4757-8F99-2C5665ADD7D5}" type="datetimeFigureOut">
              <a:rPr lang="es-CO" smtClean="0"/>
              <a:pPr/>
              <a:t>19/08/2022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306E07A-752B-40AD-B398-B3A2AE1EC7E0}" type="slidenum">
              <a:rPr lang="es-CO" smtClean="0"/>
              <a:pPr/>
              <a:t>‹Nº›</a:t>
            </a:fld>
            <a:endParaRPr lang="es-CO"/>
          </a:p>
        </p:txBody>
      </p:sp>
    </p:spTree>
    <p:extLst>
      <p:ext uri="{BB962C8B-B14F-4D97-AF65-F5344CB8AC3E}">
        <p14:creationId xmlns:p14="http://schemas.microsoft.com/office/powerpoint/2010/main" val="1025768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5024967" y="2310700"/>
            <a:ext cx="6336800" cy="858400"/>
          </a:xfrm>
          <a:prstGeom prst="rect">
            <a:avLst/>
          </a:prstGeom>
          <a:noFill/>
          <a:ln>
            <a:noFill/>
          </a:ln>
        </p:spPr>
        <p:txBody>
          <a:bodyPr spcFirstLastPara="1" wrap="square" lIns="68556" tIns="34274" rIns="68556"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5014836" y="3404467"/>
            <a:ext cx="6346933" cy="17712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Clr>
                <a:srgbClr val="FFFFFF"/>
              </a:buClr>
              <a:buSzPts val="1400"/>
              <a:buNone/>
              <a:defRPr sz="2000">
                <a:solidFill>
                  <a:srgbClr val="FFFFFF"/>
                </a:solidFill>
              </a:defRPr>
            </a:lvl1pPr>
            <a:lvl2pPr marL="1218720" lvl="1" indent="-423163" algn="l">
              <a:lnSpc>
                <a:spcPct val="90000"/>
              </a:lnSpc>
              <a:spcBef>
                <a:spcPts val="533"/>
              </a:spcBef>
              <a:spcAft>
                <a:spcPts val="0"/>
              </a:spcAft>
              <a:buClr>
                <a:srgbClr val="FFFFFF"/>
              </a:buClr>
              <a:buSzPts val="1400"/>
              <a:buChar char="•"/>
              <a:defRPr>
                <a:solidFill>
                  <a:srgbClr val="FFFFFF"/>
                </a:solidFill>
              </a:defRPr>
            </a:lvl2pPr>
            <a:lvl3pPr marL="1828074" lvl="2" indent="-423163" algn="l">
              <a:lnSpc>
                <a:spcPct val="90000"/>
              </a:lnSpc>
              <a:spcBef>
                <a:spcPts val="533"/>
              </a:spcBef>
              <a:spcAft>
                <a:spcPts val="0"/>
              </a:spcAft>
              <a:buClr>
                <a:srgbClr val="FFFFFF"/>
              </a:buClr>
              <a:buSzPts val="1400"/>
              <a:buChar char="•"/>
              <a:defRPr>
                <a:solidFill>
                  <a:srgbClr val="FFFFFF"/>
                </a:solidFill>
              </a:defRPr>
            </a:lvl3pPr>
            <a:lvl4pPr marL="2437438" lvl="3" indent="-423163" algn="l">
              <a:lnSpc>
                <a:spcPct val="90000"/>
              </a:lnSpc>
              <a:spcBef>
                <a:spcPts val="533"/>
              </a:spcBef>
              <a:spcAft>
                <a:spcPts val="0"/>
              </a:spcAft>
              <a:buClr>
                <a:srgbClr val="FFFFFF"/>
              </a:buClr>
              <a:buSzPts val="1400"/>
              <a:buChar char="•"/>
              <a:defRPr>
                <a:solidFill>
                  <a:srgbClr val="FFFFFF"/>
                </a:solidFill>
              </a:defRPr>
            </a:lvl4pPr>
            <a:lvl5pPr marL="3046784" lvl="4" indent="-423163" algn="l">
              <a:lnSpc>
                <a:spcPct val="90000"/>
              </a:lnSpc>
              <a:spcBef>
                <a:spcPts val="533"/>
              </a:spcBef>
              <a:spcAft>
                <a:spcPts val="0"/>
              </a:spcAft>
              <a:buClr>
                <a:srgbClr val="FFFFFF"/>
              </a:buClr>
              <a:buSzPts val="1400"/>
              <a:buChar char="•"/>
              <a:defRPr>
                <a:solidFill>
                  <a:srgbClr val="FFFFFF"/>
                </a:solidFill>
              </a:defRPr>
            </a:lvl5pPr>
            <a:lvl6pPr marL="3656131" lvl="5" indent="-423163" algn="l">
              <a:lnSpc>
                <a:spcPct val="90000"/>
              </a:lnSpc>
              <a:spcBef>
                <a:spcPts val="533"/>
              </a:spcBef>
              <a:spcAft>
                <a:spcPts val="0"/>
              </a:spcAft>
              <a:buClr>
                <a:srgbClr val="FFFFFF"/>
              </a:buClr>
              <a:buSzPts val="1400"/>
              <a:buChar char="•"/>
              <a:defRPr>
                <a:solidFill>
                  <a:srgbClr val="FFFFFF"/>
                </a:solidFill>
              </a:defRPr>
            </a:lvl6pPr>
            <a:lvl7pPr marL="4265493" lvl="6" indent="-423163" algn="l">
              <a:lnSpc>
                <a:spcPct val="90000"/>
              </a:lnSpc>
              <a:spcBef>
                <a:spcPts val="533"/>
              </a:spcBef>
              <a:spcAft>
                <a:spcPts val="0"/>
              </a:spcAft>
              <a:buClr>
                <a:srgbClr val="FFFFFF"/>
              </a:buClr>
              <a:buSzPts val="1400"/>
              <a:buChar char="•"/>
              <a:defRPr>
                <a:solidFill>
                  <a:srgbClr val="FFFFFF"/>
                </a:solidFill>
              </a:defRPr>
            </a:lvl7pPr>
            <a:lvl8pPr marL="4874849" lvl="7" indent="-423163" algn="l">
              <a:lnSpc>
                <a:spcPct val="90000"/>
              </a:lnSpc>
              <a:spcBef>
                <a:spcPts val="533"/>
              </a:spcBef>
              <a:spcAft>
                <a:spcPts val="0"/>
              </a:spcAft>
              <a:buClr>
                <a:srgbClr val="FFFFFF"/>
              </a:buClr>
              <a:buSzPts val="1400"/>
              <a:buChar char="•"/>
              <a:defRPr>
                <a:solidFill>
                  <a:srgbClr val="FFFFFF"/>
                </a:solidFill>
              </a:defRPr>
            </a:lvl8pPr>
            <a:lvl9pPr marL="5484222" lvl="8" indent="-423163" algn="l">
              <a:lnSpc>
                <a:spcPct val="90000"/>
              </a:lnSpc>
              <a:spcBef>
                <a:spcPts val="533"/>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809607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Ref idx="1001">
        <a:schemeClr val="bg1"/>
      </p:bgRef>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3404467"/>
            <a:ext cx="3136000" cy="2732800"/>
          </a:xfrm>
          <a:prstGeom prst="rect">
            <a:avLst/>
          </a:prstGeom>
          <a:noFill/>
          <a:ln>
            <a:noFill/>
          </a:ln>
        </p:spPr>
        <p:txBody>
          <a:bodyPr spcFirstLastPara="1" wrap="square" lIns="68556" tIns="34274" rIns="68556" bIns="34274" anchor="t" anchorCtr="0"/>
          <a:lstStyle>
            <a:lvl1pPr marL="609347" lvl="0" indent="-304672" algn="l">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8720" lvl="1"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8074" lvl="2"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7438" lvl="3"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6784" lvl="4"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6131" lvl="5"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5493" lvl="6"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4849" lvl="7"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4222" lvl="8" indent="-397773" algn="l">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56" tIns="34274" rIns="68556"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5" name="Google Shape;75;p10"/>
          <p:cNvSpPr txBox="1">
            <a:spLocks noGrp="1"/>
          </p:cNvSpPr>
          <p:nvPr>
            <p:ph type="title"/>
          </p:nvPr>
        </p:nvSpPr>
        <p:spPr>
          <a:xfrm>
            <a:off x="8448189" y="2321489"/>
            <a:ext cx="3135999" cy="858400"/>
          </a:xfrm>
          <a:prstGeom prst="rect">
            <a:avLst/>
          </a:prstGeom>
          <a:noFill/>
          <a:ln>
            <a:noFill/>
          </a:ln>
        </p:spPr>
        <p:txBody>
          <a:bodyPr spcFirstLastPara="1" wrap="square" lIns="68556" tIns="34274" rIns="68556" bIns="34274"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7" name="Google Shape;69;p9">
            <a:extLst>
              <a:ext uri="{FF2B5EF4-FFF2-40B4-BE49-F238E27FC236}">
                <a16:creationId xmlns:a16="http://schemas.microsoft.com/office/drawing/2014/main" xmlns="" id="{4E8FAF10-E4DD-2641-AC24-D5545700AED6}"/>
              </a:ext>
            </a:extLst>
          </p:cNvPr>
          <p:cNvSpPr txBox="1"/>
          <p:nvPr userDrawn="1"/>
        </p:nvSpPr>
        <p:spPr>
          <a:xfrm>
            <a:off x="434552" y="141800"/>
            <a:ext cx="2472400" cy="241200"/>
          </a:xfrm>
          <a:prstGeom prst="rect">
            <a:avLst/>
          </a:prstGeom>
          <a:noFill/>
          <a:ln>
            <a:noFill/>
          </a:ln>
        </p:spPr>
        <p:txBody>
          <a:bodyPr spcFirstLastPara="1" wrap="square" lIns="91404" tIns="45699" rIns="91404" bIns="45699" anchor="ctr" anchorCtr="0">
            <a:noAutofit/>
          </a:bodyPr>
          <a:lstStyle/>
          <a:p>
            <a:pPr defTabSz="914060">
              <a:buSzPts val="1100"/>
            </a:pPr>
            <a:r>
              <a:rPr lang="es-CO" sz="8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332896276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Ref idx="1001">
        <a:schemeClr val="bg1"/>
      </p:bgRef>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wrap="square" lIns="68556" tIns="34274" rIns="68556" bIns="34274" anchor="t" anchorCtr="0"/>
          <a:lstStyle>
            <a:lvl1pPr marL="609347" lvl="0" indent="-304672" algn="l" rtl="0">
              <a:lnSpc>
                <a:spcPct val="90000"/>
              </a:lnSpc>
              <a:spcBef>
                <a:spcPts val="1067"/>
              </a:spcBef>
              <a:spcAft>
                <a:spcPts val="0"/>
              </a:spcAft>
              <a:buSzPts val="1100"/>
              <a:buFont typeface="Work Sans Light"/>
              <a:buNone/>
              <a:defRPr sz="1300">
                <a:solidFill>
                  <a:srgbClr val="0066CD"/>
                </a:solidFill>
                <a:latin typeface="Work Sans"/>
                <a:ea typeface="Work Sans"/>
                <a:cs typeface="Work Sans"/>
                <a:sym typeface="Work Sans"/>
              </a:defRPr>
            </a:lvl1pPr>
            <a:lvl2pPr marL="1218720" lvl="1"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2pPr>
            <a:lvl3pPr marL="1828074" lvl="2"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3pPr>
            <a:lvl4pPr marL="2437438" lvl="3"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4pPr>
            <a:lvl5pPr marL="3046784" lvl="4"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5pPr>
            <a:lvl6pPr marL="3656131" lvl="5"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6pPr>
            <a:lvl7pPr marL="4265493" lvl="6"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7pPr>
            <a:lvl8pPr marL="4874849" lvl="7"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8pPr>
            <a:lvl9pPr marL="5484222" lvl="8" indent="-397773" algn="l" rtl="0">
              <a:lnSpc>
                <a:spcPct val="90000"/>
              </a:lnSpc>
              <a:spcBef>
                <a:spcPts val="533"/>
              </a:spcBef>
              <a:spcAft>
                <a:spcPts val="0"/>
              </a:spcAft>
              <a:buSzPts val="1100"/>
              <a:buFont typeface="Work Sans Light"/>
              <a:buChar char="•"/>
              <a:defRPr sz="1500">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wrap="square" lIns="68556" tIns="34274" rIns="68556" bIns="34274"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wrap="square" lIns="68556" tIns="34274" rIns="68556" bIns="34274" anchor="ctr" anchorCtr="0"/>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299471592"/>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ita o destacado">
  <p:cSld name="Cita o destacado">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38867" y="1183067"/>
            <a:ext cx="5366800" cy="4904800"/>
          </a:xfrm>
          <a:prstGeom prst="rect">
            <a:avLst/>
          </a:prstGeom>
          <a:noFill/>
          <a:ln>
            <a:noFill/>
          </a:ln>
        </p:spPr>
        <p:txBody>
          <a:bodyPr spcFirstLastPara="1" wrap="square" lIns="68556" tIns="34274" rIns="68556" bIns="34274" anchor="ctr" anchorCtr="0"/>
          <a:lstStyle>
            <a:lvl1pPr lvl="0" algn="l">
              <a:lnSpc>
                <a:spcPct val="90000"/>
              </a:lnSpc>
              <a:spcBef>
                <a:spcPts val="0"/>
              </a:spcBef>
              <a:spcAft>
                <a:spcPts val="0"/>
              </a:spcAft>
              <a:buClr>
                <a:srgbClr val="FFFFFF"/>
              </a:buClr>
              <a:buSzPts val="3500"/>
              <a:buFont typeface="Work Sans SemiBold"/>
              <a:buNone/>
              <a:defRPr sz="47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57895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0.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11.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10" Type="http://schemas.openxmlformats.org/officeDocument/2006/relationships/theme" Target="../theme/theme12.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3.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15.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10" Type="http://schemas.openxmlformats.org/officeDocument/2006/relationships/theme" Target="../theme/theme16.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7.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10" Type="http://schemas.openxmlformats.org/officeDocument/2006/relationships/theme" Target="../theme/theme18.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9.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5783D7C4-429B-4A05-A76B-123B090E6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9C21A9F3-F1A9-431D-80F3-F979774B5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AFD6B518-637C-446F-B404-1D6AC4381E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D891E-3D4B-46AF-8B2E-0755444757DE}" type="datetimeFigureOut">
              <a:rPr lang="es-CO" smtClean="0"/>
              <a:t>19/08/2022</a:t>
            </a:fld>
            <a:endParaRPr lang="es-CO"/>
          </a:p>
        </p:txBody>
      </p:sp>
      <p:sp>
        <p:nvSpPr>
          <p:cNvPr id="5" name="Marcador de pie de página 4">
            <a:extLst>
              <a:ext uri="{FF2B5EF4-FFF2-40B4-BE49-F238E27FC236}">
                <a16:creationId xmlns:a16="http://schemas.microsoft.com/office/drawing/2014/main" xmlns="" id="{B3719348-413F-43FF-859F-68CF80BDE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71EEE775-2F18-4C7D-95CE-0F88A11648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A2284-E178-4B50-86F1-C384DC68899E}" type="slidenum">
              <a:rPr lang="es-CO" smtClean="0"/>
              <a:t>‹Nº›</a:t>
            </a:fld>
            <a:endParaRPr lang="es-CO"/>
          </a:p>
        </p:txBody>
      </p:sp>
    </p:spTree>
    <p:extLst>
      <p:ext uri="{BB962C8B-B14F-4D97-AF65-F5344CB8AC3E}">
        <p14:creationId xmlns:p14="http://schemas.microsoft.com/office/powerpoint/2010/main" val="298752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56" tIns="34274" rIns="68556"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56" tIns="34274" rIns="68556"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56" tIns="34274" rIns="68556"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060"/>
            <a:endParaRPr lang="es-CO"/>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56" tIns="34274" rIns="68556"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060"/>
            <a:endParaRPr lang="es-CO"/>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56" tIns="34274" rIns="68556"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pPr defTabSz="914060"/>
            <a:fld id="{00000000-1234-1234-1234-123412341234}" type="slidenum">
              <a:rPr lang="es-CO" smtClean="0"/>
              <a:pPr defTabSz="914060"/>
              <a:t>‹Nº›</a:t>
            </a:fld>
            <a:endParaRPr lang="es-CO"/>
          </a:p>
        </p:txBody>
      </p:sp>
    </p:spTree>
    <p:extLst>
      <p:ext uri="{BB962C8B-B14F-4D97-AF65-F5344CB8AC3E}">
        <p14:creationId xmlns:p14="http://schemas.microsoft.com/office/powerpoint/2010/main" val="1314879337"/>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83238116"/>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8"/>
            <a:ext cx="10515600" cy="1326000"/>
          </a:xfrm>
          <a:prstGeom prst="rect">
            <a:avLst/>
          </a:prstGeom>
          <a:noFill/>
          <a:ln>
            <a:noFill/>
          </a:ln>
        </p:spPr>
        <p:txBody>
          <a:bodyPr spcFirstLastPara="1" wrap="square" lIns="68571" tIns="34274" rIns="68571"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1" tIns="34274" rIns="68571"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3"/>
            <a:ext cx="2743200" cy="365200"/>
          </a:xfrm>
          <a:prstGeom prst="rect">
            <a:avLst/>
          </a:prstGeom>
          <a:noFill/>
          <a:ln>
            <a:noFill/>
          </a:ln>
        </p:spPr>
        <p:txBody>
          <a:bodyPr spcFirstLastPara="1" wrap="square" lIns="68571" tIns="34274" rIns="68571"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3"/>
            <a:ext cx="4114800" cy="365200"/>
          </a:xfrm>
          <a:prstGeom prst="rect">
            <a:avLst/>
          </a:prstGeom>
          <a:noFill/>
          <a:ln>
            <a:noFill/>
          </a:ln>
        </p:spPr>
        <p:txBody>
          <a:bodyPr spcFirstLastPara="1" wrap="square" lIns="68571" tIns="34274" rIns="68571"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3"/>
            <a:ext cx="2743200" cy="365200"/>
          </a:xfrm>
          <a:prstGeom prst="rect">
            <a:avLst/>
          </a:prstGeom>
          <a:noFill/>
          <a:ln>
            <a:noFill/>
          </a:ln>
        </p:spPr>
        <p:txBody>
          <a:bodyPr spcFirstLastPara="1" wrap="square" lIns="68571" tIns="34274" rIns="68571"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a:pPr/>
              <a:t>‹Nº›</a:t>
            </a:fld>
            <a:endParaRPr/>
          </a:p>
        </p:txBody>
      </p:sp>
    </p:spTree>
    <p:extLst>
      <p:ext uri="{BB962C8B-B14F-4D97-AF65-F5344CB8AC3E}">
        <p14:creationId xmlns:p14="http://schemas.microsoft.com/office/powerpoint/2010/main" val="2432959777"/>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394" tIns="45718" rIns="91394" bIns="45718"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9"/>
          </a:xfrm>
          <a:prstGeom prst="rect">
            <a:avLst/>
          </a:prstGeom>
        </p:spPr>
        <p:txBody>
          <a:bodyPr vert="horz" lIns="91394" tIns="45718" rIns="91394" bIns="4571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2"/>
            <a:ext cx="2743200" cy="365125"/>
          </a:xfrm>
          <a:prstGeom prst="rect">
            <a:avLst/>
          </a:prstGeom>
        </p:spPr>
        <p:txBody>
          <a:bodyPr vert="horz" lIns="91394" tIns="45718" rIns="91394" bIns="45718" rtlCol="0" anchor="ctr"/>
          <a:lstStyle>
            <a:lvl1pPr algn="l">
              <a:defRPr sz="1200">
                <a:solidFill>
                  <a:schemeClr val="tx1">
                    <a:tint val="75000"/>
                  </a:schemeClr>
                </a:solidFill>
              </a:defRPr>
            </a:lvl1pPr>
          </a:lstStyle>
          <a:p>
            <a:pPr defTabSz="913878"/>
            <a:fld id="{E6A34693-B692-1149-A585-2A958D2C3E71}" type="datetimeFigureOut">
              <a:rPr lang="es-ES_tradnl" smtClean="0">
                <a:solidFill>
                  <a:prstClr val="black">
                    <a:tint val="75000"/>
                  </a:prstClr>
                </a:solidFill>
              </a:rPr>
              <a:pPr defTabSz="913878"/>
              <a:t>19/08/2022</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394" tIns="45718" rIns="91394" bIns="45718" rtlCol="0" anchor="ctr"/>
          <a:lstStyle>
            <a:lvl1pPr algn="ctr">
              <a:defRPr sz="1200">
                <a:solidFill>
                  <a:schemeClr val="tx1">
                    <a:tint val="75000"/>
                  </a:schemeClr>
                </a:solidFill>
              </a:defRPr>
            </a:lvl1pPr>
          </a:lstStyle>
          <a:p>
            <a:pPr defTabSz="913878"/>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394" tIns="45718" rIns="91394" bIns="45718" rtlCol="0" anchor="ctr"/>
          <a:lstStyle>
            <a:lvl1pPr algn="r">
              <a:defRPr sz="1200">
                <a:solidFill>
                  <a:schemeClr val="tx1">
                    <a:tint val="75000"/>
                  </a:schemeClr>
                </a:solidFill>
              </a:defRPr>
            </a:lvl1pPr>
          </a:lstStyle>
          <a:p>
            <a:pPr defTabSz="913878"/>
            <a:fld id="{173FEA24-FF3B-6F48-8FAB-35ED59382B4F}" type="slidenum">
              <a:rPr lang="es-ES_tradnl" smtClean="0">
                <a:solidFill>
                  <a:prstClr val="black">
                    <a:tint val="75000"/>
                  </a:prstClr>
                </a:solidFill>
              </a:rPr>
              <a:pPr defTabSz="913878"/>
              <a:t>‹Nº›</a:t>
            </a:fld>
            <a:endParaRPr lang="es-ES_tradnl">
              <a:solidFill>
                <a:prstClr val="black">
                  <a:tint val="75000"/>
                </a:prstClr>
              </a:solidFill>
            </a:endParaRPr>
          </a:p>
        </p:txBody>
      </p:sp>
    </p:spTree>
    <p:extLst>
      <p:ext uri="{BB962C8B-B14F-4D97-AF65-F5344CB8AC3E}">
        <p14:creationId xmlns:p14="http://schemas.microsoft.com/office/powerpoint/2010/main" val="122918207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s-ES_tradnl"/>
      </a:defPPr>
      <a:lvl1pPr marL="0" algn="l" defTabSz="913878" rtl="0" eaLnBrk="1" latinLnBrk="0" hangingPunct="1">
        <a:defRPr sz="1900" kern="1200">
          <a:solidFill>
            <a:schemeClr val="tx1"/>
          </a:solidFill>
          <a:latin typeface="+mn-lt"/>
          <a:ea typeface="+mn-ea"/>
          <a:cs typeface="+mn-cs"/>
        </a:defRPr>
      </a:lvl1pPr>
      <a:lvl2pPr marL="456927"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18" algn="l" defTabSz="913878" rtl="0" eaLnBrk="1" latinLnBrk="0" hangingPunct="1">
        <a:defRPr sz="1900" kern="1200">
          <a:solidFill>
            <a:schemeClr val="tx1"/>
          </a:solidFill>
          <a:latin typeface="+mn-lt"/>
          <a:ea typeface="+mn-ea"/>
          <a:cs typeface="+mn-cs"/>
        </a:defRPr>
      </a:lvl4pPr>
      <a:lvl5pPr marL="1827757" algn="l" defTabSz="913878" rtl="0" eaLnBrk="1" latinLnBrk="0" hangingPunct="1">
        <a:defRPr sz="1900" kern="1200">
          <a:solidFill>
            <a:schemeClr val="tx1"/>
          </a:solidFill>
          <a:latin typeface="+mn-lt"/>
          <a:ea typeface="+mn-ea"/>
          <a:cs typeface="+mn-cs"/>
        </a:defRPr>
      </a:lvl5pPr>
      <a:lvl6pPr marL="2284710" algn="l" defTabSz="913878" rtl="0" eaLnBrk="1" latinLnBrk="0" hangingPunct="1">
        <a:defRPr sz="1900" kern="1200">
          <a:solidFill>
            <a:schemeClr val="tx1"/>
          </a:solidFill>
          <a:latin typeface="+mn-lt"/>
          <a:ea typeface="+mn-ea"/>
          <a:cs typeface="+mn-cs"/>
        </a:defRPr>
      </a:lvl6pPr>
      <a:lvl7pPr marL="2741634" algn="l" defTabSz="913878" rtl="0" eaLnBrk="1" latinLnBrk="0" hangingPunct="1">
        <a:defRPr sz="1900" kern="1200">
          <a:solidFill>
            <a:schemeClr val="tx1"/>
          </a:solidFill>
          <a:latin typeface="+mn-lt"/>
          <a:ea typeface="+mn-ea"/>
          <a:cs typeface="+mn-cs"/>
        </a:defRPr>
      </a:lvl7pPr>
      <a:lvl8pPr marL="3198560" algn="l" defTabSz="913878" rtl="0" eaLnBrk="1" latinLnBrk="0" hangingPunct="1">
        <a:defRPr sz="1900" kern="1200">
          <a:solidFill>
            <a:schemeClr val="tx1"/>
          </a:solidFill>
          <a:latin typeface="+mn-lt"/>
          <a:ea typeface="+mn-ea"/>
          <a:cs typeface="+mn-cs"/>
        </a:defRPr>
      </a:lvl8pPr>
      <a:lvl9pPr marL="3655487" algn="l" defTabSz="91387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pPr defTabSz="1219170"/>
            <a:endParaRPr lang="es-CO" kern="0"/>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pPr defTabSz="1219170"/>
            <a:endParaRPr lang="es-CO" kern="0"/>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pPr defTabSz="1219170"/>
            <a:fld id="{00000000-1234-1234-1234-123412341234}" type="slidenum">
              <a:rPr lang="es-CO" kern="0" smtClean="0"/>
              <a:pPr defTabSz="1219170"/>
              <a:t>‹Nº›</a:t>
            </a:fld>
            <a:endParaRPr lang="es-CO" kern="0"/>
          </a:p>
        </p:txBody>
      </p:sp>
    </p:spTree>
    <p:extLst>
      <p:ext uri="{BB962C8B-B14F-4D97-AF65-F5344CB8AC3E}">
        <p14:creationId xmlns:p14="http://schemas.microsoft.com/office/powerpoint/2010/main" val="567221232"/>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52" tIns="34274" rIns="68552"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52" tIns="34274" rIns="68552"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52" tIns="34274" rIns="68552"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014"/>
            <a:endParaRPr lang="es-CO"/>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52" tIns="34274" rIns="68552"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014"/>
            <a:endParaRPr lang="es-CO"/>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52" tIns="34274" rIns="68552"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pPr defTabSz="914014"/>
            <a:fld id="{00000000-1234-1234-1234-123412341234}" type="slidenum">
              <a:rPr lang="es-CO" smtClean="0"/>
              <a:pPr defTabSz="914014"/>
              <a:t>‹Nº›</a:t>
            </a:fld>
            <a:endParaRPr lang="es-CO"/>
          </a:p>
        </p:txBody>
      </p:sp>
    </p:spTree>
    <p:extLst>
      <p:ext uri="{BB962C8B-B14F-4D97-AF65-F5344CB8AC3E}">
        <p14:creationId xmlns:p14="http://schemas.microsoft.com/office/powerpoint/2010/main" val="2502573986"/>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0" tIns="34274" rIns="68570"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0" tIns="34274" rIns="68570"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0" tIns="34274" rIns="68570"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332"/>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0" tIns="34274" rIns="68570"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4332"/>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0" tIns="34274" rIns="68570"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pPr defTabSz="914332"/>
            <a:fld id="{00000000-1234-1234-1234-123412341234}" type="slidenum">
              <a:rPr lang="es-CO"/>
              <a:pPr defTabSz="914332"/>
              <a:t>‹Nº›</a:t>
            </a:fld>
            <a:endParaRPr/>
          </a:p>
        </p:txBody>
      </p:sp>
    </p:spTree>
    <p:extLst>
      <p:ext uri="{BB962C8B-B14F-4D97-AF65-F5344CB8AC3E}">
        <p14:creationId xmlns:p14="http://schemas.microsoft.com/office/powerpoint/2010/main" val="3363234024"/>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2883E-8C50-4757-8F99-2C5665ADD7D5}" type="datetimeFigureOut">
              <a:rPr lang="es-CO" smtClean="0"/>
              <a:t>19/08/2022</a:t>
            </a:fld>
            <a:endParaRPr lang="es-CO"/>
          </a:p>
        </p:txBody>
      </p:sp>
      <p:sp>
        <p:nvSpPr>
          <p:cNvPr id="5" name="Marcador de pie de página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6E07A-752B-40AD-B398-B3A2AE1EC7E0}" type="slidenum">
              <a:rPr lang="es-CO" smtClean="0"/>
              <a:t>‹Nº›</a:t>
            </a:fld>
            <a:endParaRPr lang="es-CO"/>
          </a:p>
        </p:txBody>
      </p:sp>
    </p:spTree>
    <p:extLst>
      <p:ext uri="{BB962C8B-B14F-4D97-AF65-F5344CB8AC3E}">
        <p14:creationId xmlns:p14="http://schemas.microsoft.com/office/powerpoint/2010/main" val="28357656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8"/>
            <a:ext cx="10515600" cy="1326000"/>
          </a:xfrm>
          <a:prstGeom prst="rect">
            <a:avLst/>
          </a:prstGeom>
          <a:noFill/>
          <a:ln>
            <a:noFill/>
          </a:ln>
        </p:spPr>
        <p:txBody>
          <a:bodyPr spcFirstLastPara="1" wrap="square" lIns="68571" tIns="34274" rIns="68571"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1" tIns="34274" rIns="68571"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3"/>
            <a:ext cx="2743200" cy="365200"/>
          </a:xfrm>
          <a:prstGeom prst="rect">
            <a:avLst/>
          </a:prstGeom>
          <a:noFill/>
          <a:ln>
            <a:noFill/>
          </a:ln>
        </p:spPr>
        <p:txBody>
          <a:bodyPr spcFirstLastPara="1" wrap="square" lIns="68571" tIns="34274" rIns="68571"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kern="0"/>
          </a:p>
        </p:txBody>
      </p:sp>
      <p:sp>
        <p:nvSpPr>
          <p:cNvPr id="9" name="Google Shape;9;p1"/>
          <p:cNvSpPr txBox="1">
            <a:spLocks noGrp="1"/>
          </p:cNvSpPr>
          <p:nvPr>
            <p:ph type="ftr" idx="11"/>
          </p:nvPr>
        </p:nvSpPr>
        <p:spPr>
          <a:xfrm>
            <a:off x="4038600" y="6356353"/>
            <a:ext cx="4114800" cy="365200"/>
          </a:xfrm>
          <a:prstGeom prst="rect">
            <a:avLst/>
          </a:prstGeom>
          <a:noFill/>
          <a:ln>
            <a:noFill/>
          </a:ln>
        </p:spPr>
        <p:txBody>
          <a:bodyPr spcFirstLastPara="1" wrap="square" lIns="68571" tIns="34274" rIns="68571"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kern="0"/>
          </a:p>
        </p:txBody>
      </p:sp>
      <p:sp>
        <p:nvSpPr>
          <p:cNvPr id="10" name="Google Shape;10;p1"/>
          <p:cNvSpPr txBox="1">
            <a:spLocks noGrp="1"/>
          </p:cNvSpPr>
          <p:nvPr>
            <p:ph type="sldNum" idx="12"/>
          </p:nvPr>
        </p:nvSpPr>
        <p:spPr>
          <a:xfrm>
            <a:off x="8610600" y="6356353"/>
            <a:ext cx="2743200" cy="365200"/>
          </a:xfrm>
          <a:prstGeom prst="rect">
            <a:avLst/>
          </a:prstGeom>
          <a:noFill/>
          <a:ln>
            <a:noFill/>
          </a:ln>
        </p:spPr>
        <p:txBody>
          <a:bodyPr spcFirstLastPara="1" wrap="square" lIns="68571" tIns="34274" rIns="68571"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kern="0"/>
              <a:pPr/>
              <a:t>‹Nº›</a:t>
            </a:fld>
            <a:endParaRPr kern="0"/>
          </a:p>
        </p:txBody>
      </p:sp>
    </p:spTree>
    <p:extLst>
      <p:ext uri="{BB962C8B-B14F-4D97-AF65-F5344CB8AC3E}">
        <p14:creationId xmlns:p14="http://schemas.microsoft.com/office/powerpoint/2010/main" val="3328943308"/>
      </p:ext>
    </p:extLst>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8"/>
            <a:ext cx="10515600" cy="1326000"/>
          </a:xfrm>
          <a:prstGeom prst="rect">
            <a:avLst/>
          </a:prstGeom>
          <a:noFill/>
          <a:ln>
            <a:noFill/>
          </a:ln>
        </p:spPr>
        <p:txBody>
          <a:bodyPr spcFirstLastPara="1" wrap="square" lIns="68571" tIns="34274" rIns="68571"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1" tIns="34274" rIns="68571"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3"/>
            <a:ext cx="2743200" cy="365200"/>
          </a:xfrm>
          <a:prstGeom prst="rect">
            <a:avLst/>
          </a:prstGeom>
          <a:noFill/>
          <a:ln>
            <a:noFill/>
          </a:ln>
        </p:spPr>
        <p:txBody>
          <a:bodyPr spcFirstLastPara="1" wrap="square" lIns="68571" tIns="34274" rIns="68571"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3"/>
            <a:ext cx="4114800" cy="365200"/>
          </a:xfrm>
          <a:prstGeom prst="rect">
            <a:avLst/>
          </a:prstGeom>
          <a:noFill/>
          <a:ln>
            <a:noFill/>
          </a:ln>
        </p:spPr>
        <p:txBody>
          <a:bodyPr spcFirstLastPara="1" wrap="square" lIns="68571" tIns="34274" rIns="68571"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3"/>
            <a:ext cx="2743200" cy="365200"/>
          </a:xfrm>
          <a:prstGeom prst="rect">
            <a:avLst/>
          </a:prstGeom>
          <a:noFill/>
          <a:ln>
            <a:noFill/>
          </a:ln>
        </p:spPr>
        <p:txBody>
          <a:bodyPr spcFirstLastPara="1" wrap="square" lIns="68571" tIns="34274" rIns="68571"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a:pPr/>
              <a:t>‹Nº›</a:t>
            </a:fld>
            <a:endParaRPr/>
          </a:p>
        </p:txBody>
      </p:sp>
    </p:spTree>
    <p:extLst>
      <p:ext uri="{BB962C8B-B14F-4D97-AF65-F5344CB8AC3E}">
        <p14:creationId xmlns:p14="http://schemas.microsoft.com/office/powerpoint/2010/main" val="260631187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9650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5"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a:pPr/>
              <a:t>‹Nº›</a:t>
            </a:fld>
            <a:endParaRPr/>
          </a:p>
        </p:txBody>
      </p:sp>
    </p:spTree>
    <p:extLst>
      <p:ext uri="{BB962C8B-B14F-4D97-AF65-F5344CB8AC3E}">
        <p14:creationId xmlns:p14="http://schemas.microsoft.com/office/powerpoint/2010/main" val="255732774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a:pPr/>
              <a:t>‹Nº›</a:t>
            </a:fld>
            <a:endParaRPr/>
          </a:p>
        </p:txBody>
      </p:sp>
    </p:spTree>
    <p:extLst>
      <p:ext uri="{BB962C8B-B14F-4D97-AF65-F5344CB8AC3E}">
        <p14:creationId xmlns:p14="http://schemas.microsoft.com/office/powerpoint/2010/main" val="93107877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EA0C55C2-3E97-D84B-86C4-354517CBEA10}" type="datetimeFigureOut">
              <a:rPr lang="es-ES_tradnl" kern="1200" smtClean="0">
                <a:solidFill>
                  <a:prstClr val="black">
                    <a:tint val="75000"/>
                  </a:prstClr>
                </a:solidFill>
                <a:latin typeface="Calibri"/>
                <a:ea typeface="+mn-ea"/>
                <a:cs typeface="+mn-cs"/>
              </a:rPr>
              <a:pPr>
                <a:buClrTx/>
                <a:buFontTx/>
                <a:buNone/>
              </a:pPr>
              <a:t>19/08/2022</a:t>
            </a:fld>
            <a:endParaRPr lang="es-ES_tradnl" kern="1200">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s-ES_tradnl" kern="1200">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E95667C0-AA1E-DC41-8021-C624EF3F6EDF}" type="slidenum">
              <a:rPr lang="es-ES_tradnl" kern="1200" smtClean="0">
                <a:solidFill>
                  <a:prstClr val="black">
                    <a:tint val="75000"/>
                  </a:prstClr>
                </a:solidFill>
                <a:latin typeface="Calibri"/>
                <a:ea typeface="+mn-ea"/>
                <a:cs typeface="+mn-cs"/>
              </a:rPr>
              <a:pPr>
                <a:buClrTx/>
                <a:buFontTx/>
                <a:buNone/>
              </a:pPr>
              <a:t>‹Nº›</a:t>
            </a:fld>
            <a:endParaRPr lang="es-ES_tradn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973907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73" y="365129"/>
            <a:ext cx="10515599"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399"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73" y="1825625"/>
            <a:ext cx="10515599" cy="4351339"/>
          </a:xfrm>
          <a:prstGeom prst="rect">
            <a:avLst/>
          </a:prstGeom>
          <a:noFill/>
          <a:ln>
            <a:noFill/>
          </a:ln>
        </p:spPr>
        <p:txBody>
          <a:bodyPr wrap="square" lIns="91425" tIns="91425" rIns="91425" bIns="91425" anchor="t" anchorCtr="0"/>
          <a:lstStyle>
            <a:lvl1pPr marL="228531" marR="0" lvl="0" indent="114241" algn="l" rtl="0">
              <a:lnSpc>
                <a:spcPct val="90000"/>
              </a:lnSpc>
              <a:spcBef>
                <a:spcPts val="1000"/>
              </a:spcBef>
              <a:spcAft>
                <a:spcPts val="0"/>
              </a:spcAft>
              <a:buClr>
                <a:schemeClr val="dk1"/>
              </a:buClr>
              <a:buSzPct val="99928"/>
              <a:buFont typeface="Arial"/>
              <a:buChar char="•"/>
              <a:defRPr sz="2799" b="0" i="0" u="none" strike="noStrike" cap="none">
                <a:solidFill>
                  <a:schemeClr val="dk1"/>
                </a:solidFill>
                <a:latin typeface="Calibri"/>
                <a:ea typeface="Calibri"/>
                <a:cs typeface="Calibri"/>
                <a:sym typeface="Calibri"/>
              </a:defRPr>
            </a:lvl1pPr>
            <a:lvl2pPr marL="685594" marR="0" lvl="1" indent="50878" algn="l" rtl="0">
              <a:lnSpc>
                <a:spcPct val="90000"/>
              </a:lnSpc>
              <a:spcBef>
                <a:spcPts val="500"/>
              </a:spcBef>
              <a:spcAft>
                <a:spcPts val="0"/>
              </a:spcAft>
              <a:buClr>
                <a:schemeClr val="dk1"/>
              </a:buClr>
              <a:buSzPct val="99916"/>
              <a:buFont typeface="Arial"/>
              <a:buChar char="•"/>
              <a:defRPr sz="2399" b="0" i="0" u="none" strike="noStrike" cap="none">
                <a:solidFill>
                  <a:schemeClr val="dk1"/>
                </a:solidFill>
                <a:latin typeface="Calibri"/>
                <a:ea typeface="Calibri"/>
                <a:cs typeface="Calibri"/>
                <a:sym typeface="Calibri"/>
              </a:defRPr>
            </a:lvl2pPr>
            <a:lvl3pPr marL="1142657" marR="0" lvl="2" indent="216" algn="l" rtl="0">
              <a:lnSpc>
                <a:spcPct val="90000"/>
              </a:lnSpc>
              <a:spcBef>
                <a:spcPts val="500"/>
              </a:spcBef>
              <a:spcAft>
                <a:spcPts val="0"/>
              </a:spcAft>
              <a:buClr>
                <a:schemeClr val="dk1"/>
              </a:buClr>
              <a:buSzPct val="99900"/>
              <a:buFont typeface="Arial"/>
              <a:buChar char="•"/>
              <a:defRPr sz="1999" b="0" i="0" u="none" strike="noStrike" cap="none">
                <a:solidFill>
                  <a:schemeClr val="dk1"/>
                </a:solidFill>
                <a:latin typeface="Calibri"/>
                <a:ea typeface="Calibri"/>
                <a:cs typeface="Calibri"/>
                <a:sym typeface="Calibri"/>
              </a:defRPr>
            </a:lvl3pPr>
            <a:lvl4pPr marL="1599720" marR="0" lvl="3" indent="-25047"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4pPr>
            <a:lvl5pPr marL="2056783" marR="0" lvl="4" indent="-24910"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5pPr>
            <a:lvl6pPr marL="2513846" marR="0" lvl="5" indent="-24773"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6pPr>
            <a:lvl7pPr marL="2970908" marR="0" lvl="6" indent="-24635"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7pPr>
            <a:lvl8pPr marL="3427971" marR="0" lvl="7" indent="-24498"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8pPr>
            <a:lvl9pPr marL="3885034" marR="0" lvl="8" indent="-24361" algn="l" rtl="0">
              <a:lnSpc>
                <a:spcPct val="90000"/>
              </a:lnSpc>
              <a:spcBef>
                <a:spcPts val="500"/>
              </a:spcBef>
              <a:spcAft>
                <a:spcPts val="0"/>
              </a:spcAft>
              <a:buClr>
                <a:schemeClr val="dk1"/>
              </a:buClr>
              <a:buSzPct val="99888"/>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73" y="6356488"/>
            <a:ext cx="27431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599" y="6356488"/>
            <a:ext cx="4114799"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189"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377"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566"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754"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943"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66" y="6356488"/>
            <a:ext cx="2743199"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kern="0">
                <a:solidFill>
                  <a:srgbClr val="888888"/>
                </a:solidFill>
                <a:latin typeface="Calibri"/>
                <a:ea typeface="Calibri"/>
                <a:cs typeface="Calibri"/>
                <a:sym typeface="Calibri"/>
              </a:rPr>
              <a:pPr algn="r">
                <a:buClr>
                  <a:srgbClr val="888888"/>
                </a:buClr>
                <a:buSzPct val="25000"/>
                <a:buFont typeface="Calibri"/>
                <a:buNone/>
              </a:pPr>
              <a:t>‹Nº›</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14486268"/>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35" tIns="34274" rIns="68535" bIns="34274"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35" tIns="34274" rIns="68535" bIns="34274"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35" tIns="34274" rIns="68535" bIns="34274"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35" tIns="34274" rIns="68535" bIns="34274"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35" tIns="34274" rIns="68535" bIns="34274"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14808023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91324" tIns="45698" rIns="91324" bIns="45698"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324" tIns="45698" rIns="91324" bIns="45698"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91324" tIns="45698" rIns="91324" bIns="45698"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3652"/>
            <a:endParaRPr lang="es-CO" kern="0"/>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91324" tIns="45698" rIns="91324" bIns="45698"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900" b="0" i="0" u="none" strike="noStrike" cap="none">
                <a:solidFill>
                  <a:schemeClr val="dk1"/>
                </a:solidFill>
                <a:latin typeface="Work Sans"/>
                <a:ea typeface="Work Sans"/>
                <a:cs typeface="Work Sans"/>
                <a:sym typeface="Work Sans"/>
              </a:defRPr>
            </a:lvl9pPr>
          </a:lstStyle>
          <a:p>
            <a:pPr defTabSz="913652"/>
            <a:endParaRPr lang="es-CO" kern="0"/>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91324" tIns="45698" rIns="91324" bIns="45698"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pPr defTabSz="913652"/>
            <a:fld id="{00000000-1234-1234-1234-123412341234}" type="slidenum">
              <a:rPr lang="es-CO" kern="0" smtClean="0"/>
              <a:pPr defTabSz="913652"/>
              <a:t>‹Nº›</a:t>
            </a:fld>
            <a:endParaRPr lang="es-CO" kern="0"/>
          </a:p>
        </p:txBody>
      </p:sp>
    </p:spTree>
    <p:extLst>
      <p:ext uri="{BB962C8B-B14F-4D97-AF65-F5344CB8AC3E}">
        <p14:creationId xmlns:p14="http://schemas.microsoft.com/office/powerpoint/2010/main" val="3950935155"/>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42.emf"/></Relationships>
</file>

<file path=ppt/slides/_rels/slide10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33.emf"/><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182.png"/><Relationship Id="rId11" Type="http://schemas.openxmlformats.org/officeDocument/2006/relationships/image" Target="../media/image193.png"/><Relationship Id="rId5" Type="http://schemas.openxmlformats.org/officeDocument/2006/relationships/image" Target="../media/image152.png"/><Relationship Id="rId10" Type="http://schemas.openxmlformats.org/officeDocument/2006/relationships/image" Target="../media/image192.png"/><Relationship Id="rId4" Type="http://schemas.openxmlformats.org/officeDocument/2006/relationships/image" Target="../media/image185.png"/><Relationship Id="rId9" Type="http://schemas.openxmlformats.org/officeDocument/2006/relationships/image" Target="../media/image19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95.png"/><Relationship Id="rId1" Type="http://schemas.openxmlformats.org/officeDocument/2006/relationships/slideLayout" Target="../slideLayouts/slideLayout171.xml"/><Relationship Id="rId6" Type="http://schemas.openxmlformats.org/officeDocument/2006/relationships/hyperlink" Target="https://www.youtube.com/watch?v=IbACBsBNgRM" TargetMode="External"/><Relationship Id="rId5" Type="http://schemas.openxmlformats.org/officeDocument/2006/relationships/image" Target="../media/image197.png"/><Relationship Id="rId4" Type="http://schemas.openxmlformats.org/officeDocument/2006/relationships/image" Target="../media/image1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91.png"/><Relationship Id="rId1" Type="http://schemas.openxmlformats.org/officeDocument/2006/relationships/slideLayout" Target="../slideLayouts/slideLayout13.xml"/><Relationship Id="rId5" Type="http://schemas.openxmlformats.org/officeDocument/2006/relationships/image" Target="../media/image200.emf"/><Relationship Id="rId4" Type="http://schemas.openxmlformats.org/officeDocument/2006/relationships/image" Target="../media/image199.emf"/></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201.png"/><Relationship Id="rId1" Type="http://schemas.openxmlformats.org/officeDocument/2006/relationships/slideLayout" Target="../slideLayouts/slideLayout145.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6.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6.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1.png"/><Relationship Id="rId1" Type="http://schemas.openxmlformats.org/officeDocument/2006/relationships/slideLayout" Target="../slideLayouts/slideLayout176.xml"/><Relationship Id="rId4" Type="http://schemas.openxmlformats.org/officeDocument/2006/relationships/image" Target="../media/image202.png"/></Relationships>
</file>

<file path=ppt/slides/_rels/slide10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204.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3.xml"/></Relationships>
</file>

<file path=ppt/slides/_rels/slide11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95.png"/><Relationship Id="rId1" Type="http://schemas.openxmlformats.org/officeDocument/2006/relationships/slideLayout" Target="../slideLayouts/slideLayout13.xml"/><Relationship Id="rId5" Type="http://schemas.openxmlformats.org/officeDocument/2006/relationships/image" Target="../media/image197.png"/><Relationship Id="rId4" Type="http://schemas.openxmlformats.org/officeDocument/2006/relationships/image" Target="../media/image19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4.xml"/><Relationship Id="rId5" Type="http://schemas.openxmlformats.org/officeDocument/2006/relationships/image" Target="../media/image7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hyperlink" Target="https://www.funcionpublica.gov.co/web/mipg/medicion_desempeno" TargetMode="External"/><Relationship Id="rId2" Type="http://schemas.openxmlformats.org/officeDocument/2006/relationships/image" Target="../media/image85.png"/><Relationship Id="rId1" Type="http://schemas.openxmlformats.org/officeDocument/2006/relationships/slideLayout" Target="../slideLayouts/slideLayout110.xml"/><Relationship Id="rId5" Type="http://schemas.openxmlformats.org/officeDocument/2006/relationships/image" Target="../media/image86.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1.png"/><Relationship Id="rId1" Type="http://schemas.openxmlformats.org/officeDocument/2006/relationships/slideLayout" Target="../slideLayouts/slideLayout13.xml"/><Relationship Id="rId5" Type="http://schemas.openxmlformats.org/officeDocument/2006/relationships/image" Target="../media/image93.jp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98.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hyperlink" Target="http://52.247.48.139:8080/isoft/isoft-ingresa.php" TargetMode="External"/><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1.png"/><Relationship Id="rId1" Type="http://schemas.openxmlformats.org/officeDocument/2006/relationships/slideLayout" Target="../slideLayouts/slideLayout13.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ntraloria.gov.co/web/sireci/home" TargetMode="External"/><Relationship Id="rId7" Type="http://schemas.openxmlformats.org/officeDocument/2006/relationships/image" Target="../media/image107.png"/><Relationship Id="rId2" Type="http://schemas.openxmlformats.org/officeDocument/2006/relationships/image" Target="../media/image91.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06.png"/><Relationship Id="rId4" Type="http://schemas.openxmlformats.org/officeDocument/2006/relationships/hyperlink" Target="https://siacontralorias.auditoria.gov.c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hyperlink" Target="https://www.funcionpublica.gov.co/eva/es/plan-anticorrupc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3" Type="http://schemas.openxmlformats.org/officeDocument/2006/relationships/hyperlink" Target="https://www.funcionpublica.gov.co/web/sigep2" TargetMode="External"/><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3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17" Type="http://schemas.openxmlformats.org/officeDocument/2006/relationships/image" Target="../media/image121.png"/><Relationship Id="rId2" Type="http://schemas.openxmlformats.org/officeDocument/2006/relationships/notesSlide" Target="../notesSlides/notesSlide20.xml"/><Relationship Id="rId16" Type="http://schemas.openxmlformats.org/officeDocument/2006/relationships/image" Target="../media/image74.pdf"/><Relationship Id="rId1" Type="http://schemas.openxmlformats.org/officeDocument/2006/relationships/slideLayout" Target="../slideLayouts/slideLayout44.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44.xml"/><Relationship Id="rId5" Type="http://schemas.openxmlformats.org/officeDocument/2006/relationships/image" Target="../media/image120.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1.png"/><Relationship Id="rId2" Type="http://schemas.openxmlformats.org/officeDocument/2006/relationships/image" Target="../media/image129.jpeg"/><Relationship Id="rId1" Type="http://schemas.openxmlformats.org/officeDocument/2006/relationships/slideLayout" Target="../slideLayouts/slideLayout9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24.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133.emf"/><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6.wdp"/><Relationship Id="rId9"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137.png"/><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141.png"/><Relationship Id="rId5" Type="http://schemas.openxmlformats.org/officeDocument/2006/relationships/image" Target="../media/image145.png"/><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4.xml"/><Relationship Id="rId5" Type="http://schemas.openxmlformats.org/officeDocument/2006/relationships/image" Target="../media/image146.pn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4.xml"/><Relationship Id="rId5" Type="http://schemas.openxmlformats.org/officeDocument/2006/relationships/image" Target="../media/image147.png"/><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44.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44.xml"/><Relationship Id="rId5" Type="http://schemas.microsoft.com/office/2007/relationships/hdphoto" Target="../media/hdphoto7.wdp"/><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1.png"/><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33.emf"/><Relationship Id="rId7" Type="http://schemas.openxmlformats.org/officeDocument/2006/relationships/image" Target="../media/image155.png"/><Relationship Id="rId12" Type="http://schemas.openxmlformats.org/officeDocument/2006/relationships/image" Target="../media/image159.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20.png"/><Relationship Id="rId4" Type="http://schemas.openxmlformats.org/officeDocument/2006/relationships/image" Target="../media/image152.png"/><Relationship Id="rId9" Type="http://schemas.openxmlformats.org/officeDocument/2006/relationships/image" Target="../media/image157.png"/></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0.png"/><Relationship Id="rId1" Type="http://schemas.openxmlformats.org/officeDocument/2006/relationships/slideLayout" Target="../slideLayouts/slideLayout145.xml"/></Relationships>
</file>

<file path=ppt/slides/_rels/slide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2.png"/><Relationship Id="rId1" Type="http://schemas.openxmlformats.org/officeDocument/2006/relationships/slideLayout" Target="../slideLayouts/slideLayout145.xml"/></Relationships>
</file>

<file path=ppt/slides/_rels/slide8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33.emf"/><Relationship Id="rId7" Type="http://schemas.openxmlformats.org/officeDocument/2006/relationships/image" Target="../media/image165.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164.png"/><Relationship Id="rId11" Type="http://schemas.openxmlformats.org/officeDocument/2006/relationships/image" Target="../media/image166.png"/><Relationship Id="rId5" Type="http://schemas.openxmlformats.org/officeDocument/2006/relationships/image" Target="../media/image163.png"/><Relationship Id="rId10" Type="http://schemas.openxmlformats.org/officeDocument/2006/relationships/image" Target="../media/image120.png"/><Relationship Id="rId4" Type="http://schemas.openxmlformats.org/officeDocument/2006/relationships/image" Target="../media/image152.png"/><Relationship Id="rId9"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7.png"/><Relationship Id="rId1" Type="http://schemas.openxmlformats.org/officeDocument/2006/relationships/slideLayout" Target="../slideLayouts/slideLayout145.xml"/></Relationships>
</file>

<file path=ppt/slides/_rels/slide8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8.png"/><Relationship Id="rId1" Type="http://schemas.openxmlformats.org/officeDocument/2006/relationships/slideLayout" Target="../slideLayouts/slideLayout145.xml"/></Relationships>
</file>

<file path=ppt/slides/_rels/slide8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2.png"/><Relationship Id="rId7" Type="http://schemas.openxmlformats.org/officeDocument/2006/relationships/image" Target="../media/image157.png"/><Relationship Id="rId2" Type="http://schemas.openxmlformats.org/officeDocument/2006/relationships/image" Target="../media/image170.png"/><Relationship Id="rId1" Type="http://schemas.openxmlformats.org/officeDocument/2006/relationships/slideLayout" Target="../slideLayouts/slideLayout155.xml"/><Relationship Id="rId6" Type="http://schemas.openxmlformats.org/officeDocument/2006/relationships/image" Target="../media/image172.png"/><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173.png"/><Relationship Id="rId4" Type="http://schemas.openxmlformats.org/officeDocument/2006/relationships/image" Target="../media/image133.emf"/><Relationship Id="rId9" Type="http://schemas.openxmlformats.org/officeDocument/2006/relationships/image" Target="../media/image15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4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5.png"/><Relationship Id="rId1" Type="http://schemas.openxmlformats.org/officeDocument/2006/relationships/slideLayout" Target="../slideLayouts/slideLayout145.xml"/><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7.png"/><Relationship Id="rId1" Type="http://schemas.openxmlformats.org/officeDocument/2006/relationships/slideLayout" Target="../slideLayouts/slideLayout145.xml"/></Relationships>
</file>

<file path=ppt/slides/_rels/slide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8.png"/><Relationship Id="rId1" Type="http://schemas.openxmlformats.org/officeDocument/2006/relationships/slideLayout" Target="../slideLayouts/slideLayout145.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9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0.png"/><Relationship Id="rId1" Type="http://schemas.openxmlformats.org/officeDocument/2006/relationships/slideLayout" Target="../slideLayouts/slideLayout155.xml"/></Relationships>
</file>

<file path=ppt/slides/_rels/slide95.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58.png"/><Relationship Id="rId3" Type="http://schemas.openxmlformats.org/officeDocument/2006/relationships/image" Target="../media/image181.png"/><Relationship Id="rId7" Type="http://schemas.openxmlformats.org/officeDocument/2006/relationships/image" Target="../media/image164.png"/><Relationship Id="rId12" Type="http://schemas.openxmlformats.org/officeDocument/2006/relationships/image" Target="../media/image70.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182.png"/><Relationship Id="rId11" Type="http://schemas.openxmlformats.org/officeDocument/2006/relationships/image" Target="../media/image184.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33.emf"/><Relationship Id="rId9" Type="http://schemas.openxmlformats.org/officeDocument/2006/relationships/image" Target="../media/image183.png"/><Relationship Id="rId14" Type="http://schemas.openxmlformats.org/officeDocument/2006/relationships/image" Target="../media/image18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9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55.xml"/></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55.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E8A571FC-24DF-4241-B0B7-677DDA376945}"/>
              </a:ext>
            </a:extLst>
          </p:cNvPr>
          <p:cNvSpPr txBox="1"/>
          <p:nvPr/>
        </p:nvSpPr>
        <p:spPr>
          <a:xfrm>
            <a:off x="7010400" y="1764145"/>
            <a:ext cx="4498109" cy="1200329"/>
          </a:xfrm>
          <a:prstGeom prst="rect">
            <a:avLst/>
          </a:prstGeom>
          <a:noFill/>
        </p:spPr>
        <p:txBody>
          <a:bodyPr wrap="square" rtlCol="0">
            <a:spAutoFit/>
          </a:bodyPr>
          <a:lstStyle/>
          <a:p>
            <a:pPr algn="ctr"/>
            <a:r>
              <a:rPr lang="es-MX" sz="2400" dirty="0">
                <a:solidFill>
                  <a:schemeClr val="bg1"/>
                </a:solidFill>
              </a:rPr>
              <a:t>Estrategia Inducción Jefes de Control Interno o quien hace sus veces nivel territorial</a:t>
            </a:r>
          </a:p>
        </p:txBody>
      </p:sp>
      <p:sp>
        <p:nvSpPr>
          <p:cNvPr id="3" name="CuadroTexto 2">
            <a:extLst>
              <a:ext uri="{FF2B5EF4-FFF2-40B4-BE49-F238E27FC236}">
                <a16:creationId xmlns:a16="http://schemas.microsoft.com/office/drawing/2014/main" xmlns="" id="{0F2ED8C5-C1BA-4FCE-9BB5-54FBB673AA10}"/>
              </a:ext>
            </a:extLst>
          </p:cNvPr>
          <p:cNvSpPr txBox="1"/>
          <p:nvPr/>
        </p:nvSpPr>
        <p:spPr>
          <a:xfrm>
            <a:off x="7010400" y="3888508"/>
            <a:ext cx="4498109" cy="830997"/>
          </a:xfrm>
          <a:prstGeom prst="rect">
            <a:avLst/>
          </a:prstGeom>
          <a:noFill/>
        </p:spPr>
        <p:txBody>
          <a:bodyPr wrap="square" rtlCol="0">
            <a:spAutoFit/>
          </a:bodyPr>
          <a:lstStyle/>
          <a:p>
            <a:r>
              <a:rPr lang="es-CO" sz="2400" dirty="0">
                <a:solidFill>
                  <a:schemeClr val="bg1"/>
                </a:solidFill>
              </a:rPr>
              <a:t>Myrian Cubillos Benavides</a:t>
            </a:r>
          </a:p>
          <a:p>
            <a:r>
              <a:rPr lang="es-CO" sz="2400" dirty="0">
                <a:solidFill>
                  <a:schemeClr val="bg1"/>
                </a:solidFill>
              </a:rPr>
              <a:t>José Miguel Guaje Altamar</a:t>
            </a:r>
          </a:p>
        </p:txBody>
      </p:sp>
    </p:spTree>
    <p:extLst>
      <p:ext uri="{BB962C8B-B14F-4D97-AF65-F5344CB8AC3E}">
        <p14:creationId xmlns:p14="http://schemas.microsoft.com/office/powerpoint/2010/main" val="2797712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Definición Modelo Integrado de Planeación y Gestión MIPG</a:t>
            </a:r>
          </a:p>
        </p:txBody>
      </p:sp>
      <p:sp>
        <p:nvSpPr>
          <p:cNvPr id="3" name="Rectangle 45">
            <a:extLst>
              <a:ext uri="{FF2B5EF4-FFF2-40B4-BE49-F238E27FC236}">
                <a16:creationId xmlns:a16="http://schemas.microsoft.com/office/drawing/2014/main" xmlns="" id="{B87A3345-56E9-45C9-92A3-8F93B67A0981}"/>
              </a:ext>
            </a:extLst>
          </p:cNvPr>
          <p:cNvSpPr/>
          <p:nvPr/>
        </p:nvSpPr>
        <p:spPr>
          <a:xfrm>
            <a:off x="1760833" y="2239277"/>
            <a:ext cx="8680912"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pt-BR" sz="1800" b="0" i="0" u="none" strike="noStrike" kern="1200" cap="none" spc="225" normalizeH="0" baseline="0" noProof="0" dirty="0">
                <a:ln>
                  <a:noFill/>
                </a:ln>
                <a:solidFill>
                  <a:prstClr val="black"/>
                </a:solidFill>
                <a:effectLst/>
                <a:uLnTx/>
                <a:uFillTx/>
                <a:latin typeface="Arial Narrow" panose="020B0606020202030204" pitchFamily="34" charset="0"/>
                <a:ea typeface="+mn-ea"/>
                <a:cs typeface="Arial"/>
                <a:sym typeface="Arial"/>
              </a:rPr>
              <a:t>MARCO DE REFERENCIA QUE LE FACILITA A LAS ENTIDADES PÚBLICAS:</a:t>
            </a:r>
            <a:endParaRPr kumimoji="0" lang="en-US" sz="1800" b="0" i="0" u="none" strike="noStrike" kern="1200" cap="none" spc="225"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sp>
        <p:nvSpPr>
          <p:cNvPr id="4" name="Rectángulo 3">
            <a:extLst>
              <a:ext uri="{FF2B5EF4-FFF2-40B4-BE49-F238E27FC236}">
                <a16:creationId xmlns:a16="http://schemas.microsoft.com/office/drawing/2014/main" xmlns="" id="{40CD2522-2546-48B1-B636-633F70C253E1}"/>
              </a:ext>
            </a:extLst>
          </p:cNvPr>
          <p:cNvSpPr/>
          <p:nvPr/>
        </p:nvSpPr>
        <p:spPr>
          <a:xfrm>
            <a:off x="2231936" y="1338965"/>
            <a:ext cx="8168857"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CO" sz="2400" b="1" i="0" u="none" strike="noStrike" kern="1200" cap="none" spc="0" normalizeH="0" baseline="0" noProof="0" dirty="0">
                <a:ln>
                  <a:noFill/>
                </a:ln>
                <a:solidFill>
                  <a:srgbClr val="ED7D31"/>
                </a:solidFill>
                <a:effectLst/>
                <a:uLnTx/>
                <a:uFillTx/>
                <a:latin typeface="Arial Black" panose="020B0A04020102020204" pitchFamily="34" charset="0"/>
                <a:ea typeface="+mn-ea"/>
                <a:cs typeface="Arial"/>
                <a:sym typeface="Arial"/>
              </a:rPr>
              <a:t>MIPG</a:t>
            </a:r>
            <a:r>
              <a:rPr kumimoji="0" lang="es-CO" sz="2400" b="1" i="0" u="none" strike="noStrike" kern="1200" cap="none" spc="0" normalizeH="0" baseline="0" noProof="0" dirty="0">
                <a:ln>
                  <a:noFill/>
                </a:ln>
                <a:solidFill>
                  <a:srgbClr val="333333"/>
                </a:solidFill>
                <a:effectLst/>
                <a:uLnTx/>
                <a:uFillTx/>
                <a:latin typeface="Arial Black" panose="020B0A04020102020204" pitchFamily="34" charset="0"/>
                <a:ea typeface="+mn-ea"/>
                <a:cs typeface="Arial"/>
                <a:sym typeface="Arial"/>
              </a:rPr>
              <a:t> </a:t>
            </a:r>
            <a:r>
              <a:rPr kumimoji="0" lang="es-CO" sz="1800" b="1" i="0" u="none" strike="noStrike" kern="1200" cap="none" spc="0" normalizeH="0" baseline="0" noProof="0" dirty="0">
                <a:ln>
                  <a:noFill/>
                </a:ln>
                <a:solidFill>
                  <a:srgbClr val="333333"/>
                </a:solidFill>
                <a:effectLst/>
                <a:uLnTx/>
                <a:uFillTx/>
                <a:latin typeface="Arial Black" panose="020B0A04020102020204" pitchFamily="34" charset="0"/>
                <a:ea typeface="+mn-ea"/>
                <a:cs typeface="Arial"/>
                <a:sym typeface="Arial"/>
              </a:rPr>
              <a:t>se entiende como un:</a:t>
            </a:r>
            <a:endParaRPr kumimoji="0" lang="es-CO"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a:sym typeface="Arial"/>
            </a:endParaRPr>
          </a:p>
        </p:txBody>
      </p:sp>
      <p:pic>
        <p:nvPicPr>
          <p:cNvPr id="5" name="Picture 13">
            <a:extLst>
              <a:ext uri="{FF2B5EF4-FFF2-40B4-BE49-F238E27FC236}">
                <a16:creationId xmlns:a16="http://schemas.microsoft.com/office/drawing/2014/main" xmlns="" id="{ABBAA312-BB05-40BC-9D23-77D598AADBE1}"/>
              </a:ext>
            </a:extLst>
          </p:cNvPr>
          <p:cNvPicPr>
            <a:picLocks noChangeAspect="1"/>
          </p:cNvPicPr>
          <p:nvPr/>
        </p:nvPicPr>
        <p:blipFill>
          <a:blip r:embed="rId3"/>
          <a:stretch>
            <a:fillRect/>
          </a:stretch>
        </p:blipFill>
        <p:spPr>
          <a:xfrm>
            <a:off x="2081452" y="4880115"/>
            <a:ext cx="1738974" cy="894535"/>
          </a:xfrm>
          <a:prstGeom prst="rect">
            <a:avLst/>
          </a:prstGeom>
        </p:spPr>
      </p:pic>
      <p:pic>
        <p:nvPicPr>
          <p:cNvPr id="6" name="Picture 14">
            <a:extLst>
              <a:ext uri="{FF2B5EF4-FFF2-40B4-BE49-F238E27FC236}">
                <a16:creationId xmlns:a16="http://schemas.microsoft.com/office/drawing/2014/main" xmlns="" id="{6A05CF8F-09E4-43C6-9971-D9F19DEF854B}"/>
              </a:ext>
            </a:extLst>
          </p:cNvPr>
          <p:cNvPicPr>
            <a:picLocks noChangeAspect="1"/>
          </p:cNvPicPr>
          <p:nvPr/>
        </p:nvPicPr>
        <p:blipFill>
          <a:blip r:embed="rId4"/>
          <a:stretch>
            <a:fillRect/>
          </a:stretch>
        </p:blipFill>
        <p:spPr>
          <a:xfrm>
            <a:off x="8272053" y="4349601"/>
            <a:ext cx="1352536" cy="987566"/>
          </a:xfrm>
          <a:prstGeom prst="rect">
            <a:avLst/>
          </a:prstGeom>
        </p:spPr>
      </p:pic>
      <p:sp>
        <p:nvSpPr>
          <p:cNvPr id="7" name="Flecha: a la izquierda y derecha 13">
            <a:extLst>
              <a:ext uri="{FF2B5EF4-FFF2-40B4-BE49-F238E27FC236}">
                <a16:creationId xmlns:a16="http://schemas.microsoft.com/office/drawing/2014/main" xmlns="" id="{18ED16AC-617A-49BE-9AAE-0D714C0A77AD}"/>
              </a:ext>
            </a:extLst>
          </p:cNvPr>
          <p:cNvSpPr/>
          <p:nvPr/>
        </p:nvSpPr>
        <p:spPr>
          <a:xfrm>
            <a:off x="4092590" y="5408323"/>
            <a:ext cx="793081" cy="160764"/>
          </a:xfrm>
          <a:prstGeom prst="leftRightArrow">
            <a:avLst>
              <a:gd name="adj1" fmla="val 30361"/>
              <a:gd name="adj2" fmla="val 50000"/>
            </a:avLst>
          </a:prstGeom>
          <a:solidFill>
            <a:srgbClr val="E3661C"/>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 name="TextBox 3">
            <a:extLst>
              <a:ext uri="{FF2B5EF4-FFF2-40B4-BE49-F238E27FC236}">
                <a16:creationId xmlns:a16="http://schemas.microsoft.com/office/drawing/2014/main" xmlns="" id="{5B10679C-7E58-46BB-BC64-AFF9E06A4762}"/>
              </a:ext>
            </a:extLst>
          </p:cNvPr>
          <p:cNvSpPr txBox="1"/>
          <p:nvPr/>
        </p:nvSpPr>
        <p:spPr>
          <a:xfrm>
            <a:off x="2193231" y="5917193"/>
            <a:ext cx="1302916" cy="8309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400" cap="none" spc="75" normalizeH="0" baseline="0" noProof="0" dirty="0">
                <a:ln>
                  <a:noFill/>
                </a:ln>
                <a:solidFill>
                  <a:srgbClr val="595959"/>
                </a:solidFill>
                <a:effectLst/>
                <a:uLnTx/>
                <a:uFillTx/>
                <a:latin typeface="Arial Narrow"/>
                <a:ea typeface="+mn-ea"/>
                <a:cs typeface="Arial Narrow"/>
                <a:sym typeface="Arial"/>
              </a:rPr>
              <a:t>Derechos</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600" b="1" i="0" u="none" strike="noStrike" kern="1400" cap="none" spc="75" normalizeH="0" baseline="0" noProof="0" dirty="0">
                <a:ln>
                  <a:noFill/>
                </a:ln>
                <a:solidFill>
                  <a:srgbClr val="595959"/>
                </a:solidFill>
                <a:effectLst/>
                <a:uLnTx/>
                <a:uFillTx/>
                <a:latin typeface="Arial Narrow"/>
                <a:ea typeface="+mn-ea"/>
                <a:cs typeface="Arial Narrow"/>
                <a:sym typeface="Arial"/>
              </a:rPr>
              <a:t>Problemas Necesidades</a:t>
            </a:r>
            <a:endParaRPr kumimoji="0" lang="en-US" sz="1600" b="1" i="0" u="none" strike="noStrike" kern="1400" cap="none" spc="75" normalizeH="0" baseline="0" noProof="0" dirty="0">
              <a:ln>
                <a:noFill/>
              </a:ln>
              <a:solidFill>
                <a:srgbClr val="595959"/>
              </a:solidFill>
              <a:effectLst/>
              <a:uLnTx/>
              <a:uFillTx/>
              <a:latin typeface="Arial Narrow"/>
              <a:ea typeface="+mn-ea"/>
              <a:cs typeface="Arial Narrow"/>
              <a:sym typeface="Arial"/>
            </a:endParaRPr>
          </a:p>
        </p:txBody>
      </p:sp>
      <p:sp>
        <p:nvSpPr>
          <p:cNvPr id="10" name="TextBox 5">
            <a:extLst>
              <a:ext uri="{FF2B5EF4-FFF2-40B4-BE49-F238E27FC236}">
                <a16:creationId xmlns:a16="http://schemas.microsoft.com/office/drawing/2014/main" xmlns="" id="{FF5E4EA8-98BA-4DC6-A113-42200EB8F668}"/>
              </a:ext>
            </a:extLst>
          </p:cNvPr>
          <p:cNvSpPr txBox="1"/>
          <p:nvPr/>
        </p:nvSpPr>
        <p:spPr>
          <a:xfrm>
            <a:off x="7427393" y="5389613"/>
            <a:ext cx="3704798" cy="138499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t>Generar resultados que atiendan </a:t>
            </a:r>
            <a:b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br>
            <a: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t>los planes de desarrollo y garanticen los derechos, resuelvan </a:t>
            </a:r>
            <a:b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br>
            <a: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t>las necesidades y problemas </a:t>
            </a:r>
            <a:b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br>
            <a:r>
              <a:rPr kumimoji="0" lang="es-CO" sz="1400" b="1" i="0" u="none" strike="noStrike" kern="1400" cap="none" spc="75" normalizeH="0" baseline="0" noProof="0" dirty="0">
                <a:ln>
                  <a:noFill/>
                </a:ln>
                <a:solidFill>
                  <a:prstClr val="black">
                    <a:lumMod val="65000"/>
                    <a:lumOff val="35000"/>
                  </a:prstClr>
                </a:solidFill>
                <a:effectLst/>
                <a:uLnTx/>
                <a:uFillTx/>
                <a:latin typeface="Arial Narrow"/>
                <a:ea typeface="+mn-ea"/>
                <a:cs typeface="Arial Narrow"/>
                <a:sym typeface="Arial"/>
              </a:rPr>
              <a:t>de los ciudadanos </a:t>
            </a:r>
            <a:r>
              <a:rPr kumimoji="0" lang="es-CO" sz="1400" b="1" i="0" u="none" strike="noStrike" kern="1400" cap="none" spc="75" normalizeH="0" baseline="0" noProof="0" dirty="0">
                <a:ln>
                  <a:noFill/>
                </a:ln>
                <a:solidFill>
                  <a:srgbClr val="ED7D31"/>
                </a:solidFill>
                <a:effectLst/>
                <a:uLnTx/>
                <a:uFillTx/>
                <a:latin typeface="Arial Narrow"/>
                <a:ea typeface="+mn-ea"/>
                <a:cs typeface="Arial Narrow"/>
                <a:sym typeface="Arial"/>
              </a:rPr>
              <a:t>con integridad </a:t>
            </a:r>
            <a:br>
              <a:rPr kumimoji="0" lang="es-CO" sz="1400" b="1" i="0" u="none" strike="noStrike" kern="1400" cap="none" spc="75" normalizeH="0" baseline="0" noProof="0" dirty="0">
                <a:ln>
                  <a:noFill/>
                </a:ln>
                <a:solidFill>
                  <a:srgbClr val="ED7D31"/>
                </a:solidFill>
                <a:effectLst/>
                <a:uLnTx/>
                <a:uFillTx/>
                <a:latin typeface="Arial Narrow"/>
                <a:ea typeface="+mn-ea"/>
                <a:cs typeface="Arial Narrow"/>
                <a:sym typeface="Arial"/>
              </a:rPr>
            </a:br>
            <a:r>
              <a:rPr kumimoji="0" lang="es-CO" sz="1400" b="1" i="0" u="none" strike="noStrike" kern="1400" cap="none" spc="75" normalizeH="0" baseline="0" noProof="0" dirty="0">
                <a:ln>
                  <a:noFill/>
                </a:ln>
                <a:solidFill>
                  <a:srgbClr val="ED7D31"/>
                </a:solidFill>
                <a:effectLst/>
                <a:uLnTx/>
                <a:uFillTx/>
                <a:latin typeface="Arial Narrow"/>
                <a:ea typeface="+mn-ea"/>
                <a:cs typeface="Arial Narrow"/>
                <a:sym typeface="Arial"/>
              </a:rPr>
              <a:t>y calidad en el servicio</a:t>
            </a:r>
          </a:p>
        </p:txBody>
      </p:sp>
      <p:grpSp>
        <p:nvGrpSpPr>
          <p:cNvPr id="11" name="3 Grupo">
            <a:extLst>
              <a:ext uri="{FF2B5EF4-FFF2-40B4-BE49-F238E27FC236}">
                <a16:creationId xmlns:a16="http://schemas.microsoft.com/office/drawing/2014/main" xmlns="" id="{F9281628-CAE0-4498-B71A-CF9DE254DB50}"/>
              </a:ext>
            </a:extLst>
          </p:cNvPr>
          <p:cNvGrpSpPr/>
          <p:nvPr/>
        </p:nvGrpSpPr>
        <p:grpSpPr>
          <a:xfrm>
            <a:off x="5094837" y="3033326"/>
            <a:ext cx="1851952" cy="2084951"/>
            <a:chOff x="4903817" y="1119613"/>
            <a:chExt cx="2469269" cy="2779934"/>
          </a:xfrm>
        </p:grpSpPr>
        <p:grpSp>
          <p:nvGrpSpPr>
            <p:cNvPr id="12" name="Group 8">
              <a:extLst>
                <a:ext uri="{FF2B5EF4-FFF2-40B4-BE49-F238E27FC236}">
                  <a16:creationId xmlns:a16="http://schemas.microsoft.com/office/drawing/2014/main" xmlns="" id="{23E25F09-D078-4B1C-832E-9FF90D80EC4A}"/>
                </a:ext>
              </a:extLst>
            </p:cNvPr>
            <p:cNvGrpSpPr/>
            <p:nvPr/>
          </p:nvGrpSpPr>
          <p:grpSpPr>
            <a:xfrm>
              <a:off x="4906757" y="3293537"/>
              <a:ext cx="2463225" cy="606010"/>
              <a:chOff x="4924657" y="1642275"/>
              <a:chExt cx="3129044" cy="455303"/>
            </a:xfrm>
          </p:grpSpPr>
          <p:sp>
            <p:nvSpPr>
              <p:cNvPr id="23" name="Rectangle 9">
                <a:extLst>
                  <a:ext uri="{FF2B5EF4-FFF2-40B4-BE49-F238E27FC236}">
                    <a16:creationId xmlns:a16="http://schemas.microsoft.com/office/drawing/2014/main" xmlns="" id="{31C4F2FF-8644-47D9-ABC7-E2962B39D3F8}"/>
                  </a:ext>
                </a:extLst>
              </p:cNvPr>
              <p:cNvSpPr/>
              <p:nvPr/>
            </p:nvSpPr>
            <p:spPr>
              <a:xfrm>
                <a:off x="4924657" y="1642275"/>
                <a:ext cx="3129044" cy="455303"/>
              </a:xfrm>
              <a:prstGeom prst="rect">
                <a:avLst/>
              </a:prstGeom>
              <a:solidFill>
                <a:srgbClr val="FFC000"/>
              </a:solidFill>
              <a:ln w="63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4" name="TextBox 10">
                <a:extLst>
                  <a:ext uri="{FF2B5EF4-FFF2-40B4-BE49-F238E27FC236}">
                    <a16:creationId xmlns:a16="http://schemas.microsoft.com/office/drawing/2014/main" xmlns="" id="{8A68E01C-F9C8-4481-9CF4-4150589960D9}"/>
                  </a:ext>
                </a:extLst>
              </p:cNvPr>
              <p:cNvSpPr txBox="1"/>
              <p:nvPr/>
            </p:nvSpPr>
            <p:spPr>
              <a:xfrm>
                <a:off x="5317371" y="1642275"/>
                <a:ext cx="2324281" cy="323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t>Controlar</a:t>
                </a:r>
                <a:endParaRPr kumimoji="0" lang="en-US" sz="1050" b="1" i="0" u="none" strike="noStrike" kern="1400" cap="none" spc="75" normalizeH="0" baseline="0" noProof="0" dirty="0">
                  <a:ln>
                    <a:noFill/>
                  </a:ln>
                  <a:solidFill>
                    <a:prstClr val="white"/>
                  </a:solidFill>
                  <a:effectLst/>
                  <a:uLnTx/>
                  <a:uFillTx/>
                  <a:latin typeface="Arial Narrow"/>
                  <a:ea typeface="+mn-ea"/>
                  <a:cs typeface="Arial Narrow"/>
                  <a:sym typeface="Arial"/>
                </a:endParaRPr>
              </a:p>
            </p:txBody>
          </p:sp>
        </p:grpSp>
        <p:grpSp>
          <p:nvGrpSpPr>
            <p:cNvPr id="13" name="Group 16">
              <a:extLst>
                <a:ext uri="{FF2B5EF4-FFF2-40B4-BE49-F238E27FC236}">
                  <a16:creationId xmlns:a16="http://schemas.microsoft.com/office/drawing/2014/main" xmlns="" id="{834EA8EA-E37B-437D-B5CC-DF0C7854164D}"/>
                </a:ext>
              </a:extLst>
            </p:cNvPr>
            <p:cNvGrpSpPr/>
            <p:nvPr/>
          </p:nvGrpSpPr>
          <p:grpSpPr>
            <a:xfrm>
              <a:off x="4914366" y="1119613"/>
              <a:ext cx="2458720" cy="733270"/>
              <a:chOff x="5754416" y="2600019"/>
              <a:chExt cx="2534789" cy="455303"/>
            </a:xfrm>
          </p:grpSpPr>
          <p:sp>
            <p:nvSpPr>
              <p:cNvPr id="21" name="Rectangle 17">
                <a:extLst>
                  <a:ext uri="{FF2B5EF4-FFF2-40B4-BE49-F238E27FC236}">
                    <a16:creationId xmlns:a16="http://schemas.microsoft.com/office/drawing/2014/main" xmlns="" id="{0F5EABD9-CCFF-4EA5-8E5B-252BB80563AE}"/>
                  </a:ext>
                </a:extLst>
              </p:cNvPr>
              <p:cNvSpPr/>
              <p:nvPr/>
            </p:nvSpPr>
            <p:spPr>
              <a:xfrm>
                <a:off x="5754416" y="2600019"/>
                <a:ext cx="2534789" cy="455303"/>
              </a:xfrm>
              <a:prstGeom prst="rect">
                <a:avLst/>
              </a:prstGeom>
              <a:solidFill>
                <a:srgbClr val="782247"/>
              </a:solidFill>
              <a:ln w="63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TextBox 18">
                <a:extLst>
                  <a:ext uri="{FF2B5EF4-FFF2-40B4-BE49-F238E27FC236}">
                    <a16:creationId xmlns:a16="http://schemas.microsoft.com/office/drawing/2014/main" xmlns="" id="{D6A1C316-D551-4212-A3AF-6CFBDF779943}"/>
                  </a:ext>
                </a:extLst>
              </p:cNvPr>
              <p:cNvSpPr txBox="1"/>
              <p:nvPr/>
            </p:nvSpPr>
            <p:spPr>
              <a:xfrm>
                <a:off x="5859672" y="2673782"/>
                <a:ext cx="2324284" cy="26754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t>Dirigir y planear</a:t>
                </a:r>
                <a:endParaRPr kumimoji="0" lang="en-US" sz="1500" b="1" i="0" u="none" strike="noStrike" kern="1400" cap="none" spc="75" normalizeH="0" baseline="0" noProof="0" dirty="0">
                  <a:ln>
                    <a:noFill/>
                  </a:ln>
                  <a:solidFill>
                    <a:prstClr val="white"/>
                  </a:solidFill>
                  <a:effectLst/>
                  <a:uLnTx/>
                  <a:uFillTx/>
                  <a:latin typeface="Arial Narrow"/>
                  <a:ea typeface="+mn-ea"/>
                  <a:cs typeface="Arial Narrow"/>
                  <a:sym typeface="Arial"/>
                </a:endParaRPr>
              </a:p>
            </p:txBody>
          </p:sp>
        </p:grpSp>
        <p:grpSp>
          <p:nvGrpSpPr>
            <p:cNvPr id="14" name="Group 19">
              <a:extLst>
                <a:ext uri="{FF2B5EF4-FFF2-40B4-BE49-F238E27FC236}">
                  <a16:creationId xmlns:a16="http://schemas.microsoft.com/office/drawing/2014/main" xmlns="" id="{77B1B03C-1628-48DE-9D7C-C31C11FD74F7}"/>
                </a:ext>
              </a:extLst>
            </p:cNvPr>
            <p:cNvGrpSpPr/>
            <p:nvPr/>
          </p:nvGrpSpPr>
          <p:grpSpPr>
            <a:xfrm>
              <a:off x="4903817" y="2122009"/>
              <a:ext cx="2458720" cy="1118155"/>
              <a:chOff x="4756050" y="2600020"/>
              <a:chExt cx="3067094" cy="694286"/>
            </a:xfrm>
          </p:grpSpPr>
          <p:sp>
            <p:nvSpPr>
              <p:cNvPr id="19" name="Rectangle 20">
                <a:extLst>
                  <a:ext uri="{FF2B5EF4-FFF2-40B4-BE49-F238E27FC236}">
                    <a16:creationId xmlns:a16="http://schemas.microsoft.com/office/drawing/2014/main" xmlns="" id="{79CA0DEA-F9C2-49E3-B4D2-80D8504B9914}"/>
                  </a:ext>
                </a:extLst>
              </p:cNvPr>
              <p:cNvSpPr/>
              <p:nvPr/>
            </p:nvSpPr>
            <p:spPr>
              <a:xfrm>
                <a:off x="4756050" y="2839003"/>
                <a:ext cx="3067094" cy="455303"/>
              </a:xfrm>
              <a:prstGeom prst="rect">
                <a:avLst/>
              </a:prstGeom>
              <a:solidFill>
                <a:srgbClr val="E5661D"/>
              </a:solidFill>
              <a:ln w="63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 name="TextBox 21">
                <a:extLst>
                  <a:ext uri="{FF2B5EF4-FFF2-40B4-BE49-F238E27FC236}">
                    <a16:creationId xmlns:a16="http://schemas.microsoft.com/office/drawing/2014/main" xmlns="" id="{F085784F-D8BB-420D-A7A7-3683D4745CDF}"/>
                  </a:ext>
                </a:extLst>
              </p:cNvPr>
              <p:cNvSpPr txBox="1"/>
              <p:nvPr/>
            </p:nvSpPr>
            <p:spPr>
              <a:xfrm>
                <a:off x="5285352" y="2600020"/>
                <a:ext cx="2324285" cy="26754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t>Ejecutar</a:t>
                </a:r>
                <a:endParaRPr kumimoji="0" lang="en-US" sz="1500" b="1" i="0" u="none" strike="noStrike" kern="1400" cap="none" spc="75" normalizeH="0" baseline="0" noProof="0" dirty="0">
                  <a:ln>
                    <a:noFill/>
                  </a:ln>
                  <a:solidFill>
                    <a:prstClr val="white"/>
                  </a:solidFill>
                  <a:effectLst/>
                  <a:uLnTx/>
                  <a:uFillTx/>
                  <a:latin typeface="Arial Narrow"/>
                  <a:ea typeface="+mn-ea"/>
                  <a:cs typeface="Arial Narrow"/>
                  <a:sym typeface="Arial"/>
                </a:endParaRPr>
              </a:p>
            </p:txBody>
          </p:sp>
        </p:grpSp>
        <p:grpSp>
          <p:nvGrpSpPr>
            <p:cNvPr id="15" name="Group 22">
              <a:extLst>
                <a:ext uri="{FF2B5EF4-FFF2-40B4-BE49-F238E27FC236}">
                  <a16:creationId xmlns:a16="http://schemas.microsoft.com/office/drawing/2014/main" xmlns="" id="{14D4B020-FC78-4BF7-B441-B1598B011E15}"/>
                </a:ext>
              </a:extLst>
            </p:cNvPr>
            <p:cNvGrpSpPr/>
            <p:nvPr/>
          </p:nvGrpSpPr>
          <p:grpSpPr>
            <a:xfrm>
              <a:off x="4911262" y="1912273"/>
              <a:ext cx="2458720" cy="1347094"/>
              <a:chOff x="3958291" y="1851408"/>
              <a:chExt cx="3067095" cy="836438"/>
            </a:xfrm>
          </p:grpSpPr>
          <p:sp>
            <p:nvSpPr>
              <p:cNvPr id="17" name="Rectangle 23">
                <a:extLst>
                  <a:ext uri="{FF2B5EF4-FFF2-40B4-BE49-F238E27FC236}">
                    <a16:creationId xmlns:a16="http://schemas.microsoft.com/office/drawing/2014/main" xmlns="" id="{4B79D52D-CDA0-42DE-90BA-B0FB4791F26B}"/>
                  </a:ext>
                </a:extLst>
              </p:cNvPr>
              <p:cNvSpPr/>
              <p:nvPr/>
            </p:nvSpPr>
            <p:spPr>
              <a:xfrm>
                <a:off x="3958291" y="1851408"/>
                <a:ext cx="3067095" cy="331670"/>
              </a:xfrm>
              <a:prstGeom prst="rect">
                <a:avLst/>
              </a:prstGeom>
              <a:solidFill>
                <a:srgbClr val="159EBE"/>
              </a:solidFill>
              <a:ln w="63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 name="TextBox 24">
                <a:extLst>
                  <a:ext uri="{FF2B5EF4-FFF2-40B4-BE49-F238E27FC236}">
                    <a16:creationId xmlns:a16="http://schemas.microsoft.com/office/drawing/2014/main" xmlns="" id="{2FBBFDE3-AC52-491D-BF31-3BE486A9E139}"/>
                  </a:ext>
                </a:extLst>
              </p:cNvPr>
              <p:cNvSpPr txBox="1"/>
              <p:nvPr/>
            </p:nvSpPr>
            <p:spPr>
              <a:xfrm>
                <a:off x="4033892" y="2229195"/>
                <a:ext cx="2927750" cy="45865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t>Hacer seguimiento </a:t>
                </a:r>
                <a:b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br>
                <a:r>
                  <a:rPr kumimoji="0" lang="es-ES_tradnl" sz="1500" b="1" i="0" u="none" strike="noStrike" kern="1400" cap="none" spc="75" normalizeH="0" baseline="0" noProof="0" dirty="0">
                    <a:ln>
                      <a:noFill/>
                    </a:ln>
                    <a:solidFill>
                      <a:prstClr val="white"/>
                    </a:solidFill>
                    <a:effectLst/>
                    <a:uLnTx/>
                    <a:uFillTx/>
                    <a:latin typeface="Arial Narrow"/>
                    <a:ea typeface="+mn-ea"/>
                    <a:cs typeface="Arial Narrow"/>
                    <a:sym typeface="Arial"/>
                  </a:rPr>
                  <a:t>y evaluar</a:t>
                </a:r>
                <a:endParaRPr kumimoji="0" lang="en-US" sz="1500" b="1" i="0" u="none" strike="noStrike" kern="1400" cap="none" spc="75" normalizeH="0" baseline="0" noProof="0" dirty="0">
                  <a:ln>
                    <a:noFill/>
                  </a:ln>
                  <a:solidFill>
                    <a:prstClr val="white"/>
                  </a:solidFill>
                  <a:effectLst/>
                  <a:uLnTx/>
                  <a:uFillTx/>
                  <a:latin typeface="Arial Narrow"/>
                  <a:ea typeface="+mn-ea"/>
                  <a:cs typeface="Arial Narrow"/>
                  <a:sym typeface="Arial"/>
                </a:endParaRPr>
              </a:p>
            </p:txBody>
          </p:sp>
        </p:grpSp>
        <p:sp>
          <p:nvSpPr>
            <p:cNvPr id="16" name="2 Rectángulo">
              <a:extLst>
                <a:ext uri="{FF2B5EF4-FFF2-40B4-BE49-F238E27FC236}">
                  <a16:creationId xmlns:a16="http://schemas.microsoft.com/office/drawing/2014/main" xmlns="" id="{DB8E685C-77C2-48F9-AB3F-753634FABB2B}"/>
                </a:ext>
              </a:extLst>
            </p:cNvPr>
            <p:cNvSpPr/>
            <p:nvPr/>
          </p:nvSpPr>
          <p:spPr>
            <a:xfrm>
              <a:off x="4969496" y="1994459"/>
              <a:ext cx="2376146" cy="40010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_tradnl" sz="1350" b="1" i="0" u="none" strike="noStrike" kern="1400" cap="none" spc="75" normalizeH="0" baseline="0" noProof="0" dirty="0">
                  <a:ln>
                    <a:noFill/>
                  </a:ln>
                  <a:solidFill>
                    <a:prstClr val="white"/>
                  </a:solidFill>
                  <a:effectLst/>
                  <a:uLnTx/>
                  <a:uFillTx/>
                  <a:latin typeface="Arial Narrow"/>
                  <a:ea typeface="+mn-ea"/>
                  <a:cs typeface="Arial Narrow"/>
                  <a:sym typeface="Arial"/>
                </a:rPr>
                <a:t>Ejecutar</a:t>
              </a:r>
              <a:endParaRPr kumimoji="0" lang="en-US" sz="1350" b="1" i="0" u="none" strike="noStrike" kern="1400" cap="none" spc="75" normalizeH="0" baseline="0" noProof="0" dirty="0">
                <a:ln>
                  <a:noFill/>
                </a:ln>
                <a:solidFill>
                  <a:prstClr val="white"/>
                </a:solidFill>
                <a:effectLst/>
                <a:uLnTx/>
                <a:uFillTx/>
                <a:latin typeface="Arial Narrow"/>
                <a:ea typeface="+mn-ea"/>
                <a:cs typeface="Arial Narrow"/>
                <a:sym typeface="Arial"/>
              </a:endParaRPr>
            </a:p>
          </p:txBody>
        </p:sp>
      </p:grpSp>
      <p:cxnSp>
        <p:nvCxnSpPr>
          <p:cNvPr id="25" name="5 Conector recto de flecha">
            <a:extLst>
              <a:ext uri="{FF2B5EF4-FFF2-40B4-BE49-F238E27FC236}">
                <a16:creationId xmlns:a16="http://schemas.microsoft.com/office/drawing/2014/main" xmlns="" id="{4CBC5F81-C391-4A8B-8424-3326415C3064}"/>
              </a:ext>
            </a:extLst>
          </p:cNvPr>
          <p:cNvCxnSpPr>
            <a:cxnSpLocks/>
          </p:cNvCxnSpPr>
          <p:nvPr/>
        </p:nvCxnSpPr>
        <p:spPr>
          <a:xfrm>
            <a:off x="6060336" y="2679757"/>
            <a:ext cx="1" cy="353570"/>
          </a:xfrm>
          <a:prstGeom prst="straightConnector1">
            <a:avLst/>
          </a:prstGeom>
          <a:noFill/>
          <a:ln w="57150" cap="flat" cmpd="sng" algn="ctr">
            <a:solidFill>
              <a:srgbClr val="ED7D31"/>
            </a:solidFill>
            <a:prstDash val="solid"/>
            <a:miter lim="800000"/>
            <a:tailEnd type="arrow"/>
          </a:ln>
          <a:effectLst/>
        </p:spPr>
      </p:cxnSp>
      <p:sp>
        <p:nvSpPr>
          <p:cNvPr id="26" name="1 CuadroTexto">
            <a:extLst>
              <a:ext uri="{FF2B5EF4-FFF2-40B4-BE49-F238E27FC236}">
                <a16:creationId xmlns:a16="http://schemas.microsoft.com/office/drawing/2014/main" xmlns="" id="{7AABAC46-7891-461E-8E58-E017EA8A8AC2}"/>
              </a:ext>
            </a:extLst>
          </p:cNvPr>
          <p:cNvSpPr txBox="1"/>
          <p:nvPr/>
        </p:nvSpPr>
        <p:spPr>
          <a:xfrm>
            <a:off x="5246198" y="5206270"/>
            <a:ext cx="1541317" cy="646331"/>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CO" sz="18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sym typeface="Arial"/>
              </a:rPr>
              <a:t>La Gestión Institucional</a:t>
            </a:r>
          </a:p>
        </p:txBody>
      </p:sp>
      <p:sp>
        <p:nvSpPr>
          <p:cNvPr id="27" name="Flecha: a la izquierda y derecha 13">
            <a:extLst>
              <a:ext uri="{FF2B5EF4-FFF2-40B4-BE49-F238E27FC236}">
                <a16:creationId xmlns:a16="http://schemas.microsoft.com/office/drawing/2014/main" xmlns="" id="{966516F2-8765-4B33-A941-0583970D09FF}"/>
              </a:ext>
            </a:extLst>
          </p:cNvPr>
          <p:cNvSpPr/>
          <p:nvPr/>
        </p:nvSpPr>
        <p:spPr>
          <a:xfrm>
            <a:off x="6906135" y="5442241"/>
            <a:ext cx="793081" cy="160764"/>
          </a:xfrm>
          <a:prstGeom prst="leftRightArrow">
            <a:avLst>
              <a:gd name="adj1" fmla="val 30361"/>
              <a:gd name="adj2" fmla="val 50000"/>
            </a:avLst>
          </a:prstGeom>
          <a:solidFill>
            <a:srgbClr val="E3661C"/>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3443639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pic>
        <p:nvPicPr>
          <p:cNvPr id="3" name="Imagen 4"/>
          <p:cNvPicPr>
            <a:picLocks noChangeAspect="1"/>
          </p:cNvPicPr>
          <p:nvPr/>
        </p:nvPicPr>
        <p:blipFill rotWithShape="1">
          <a:blip r:embed="rId3" cstate="screen">
            <a:extLst>
              <a:ext uri="{28A0092B-C50C-407E-A947-70E740481C1C}">
                <a14:useLocalDpi xmlns:a14="http://schemas.microsoft.com/office/drawing/2010/main"/>
              </a:ext>
            </a:extLst>
          </a:blip>
          <a:srcRect l="58516" t="53379" r="20407" b="27325"/>
          <a:stretch/>
        </p:blipFill>
        <p:spPr>
          <a:xfrm>
            <a:off x="9622972" y="256499"/>
            <a:ext cx="2569029" cy="862148"/>
          </a:xfrm>
          <a:prstGeom prst="rect">
            <a:avLst/>
          </a:prstGeom>
        </p:spPr>
      </p:pic>
      <p:cxnSp>
        <p:nvCxnSpPr>
          <p:cNvPr id="4" name="6 Conector recto"/>
          <p:cNvCxnSpPr/>
          <p:nvPr/>
        </p:nvCxnSpPr>
        <p:spPr>
          <a:xfrm flipH="1">
            <a:off x="8476927" y="746745"/>
            <a:ext cx="1610436" cy="0"/>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 name="Rectángulo 20"/>
          <p:cNvSpPr/>
          <p:nvPr/>
        </p:nvSpPr>
        <p:spPr>
          <a:xfrm>
            <a:off x="9343434" y="1016038"/>
            <a:ext cx="2451100" cy="1015659"/>
          </a:xfrm>
          <a:prstGeom prst="rect">
            <a:avLst/>
          </a:prstGeom>
        </p:spPr>
        <p:txBody>
          <a:bodyPr wrap="square" lIns="91434" tIns="45718" rIns="91434" bIns="45718">
            <a:spAutoFit/>
          </a:bodyPr>
          <a:lstStyle/>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Fase 5 </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92929"/>
                </a:solidFill>
                <a:effectLst/>
                <a:uLnTx/>
                <a:uFillTx/>
                <a:latin typeface="Arial Narrow"/>
                <a:ea typeface="+mn-ea"/>
                <a:cs typeface="Arial Narrow"/>
              </a:rPr>
              <a:t>Seguimiento  del Progreso</a:t>
            </a:r>
          </a:p>
        </p:txBody>
      </p:sp>
      <p:sp>
        <p:nvSpPr>
          <p:cNvPr id="6" name="9 Rectángulo"/>
          <p:cNvSpPr/>
          <p:nvPr/>
        </p:nvSpPr>
        <p:spPr>
          <a:xfrm>
            <a:off x="9437597" y="3290248"/>
            <a:ext cx="2539276" cy="2308320"/>
          </a:xfrm>
          <a:prstGeom prst="rect">
            <a:avLst/>
          </a:prstGeom>
        </p:spPr>
        <p:txBody>
          <a:bodyPr wrap="square" lIns="91434" tIns="45718" rIns="91434" bIns="45718">
            <a:spAutoFit/>
          </a:bodyPr>
          <a:lstStyle/>
          <a:p>
            <a:pPr marL="0" marR="0" lvl="0" indent="0" algn="ctr" defTabSz="914332" rtl="0" eaLnBrk="1" fontAlgn="auto" latinLnBrk="0" hangingPunct="1">
              <a:lnSpc>
                <a:spcPct val="80000"/>
              </a:lnSpc>
              <a:spcBef>
                <a:spcPct val="20000"/>
              </a:spcBef>
              <a:spcAft>
                <a:spcPts val="0"/>
              </a:spcAft>
              <a:buClrTx/>
              <a:buSzTx/>
              <a:buFontTx/>
              <a:buNone/>
              <a:tabLst/>
              <a:defRPr/>
            </a:pPr>
            <a:r>
              <a:rPr kumimoji="0" lang="es-CO" sz="1600" b="0" i="0" u="none" strike="noStrike" kern="0" cap="none" spc="0" normalizeH="0" baseline="0" noProof="0" dirty="0">
                <a:ln>
                  <a:noFill/>
                </a:ln>
                <a:solidFill>
                  <a:prstClr val="black"/>
                </a:solidFill>
                <a:effectLst/>
                <a:uLnTx/>
                <a:uFillTx/>
                <a:latin typeface="Arial Narrow" pitchFamily="34" charset="0"/>
                <a:ea typeface="+mn-ea"/>
                <a:cs typeface="+mn-cs"/>
              </a:rPr>
              <a:t>Consiste en validar la ejecución  de las acciones propuestas en los planes de mejoramiento  en las fechas establecidas y  valorar su efectividad.</a:t>
            </a:r>
          </a:p>
          <a:p>
            <a:pPr marL="0" marR="0" lvl="0" indent="0" algn="ctr" defTabSz="914332" rtl="0" eaLnBrk="1" fontAlgn="auto" latinLnBrk="0" hangingPunct="1">
              <a:lnSpc>
                <a:spcPct val="80000"/>
              </a:lnSpc>
              <a:spcBef>
                <a:spcPct val="20000"/>
              </a:spcBef>
              <a:spcAft>
                <a:spcPts val="0"/>
              </a:spcAft>
              <a:buClrTx/>
              <a:buSzTx/>
              <a:buFontTx/>
              <a:buNone/>
              <a:tabLst/>
              <a:defRPr/>
            </a:pPr>
            <a:r>
              <a:rPr kumimoji="0" lang="es-CO" sz="1600" b="0" i="0" u="none" strike="noStrike" kern="0" cap="none" spc="0" normalizeH="0" baseline="0" noProof="0" dirty="0">
                <a:ln>
                  <a:noFill/>
                </a:ln>
                <a:solidFill>
                  <a:prstClr val="black"/>
                </a:solidFill>
                <a:effectLst/>
                <a:uLnTx/>
                <a:uFillTx/>
                <a:latin typeface="Arial Narrow" pitchFamily="34" charset="0"/>
                <a:ea typeface="+mn-ea"/>
                <a:cs typeface="+mn-cs"/>
              </a:rPr>
              <a:t>El  auditor  Interno, debe  establecer un proceso de seguimiento para verificar que las acciones previstas en los planes de mejoramiento hayan sido implementadas.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7363" y="1666134"/>
            <a:ext cx="1152613" cy="1732883"/>
          </a:xfrm>
          <a:prstGeom prst="rect">
            <a:avLst/>
          </a:prstGeom>
        </p:spPr>
      </p:pic>
      <p:pic>
        <p:nvPicPr>
          <p:cNvPr id="8"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57" y="2770526"/>
            <a:ext cx="9344985" cy="1203121"/>
          </a:xfrm>
          <a:prstGeom prst="rect">
            <a:avLst/>
          </a:prstGeom>
        </p:spPr>
      </p:pic>
      <p:pic>
        <p:nvPicPr>
          <p:cNvPr id="9"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57" y="3779793"/>
            <a:ext cx="9344985" cy="101706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57" y="1291181"/>
            <a:ext cx="9304879" cy="1638339"/>
          </a:xfrm>
          <a:prstGeom prst="rect">
            <a:avLst/>
          </a:prstGeom>
        </p:spPr>
      </p:pic>
      <p:sp>
        <p:nvSpPr>
          <p:cNvPr id="11" name="Shape 3149"/>
          <p:cNvSpPr/>
          <p:nvPr/>
        </p:nvSpPr>
        <p:spPr>
          <a:xfrm>
            <a:off x="1496489" y="4012366"/>
            <a:ext cx="7629553" cy="571095"/>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Los Auditores Internos tienen la responsabilidad de hacer los seguimientos en las fechas establecidas y determinar la efectividad de las acciones para su posterior cierre. </a:t>
            </a:r>
          </a:p>
        </p:txBody>
      </p:sp>
      <p:sp>
        <p:nvSpPr>
          <p:cNvPr id="12" name="Shape 3149"/>
          <p:cNvSpPr/>
          <p:nvPr/>
        </p:nvSpPr>
        <p:spPr>
          <a:xfrm>
            <a:off x="1539044" y="3045772"/>
            <a:ext cx="7680609" cy="677241"/>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El plan de mejoramiento contempla la definición de análisis de causas, acciones para resolver el hallazgo y fechas de seguimiento a las mismas.</a:t>
            </a:r>
          </a:p>
        </p:txBody>
      </p:sp>
      <p:sp>
        <p:nvSpPr>
          <p:cNvPr id="13" name="31 Rectángulo"/>
          <p:cNvSpPr/>
          <p:nvPr/>
        </p:nvSpPr>
        <p:spPr>
          <a:xfrm>
            <a:off x="1539042" y="1523868"/>
            <a:ext cx="7586999" cy="1200325"/>
          </a:xfrm>
          <a:prstGeom prst="rect">
            <a:avLst/>
          </a:prstGeom>
        </p:spPr>
        <p:txBody>
          <a:bodyPr wrap="square" lIns="91434" tIns="45718" rIns="91434"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El Jefe de Control Interno o bien sus auditores internos, son responsables de comunicar los hallazgos a los procesos una vez ha sido surtido el proceso de auditoría y establecer claramente el tiempo con el que cuentan para elaborar y presentar los planes de mejoramiento correspondientes. </a:t>
            </a:r>
          </a:p>
        </p:txBody>
      </p:sp>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276" y="2897867"/>
            <a:ext cx="832905" cy="973396"/>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673" y="1678631"/>
            <a:ext cx="1166203" cy="847120"/>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941" y="3921281"/>
            <a:ext cx="759235" cy="753256"/>
          </a:xfrm>
          <a:prstGeom prst="rect">
            <a:avLst/>
          </a:prstGeom>
        </p:spPr>
      </p:pic>
      <p:pic>
        <p:nvPicPr>
          <p:cNvPr id="17" name="Imagen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63" y="4517935"/>
            <a:ext cx="9304879" cy="1926408"/>
          </a:xfrm>
          <a:prstGeom prst="rect">
            <a:avLst/>
          </a:prstGeom>
        </p:spPr>
      </p:pic>
      <p:sp>
        <p:nvSpPr>
          <p:cNvPr id="18" name="31 Rectángulo"/>
          <p:cNvSpPr/>
          <p:nvPr/>
        </p:nvSpPr>
        <p:spPr>
          <a:xfrm>
            <a:off x="1579149" y="4794169"/>
            <a:ext cx="7586999" cy="1426032"/>
          </a:xfrm>
          <a:prstGeom prst="rect">
            <a:avLst/>
          </a:prstGeom>
        </p:spPr>
        <p:txBody>
          <a:bodyPr wrap="square" lIns="91434" tIns="45718" rIns="91434"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Si a partir del hallazgo presentado el auditado planteó acciones que no fue posible cumplir, será necesario sustentar los motivos que dieron lugar a dicho incumplimiento ante el auditor responsable del seguimiento, de modo tal que puedan ampliarse las fechas correspondientes, o bien realizar un nuevo análisis de causas que permitan generar acciones coherentes con el hallazgo determinado. </a:t>
            </a:r>
          </a:p>
        </p:txBody>
      </p:sp>
      <p:pic>
        <p:nvPicPr>
          <p:cNvPr id="19" name="Imagen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271" y="4893597"/>
            <a:ext cx="943448" cy="1118779"/>
          </a:xfrm>
          <a:prstGeom prst="rect">
            <a:avLst/>
          </a:prstGeom>
        </p:spPr>
      </p:pic>
    </p:spTree>
    <p:extLst>
      <p:ext uri="{BB962C8B-B14F-4D97-AF65-F5344CB8AC3E}">
        <p14:creationId xmlns:p14="http://schemas.microsoft.com/office/powerpoint/2010/main" val="25892393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E42B2183-68D4-49E7-A9DD-67C64C602D78}"/>
              </a:ext>
            </a:extLst>
          </p:cNvPr>
          <p:cNvSpPr txBox="1"/>
          <p:nvPr/>
        </p:nvSpPr>
        <p:spPr>
          <a:xfrm>
            <a:off x="0" y="469785"/>
            <a:ext cx="12192000" cy="584775"/>
          </a:xfrm>
          <a:prstGeom prst="rect">
            <a:avLst/>
          </a:prstGeom>
          <a:solidFill>
            <a:schemeClr val="tx1"/>
          </a:solidFill>
        </p:spPr>
        <p:txBody>
          <a:bodyPr wrap="square" rtlCol="0">
            <a:spAutoFit/>
          </a:bodyPr>
          <a:lstStyle/>
          <a:p>
            <a:pPr algn="ctr" defTabSz="1219170">
              <a:buClr>
                <a:srgbClr val="000000"/>
              </a:buClr>
            </a:pPr>
            <a:r>
              <a:rPr lang="es-CO" sz="3200" b="1" kern="0" dirty="0">
                <a:solidFill>
                  <a:srgbClr val="FFFFFF"/>
                </a:solidFill>
                <a:latin typeface="Work Sans" panose="020B0604020202020204" charset="0"/>
                <a:cs typeface="Arial"/>
                <a:sym typeface="Arial"/>
              </a:rPr>
              <a:t>Guías y Herramientas clave</a:t>
            </a:r>
          </a:p>
        </p:txBody>
      </p:sp>
      <p:grpSp>
        <p:nvGrpSpPr>
          <p:cNvPr id="13" name="Group 4">
            <a:extLst>
              <a:ext uri="{FF2B5EF4-FFF2-40B4-BE49-F238E27FC236}">
                <a16:creationId xmlns:a16="http://schemas.microsoft.com/office/drawing/2014/main" xmlns="" id="{3230AD0B-C944-4E67-B333-95273685D247}"/>
              </a:ext>
            </a:extLst>
          </p:cNvPr>
          <p:cNvGrpSpPr/>
          <p:nvPr/>
        </p:nvGrpSpPr>
        <p:grpSpPr>
          <a:xfrm>
            <a:off x="3561293" y="1054560"/>
            <a:ext cx="4300357" cy="5656633"/>
            <a:chOff x="4321953" y="808109"/>
            <a:chExt cx="4391630" cy="5865407"/>
          </a:xfrm>
        </p:grpSpPr>
        <p:grpSp>
          <p:nvGrpSpPr>
            <p:cNvPr id="14" name="Group 29">
              <a:extLst>
                <a:ext uri="{FF2B5EF4-FFF2-40B4-BE49-F238E27FC236}">
                  <a16:creationId xmlns:a16="http://schemas.microsoft.com/office/drawing/2014/main" xmlns="" id="{E3C4A0B8-90D5-44B1-BA82-6C1B45607F1B}"/>
                </a:ext>
              </a:extLst>
            </p:cNvPr>
            <p:cNvGrpSpPr/>
            <p:nvPr/>
          </p:nvGrpSpPr>
          <p:grpSpPr>
            <a:xfrm>
              <a:off x="4439816" y="943286"/>
              <a:ext cx="4166298" cy="5730230"/>
              <a:chOff x="181813200" y="12446000"/>
              <a:chExt cx="4611376" cy="6342379"/>
            </a:xfrm>
          </p:grpSpPr>
          <p:sp>
            <p:nvSpPr>
              <p:cNvPr id="21" name="Shape">
                <a:extLst>
                  <a:ext uri="{FF2B5EF4-FFF2-40B4-BE49-F238E27FC236}">
                    <a16:creationId xmlns:a16="http://schemas.microsoft.com/office/drawing/2014/main" xmlns="" id="{A9A732DA-CCC2-4D1C-AA2A-C59D13C3E62D}"/>
                  </a:ext>
                </a:extLst>
              </p:cNvPr>
              <p:cNvSpPr/>
              <p:nvPr/>
            </p:nvSpPr>
            <p:spPr>
              <a:xfrm>
                <a:off x="182638700" y="15316200"/>
                <a:ext cx="2915915" cy="3243579"/>
              </a:xfrm>
              <a:custGeom>
                <a:avLst/>
                <a:gdLst/>
                <a:ahLst/>
                <a:cxnLst>
                  <a:cxn ang="0">
                    <a:pos x="wd2" y="hd2"/>
                  </a:cxn>
                  <a:cxn ang="5400000">
                    <a:pos x="wd2" y="hd2"/>
                  </a:cxn>
                  <a:cxn ang="10800000">
                    <a:pos x="wd2" y="hd2"/>
                  </a:cxn>
                  <a:cxn ang="16200000">
                    <a:pos x="wd2" y="hd2"/>
                  </a:cxn>
                </a:cxnLst>
                <a:rect l="0" t="0" r="r" b="b"/>
                <a:pathLst>
                  <a:path w="21600" h="21600" extrusionOk="0">
                    <a:moveTo>
                      <a:pt x="14601" y="17"/>
                    </a:moveTo>
                    <a:cubicBezTo>
                      <a:pt x="13603" y="837"/>
                      <a:pt x="12286" y="1336"/>
                      <a:pt x="10828" y="1336"/>
                    </a:cubicBezTo>
                    <a:cubicBezTo>
                      <a:pt x="9370" y="1336"/>
                      <a:pt x="8034" y="829"/>
                      <a:pt x="7037" y="0"/>
                    </a:cubicBezTo>
                    <a:lnTo>
                      <a:pt x="0" y="6326"/>
                    </a:lnTo>
                    <a:cubicBezTo>
                      <a:pt x="301" y="6580"/>
                      <a:pt x="602" y="6825"/>
                      <a:pt x="922" y="7062"/>
                    </a:cubicBezTo>
                    <a:cubicBezTo>
                      <a:pt x="4045" y="9354"/>
                      <a:pt x="5842" y="12796"/>
                      <a:pt x="5842" y="16424"/>
                    </a:cubicBezTo>
                    <a:lnTo>
                      <a:pt x="5842" y="19951"/>
                    </a:lnTo>
                    <a:cubicBezTo>
                      <a:pt x="5842" y="20864"/>
                      <a:pt x="6661" y="21600"/>
                      <a:pt x="7677" y="21600"/>
                    </a:cubicBezTo>
                    <a:lnTo>
                      <a:pt x="13933" y="21600"/>
                    </a:lnTo>
                    <a:cubicBezTo>
                      <a:pt x="14949" y="21600"/>
                      <a:pt x="15767" y="20864"/>
                      <a:pt x="15767" y="19951"/>
                    </a:cubicBezTo>
                    <a:lnTo>
                      <a:pt x="15767" y="16424"/>
                    </a:lnTo>
                    <a:cubicBezTo>
                      <a:pt x="15767" y="12771"/>
                      <a:pt x="17630" y="9337"/>
                      <a:pt x="20753" y="7011"/>
                    </a:cubicBezTo>
                    <a:cubicBezTo>
                      <a:pt x="21045" y="6791"/>
                      <a:pt x="21327" y="6563"/>
                      <a:pt x="21600" y="6335"/>
                    </a:cubicBezTo>
                    <a:lnTo>
                      <a:pt x="14601" y="17"/>
                    </a:lnTo>
                    <a:close/>
                  </a:path>
                </a:pathLst>
              </a:custGeom>
              <a:solidFill>
                <a:srgbClr val="969696"/>
              </a:solidFill>
              <a:ln w="12700">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4000" b="0" i="0" u="none" strike="noStrike" kern="0" cap="none" spc="0" normalizeH="0" baseline="0" noProof="0">
                  <a:ln>
                    <a:noFill/>
                  </a:ln>
                  <a:solidFill>
                    <a:srgbClr val="FFFFFF"/>
                  </a:solidFill>
                  <a:effectLst/>
                  <a:uLnTx/>
                  <a:uFillTx/>
                  <a:latin typeface="Work Sans" panose="020B0604020202020204" charset="0"/>
                  <a:cs typeface="Arial"/>
                  <a:sym typeface="Arial"/>
                </a:endParaRPr>
              </a:p>
            </p:txBody>
          </p:sp>
          <p:sp>
            <p:nvSpPr>
              <p:cNvPr id="22" name="Shape">
                <a:extLst>
                  <a:ext uri="{FF2B5EF4-FFF2-40B4-BE49-F238E27FC236}">
                    <a16:creationId xmlns:a16="http://schemas.microsoft.com/office/drawing/2014/main" xmlns="" id="{9A40970E-9A3D-4AE6-9E7D-1BB5711F8185}"/>
                  </a:ext>
                </a:extLst>
              </p:cNvPr>
              <p:cNvSpPr/>
              <p:nvPr/>
            </p:nvSpPr>
            <p:spPr>
              <a:xfrm>
                <a:off x="183705500" y="17995900"/>
                <a:ext cx="792486" cy="792479"/>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lnTo>
                      <a:pt x="5262" y="0"/>
                    </a:lnTo>
                    <a:cubicBezTo>
                      <a:pt x="2354" y="0"/>
                      <a:pt x="0" y="2354"/>
                      <a:pt x="0" y="5262"/>
                    </a:cubicBezTo>
                    <a:lnTo>
                      <a:pt x="0" y="16338"/>
                    </a:lnTo>
                    <a:cubicBezTo>
                      <a:pt x="0" y="19246"/>
                      <a:pt x="2354" y="21600"/>
                      <a:pt x="5262" y="21600"/>
                    </a:cubicBezTo>
                    <a:lnTo>
                      <a:pt x="16338" y="21600"/>
                    </a:lnTo>
                    <a:cubicBezTo>
                      <a:pt x="19246" y="21600"/>
                      <a:pt x="21600" y="19246"/>
                      <a:pt x="21600" y="16338"/>
                    </a:cubicBezTo>
                    <a:lnTo>
                      <a:pt x="21600" y="5262"/>
                    </a:lnTo>
                    <a:cubicBezTo>
                      <a:pt x="21600" y="2354"/>
                      <a:pt x="19246" y="0"/>
                      <a:pt x="16338" y="0"/>
                    </a:cubicBezTo>
                    <a:close/>
                  </a:path>
                </a:pathLst>
              </a:custGeom>
              <a:solidFill>
                <a:srgbClr val="6B6B6B"/>
              </a:solidFill>
              <a:ln w="12700">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4000" b="0" i="0" u="none" strike="noStrike" kern="0" cap="none" spc="0" normalizeH="0" baseline="0" noProof="0">
                  <a:ln>
                    <a:noFill/>
                  </a:ln>
                  <a:solidFill>
                    <a:srgbClr val="FFFFFF"/>
                  </a:solidFill>
                  <a:effectLst/>
                  <a:uLnTx/>
                  <a:uFillTx/>
                  <a:latin typeface="Work Sans" panose="020B0604020202020204" charset="0"/>
                  <a:cs typeface="Arial"/>
                  <a:sym typeface="Arial"/>
                </a:endParaRPr>
              </a:p>
            </p:txBody>
          </p:sp>
          <p:sp>
            <p:nvSpPr>
              <p:cNvPr id="23" name="Shape">
                <a:extLst>
                  <a:ext uri="{FF2B5EF4-FFF2-40B4-BE49-F238E27FC236}">
                    <a16:creationId xmlns:a16="http://schemas.microsoft.com/office/drawing/2014/main" xmlns="" id="{D6B436DF-FB5F-489D-83AD-B07F533BE87F}"/>
                  </a:ext>
                </a:extLst>
              </p:cNvPr>
              <p:cNvSpPr/>
              <p:nvPr/>
            </p:nvSpPr>
            <p:spPr>
              <a:xfrm>
                <a:off x="183299099" y="15836900"/>
                <a:ext cx="1602134" cy="2717881"/>
              </a:xfrm>
              <a:custGeom>
                <a:avLst/>
                <a:gdLst/>
                <a:ahLst/>
                <a:cxnLst>
                  <a:cxn ang="0">
                    <a:pos x="wd2" y="hd2"/>
                  </a:cxn>
                  <a:cxn ang="5400000">
                    <a:pos x="wd2" y="hd2"/>
                  </a:cxn>
                  <a:cxn ang="10800000">
                    <a:pos x="wd2" y="hd2"/>
                  </a:cxn>
                  <a:cxn ang="16200000">
                    <a:pos x="wd2" y="hd2"/>
                  </a:cxn>
                </a:cxnLst>
                <a:rect l="0" t="0" r="r" b="b"/>
                <a:pathLst>
                  <a:path w="21507" h="21591" extrusionOk="0">
                    <a:moveTo>
                      <a:pt x="20262" y="18302"/>
                    </a:moveTo>
                    <a:cubicBezTo>
                      <a:pt x="20910" y="18302"/>
                      <a:pt x="21439" y="17989"/>
                      <a:pt x="21439" y="17606"/>
                    </a:cubicBezTo>
                    <a:lnTo>
                      <a:pt x="21439" y="17606"/>
                    </a:lnTo>
                    <a:cubicBezTo>
                      <a:pt x="21439" y="17223"/>
                      <a:pt x="20910" y="16910"/>
                      <a:pt x="20262" y="16910"/>
                    </a:cubicBezTo>
                    <a:lnTo>
                      <a:pt x="20211" y="16910"/>
                    </a:lnTo>
                    <a:cubicBezTo>
                      <a:pt x="19989" y="16910"/>
                      <a:pt x="19819" y="16809"/>
                      <a:pt x="19819" y="16678"/>
                    </a:cubicBezTo>
                    <a:lnTo>
                      <a:pt x="19819" y="16335"/>
                    </a:lnTo>
                    <a:cubicBezTo>
                      <a:pt x="19819" y="16204"/>
                      <a:pt x="19989" y="16103"/>
                      <a:pt x="20211" y="16103"/>
                    </a:cubicBezTo>
                    <a:lnTo>
                      <a:pt x="20211" y="16103"/>
                    </a:lnTo>
                    <a:cubicBezTo>
                      <a:pt x="20859" y="16103"/>
                      <a:pt x="21421" y="15810"/>
                      <a:pt x="21439" y="15427"/>
                    </a:cubicBezTo>
                    <a:cubicBezTo>
                      <a:pt x="21456" y="15033"/>
                      <a:pt x="20927" y="14700"/>
                      <a:pt x="20262" y="14700"/>
                    </a:cubicBezTo>
                    <a:cubicBezTo>
                      <a:pt x="20023" y="14700"/>
                      <a:pt x="19819" y="14579"/>
                      <a:pt x="19819" y="14438"/>
                    </a:cubicBezTo>
                    <a:lnTo>
                      <a:pt x="19819" y="13641"/>
                    </a:lnTo>
                    <a:lnTo>
                      <a:pt x="12966" y="13641"/>
                    </a:lnTo>
                    <a:cubicBezTo>
                      <a:pt x="12983" y="10826"/>
                      <a:pt x="13187" y="5802"/>
                      <a:pt x="14346" y="2866"/>
                    </a:cubicBezTo>
                    <a:lnTo>
                      <a:pt x="16989" y="2866"/>
                    </a:lnTo>
                    <a:cubicBezTo>
                      <a:pt x="18029" y="2866"/>
                      <a:pt x="18949" y="2493"/>
                      <a:pt x="19342" y="1918"/>
                    </a:cubicBezTo>
                    <a:cubicBezTo>
                      <a:pt x="19734" y="1353"/>
                      <a:pt x="19512" y="748"/>
                      <a:pt x="18796" y="334"/>
                    </a:cubicBezTo>
                    <a:cubicBezTo>
                      <a:pt x="18404" y="102"/>
                      <a:pt x="17927" y="-9"/>
                      <a:pt x="17449" y="1"/>
                    </a:cubicBezTo>
                    <a:cubicBezTo>
                      <a:pt x="16784" y="21"/>
                      <a:pt x="16119" y="263"/>
                      <a:pt x="15454" y="738"/>
                    </a:cubicBezTo>
                    <a:cubicBezTo>
                      <a:pt x="14909" y="1121"/>
                      <a:pt x="14466" y="1797"/>
                      <a:pt x="14108" y="2654"/>
                    </a:cubicBezTo>
                    <a:lnTo>
                      <a:pt x="7305" y="2654"/>
                    </a:lnTo>
                    <a:cubicBezTo>
                      <a:pt x="6947" y="1797"/>
                      <a:pt x="6504" y="1121"/>
                      <a:pt x="5958" y="738"/>
                    </a:cubicBezTo>
                    <a:cubicBezTo>
                      <a:pt x="5293" y="273"/>
                      <a:pt x="4611" y="21"/>
                      <a:pt x="3964" y="1"/>
                    </a:cubicBezTo>
                    <a:cubicBezTo>
                      <a:pt x="3486" y="-9"/>
                      <a:pt x="3009" y="102"/>
                      <a:pt x="2617" y="334"/>
                    </a:cubicBezTo>
                    <a:cubicBezTo>
                      <a:pt x="1901" y="748"/>
                      <a:pt x="1679" y="1353"/>
                      <a:pt x="2071" y="1918"/>
                    </a:cubicBezTo>
                    <a:cubicBezTo>
                      <a:pt x="2463" y="2493"/>
                      <a:pt x="3384" y="2866"/>
                      <a:pt x="4424" y="2866"/>
                    </a:cubicBezTo>
                    <a:lnTo>
                      <a:pt x="7066" y="2866"/>
                    </a:lnTo>
                    <a:cubicBezTo>
                      <a:pt x="8226" y="5802"/>
                      <a:pt x="8430" y="10826"/>
                      <a:pt x="8447" y="13641"/>
                    </a:cubicBezTo>
                    <a:lnTo>
                      <a:pt x="1628" y="13641"/>
                    </a:lnTo>
                    <a:lnTo>
                      <a:pt x="1628" y="14468"/>
                    </a:lnTo>
                    <a:cubicBezTo>
                      <a:pt x="1628" y="14599"/>
                      <a:pt x="1457" y="14700"/>
                      <a:pt x="1236" y="14700"/>
                    </a:cubicBezTo>
                    <a:cubicBezTo>
                      <a:pt x="622" y="14700"/>
                      <a:pt x="77" y="14963"/>
                      <a:pt x="8" y="15316"/>
                    </a:cubicBezTo>
                    <a:cubicBezTo>
                      <a:pt x="-77" y="15740"/>
                      <a:pt x="486" y="16103"/>
                      <a:pt x="1185" y="16103"/>
                    </a:cubicBezTo>
                    <a:cubicBezTo>
                      <a:pt x="1423" y="16103"/>
                      <a:pt x="1628" y="16224"/>
                      <a:pt x="1628" y="16365"/>
                    </a:cubicBezTo>
                    <a:lnTo>
                      <a:pt x="1628" y="16658"/>
                    </a:lnTo>
                    <a:cubicBezTo>
                      <a:pt x="1628" y="16799"/>
                      <a:pt x="1423" y="16920"/>
                      <a:pt x="1185" y="16920"/>
                    </a:cubicBezTo>
                    <a:cubicBezTo>
                      <a:pt x="537" y="16920"/>
                      <a:pt x="8" y="17233"/>
                      <a:pt x="8" y="17616"/>
                    </a:cubicBezTo>
                    <a:lnTo>
                      <a:pt x="8" y="17616"/>
                    </a:lnTo>
                    <a:cubicBezTo>
                      <a:pt x="8" y="17999"/>
                      <a:pt x="537" y="18312"/>
                      <a:pt x="1185" y="18312"/>
                    </a:cubicBezTo>
                    <a:cubicBezTo>
                      <a:pt x="1423" y="18312"/>
                      <a:pt x="1628" y="18433"/>
                      <a:pt x="1628" y="18574"/>
                    </a:cubicBezTo>
                    <a:lnTo>
                      <a:pt x="1628" y="18897"/>
                    </a:lnTo>
                    <a:cubicBezTo>
                      <a:pt x="1628" y="19028"/>
                      <a:pt x="1457" y="19129"/>
                      <a:pt x="1236" y="19129"/>
                    </a:cubicBezTo>
                    <a:cubicBezTo>
                      <a:pt x="622" y="19129"/>
                      <a:pt x="77" y="19392"/>
                      <a:pt x="8" y="19745"/>
                    </a:cubicBezTo>
                    <a:cubicBezTo>
                      <a:pt x="-77" y="20168"/>
                      <a:pt x="486" y="20532"/>
                      <a:pt x="1185" y="20532"/>
                    </a:cubicBezTo>
                    <a:lnTo>
                      <a:pt x="1628" y="20532"/>
                    </a:lnTo>
                    <a:cubicBezTo>
                      <a:pt x="1628" y="21117"/>
                      <a:pt x="2429" y="21591"/>
                      <a:pt x="3418" y="21591"/>
                    </a:cubicBezTo>
                    <a:lnTo>
                      <a:pt x="18096" y="21591"/>
                    </a:lnTo>
                    <a:cubicBezTo>
                      <a:pt x="19085" y="21591"/>
                      <a:pt x="19886" y="21117"/>
                      <a:pt x="19886" y="20532"/>
                    </a:cubicBezTo>
                    <a:lnTo>
                      <a:pt x="20279" y="20532"/>
                    </a:lnTo>
                    <a:cubicBezTo>
                      <a:pt x="20926" y="20532"/>
                      <a:pt x="21489" y="20239"/>
                      <a:pt x="21506" y="19856"/>
                    </a:cubicBezTo>
                    <a:cubicBezTo>
                      <a:pt x="21523" y="19462"/>
                      <a:pt x="20995" y="19129"/>
                      <a:pt x="20330" y="19129"/>
                    </a:cubicBezTo>
                    <a:cubicBezTo>
                      <a:pt x="20091" y="19129"/>
                      <a:pt x="19886" y="19008"/>
                      <a:pt x="19886" y="18867"/>
                    </a:cubicBezTo>
                    <a:lnTo>
                      <a:pt x="19886" y="18574"/>
                    </a:lnTo>
                    <a:cubicBezTo>
                      <a:pt x="19819" y="18423"/>
                      <a:pt x="20023" y="18302"/>
                      <a:pt x="20262" y="18302"/>
                    </a:cubicBezTo>
                    <a:close/>
                    <a:moveTo>
                      <a:pt x="15693" y="859"/>
                    </a:moveTo>
                    <a:cubicBezTo>
                      <a:pt x="16290" y="435"/>
                      <a:pt x="16887" y="213"/>
                      <a:pt x="17449" y="193"/>
                    </a:cubicBezTo>
                    <a:cubicBezTo>
                      <a:pt x="17841" y="183"/>
                      <a:pt x="18216" y="274"/>
                      <a:pt x="18540" y="465"/>
                    </a:cubicBezTo>
                    <a:cubicBezTo>
                      <a:pt x="19154" y="818"/>
                      <a:pt x="19342" y="1343"/>
                      <a:pt x="19018" y="1827"/>
                    </a:cubicBezTo>
                    <a:cubicBezTo>
                      <a:pt x="18677" y="2332"/>
                      <a:pt x="17893" y="2644"/>
                      <a:pt x="16989" y="2644"/>
                    </a:cubicBezTo>
                    <a:lnTo>
                      <a:pt x="14432" y="2644"/>
                    </a:lnTo>
                    <a:cubicBezTo>
                      <a:pt x="14773" y="1847"/>
                      <a:pt x="15182" y="1212"/>
                      <a:pt x="15693" y="859"/>
                    </a:cubicBezTo>
                    <a:close/>
                    <a:moveTo>
                      <a:pt x="4373" y="2644"/>
                    </a:moveTo>
                    <a:cubicBezTo>
                      <a:pt x="3470" y="2644"/>
                      <a:pt x="2685" y="2332"/>
                      <a:pt x="2344" y="1827"/>
                    </a:cubicBezTo>
                    <a:cubicBezTo>
                      <a:pt x="2020" y="1343"/>
                      <a:pt x="2191" y="818"/>
                      <a:pt x="2822" y="465"/>
                    </a:cubicBezTo>
                    <a:cubicBezTo>
                      <a:pt x="3129" y="284"/>
                      <a:pt x="3487" y="193"/>
                      <a:pt x="3845" y="193"/>
                    </a:cubicBezTo>
                    <a:cubicBezTo>
                      <a:pt x="3862" y="193"/>
                      <a:pt x="3896" y="193"/>
                      <a:pt x="3913" y="193"/>
                    </a:cubicBezTo>
                    <a:cubicBezTo>
                      <a:pt x="4475" y="213"/>
                      <a:pt x="5072" y="435"/>
                      <a:pt x="5669" y="859"/>
                    </a:cubicBezTo>
                    <a:cubicBezTo>
                      <a:pt x="6180" y="1212"/>
                      <a:pt x="6589" y="1847"/>
                      <a:pt x="6930" y="2644"/>
                    </a:cubicBezTo>
                    <a:lnTo>
                      <a:pt x="4373" y="2644"/>
                    </a:lnTo>
                    <a:close/>
                    <a:moveTo>
                      <a:pt x="7357" y="2846"/>
                    </a:moveTo>
                    <a:lnTo>
                      <a:pt x="14005" y="2846"/>
                    </a:lnTo>
                    <a:cubicBezTo>
                      <a:pt x="12846" y="5842"/>
                      <a:pt x="12642" y="10816"/>
                      <a:pt x="12625" y="13621"/>
                    </a:cubicBezTo>
                    <a:lnTo>
                      <a:pt x="8720" y="13621"/>
                    </a:lnTo>
                    <a:cubicBezTo>
                      <a:pt x="8720" y="10816"/>
                      <a:pt x="8516" y="5842"/>
                      <a:pt x="7357" y="2846"/>
                    </a:cubicBezTo>
                    <a:close/>
                  </a:path>
                </a:pathLst>
              </a:custGeom>
              <a:solidFill>
                <a:srgbClr val="FBAB04"/>
              </a:solidFill>
              <a:ln w="12700">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4000" b="0" i="0" u="none" strike="noStrike" kern="0" cap="none" spc="0" normalizeH="0" baseline="0" noProof="0">
                  <a:ln>
                    <a:noFill/>
                  </a:ln>
                  <a:solidFill>
                    <a:srgbClr val="FFFFFF"/>
                  </a:solidFill>
                  <a:effectLst/>
                  <a:uLnTx/>
                  <a:uFillTx/>
                  <a:latin typeface="Work Sans" panose="020B0604020202020204" charset="0"/>
                  <a:cs typeface="Arial"/>
                  <a:sym typeface="Arial"/>
                </a:endParaRPr>
              </a:p>
            </p:txBody>
          </p:sp>
          <p:sp>
            <p:nvSpPr>
              <p:cNvPr id="24" name="Shape">
                <a:extLst>
                  <a:ext uri="{FF2B5EF4-FFF2-40B4-BE49-F238E27FC236}">
                    <a16:creationId xmlns:a16="http://schemas.microsoft.com/office/drawing/2014/main" xmlns="" id="{8133CDDC-0D1D-41BF-96D3-076F24E4B523}"/>
                  </a:ext>
                </a:extLst>
              </p:cNvPr>
              <p:cNvSpPr/>
              <p:nvPr/>
            </p:nvSpPr>
            <p:spPr>
              <a:xfrm>
                <a:off x="182613300" y="12446000"/>
                <a:ext cx="1452873" cy="1765300"/>
              </a:xfrm>
              <a:custGeom>
                <a:avLst/>
                <a:gdLst/>
                <a:ahLst/>
                <a:cxnLst>
                  <a:cxn ang="0">
                    <a:pos x="wd2" y="hd2"/>
                  </a:cxn>
                  <a:cxn ang="5400000">
                    <a:pos x="wd2" y="hd2"/>
                  </a:cxn>
                  <a:cxn ang="10800000">
                    <a:pos x="wd2" y="hd2"/>
                  </a:cxn>
                  <a:cxn ang="16200000">
                    <a:pos x="wd2" y="hd2"/>
                  </a:cxn>
                </a:cxnLst>
                <a:rect l="0" t="0" r="r" b="b"/>
                <a:pathLst>
                  <a:path w="21600" h="21600" extrusionOk="0">
                    <a:moveTo>
                      <a:pt x="15010" y="2937"/>
                    </a:moveTo>
                    <a:cubicBezTo>
                      <a:pt x="14368" y="1228"/>
                      <a:pt x="12424" y="0"/>
                      <a:pt x="10139" y="0"/>
                    </a:cubicBezTo>
                    <a:cubicBezTo>
                      <a:pt x="7326" y="0"/>
                      <a:pt x="5041" y="1880"/>
                      <a:pt x="5041" y="4196"/>
                    </a:cubicBezTo>
                    <a:cubicBezTo>
                      <a:pt x="5041" y="4879"/>
                      <a:pt x="5249" y="5517"/>
                      <a:pt x="5589" y="6092"/>
                    </a:cubicBezTo>
                    <a:cubicBezTo>
                      <a:pt x="3568" y="7117"/>
                      <a:pt x="1680" y="8329"/>
                      <a:pt x="0" y="9697"/>
                    </a:cubicBezTo>
                    <a:lnTo>
                      <a:pt x="14463" y="21600"/>
                    </a:lnTo>
                    <a:cubicBezTo>
                      <a:pt x="16351" y="20155"/>
                      <a:pt x="18843" y="19254"/>
                      <a:pt x="21600" y="19160"/>
                    </a:cubicBezTo>
                    <a:lnTo>
                      <a:pt x="21600" y="2284"/>
                    </a:lnTo>
                    <a:cubicBezTo>
                      <a:pt x="19315" y="2315"/>
                      <a:pt x="17125" y="2533"/>
                      <a:pt x="15010" y="2937"/>
                    </a:cubicBezTo>
                    <a:close/>
                  </a:path>
                </a:pathLst>
              </a:custGeom>
              <a:solidFill>
                <a:srgbClr val="2A54A7">
                  <a:lumMod val="50000"/>
                </a:srgbClr>
              </a:solidFill>
              <a:ln w="12700">
                <a:miter lim="400000"/>
              </a:ln>
            </p:spPr>
            <p:txBody>
              <a:bodyPr lIns="50800" tIns="768000" rIns="50800" bIns="50800" anchor="t"/>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sp>
            <p:nvSpPr>
              <p:cNvPr id="25" name="Shape">
                <a:extLst>
                  <a:ext uri="{FF2B5EF4-FFF2-40B4-BE49-F238E27FC236}">
                    <a16:creationId xmlns:a16="http://schemas.microsoft.com/office/drawing/2014/main" xmlns="" id="{9A5F004B-8F91-4755-A807-372904F808B2}"/>
                  </a:ext>
                </a:extLst>
              </p:cNvPr>
              <p:cNvSpPr/>
              <p:nvPr/>
            </p:nvSpPr>
            <p:spPr>
              <a:xfrm>
                <a:off x="184124599" y="12446000"/>
                <a:ext cx="1445259" cy="1762761"/>
              </a:xfrm>
              <a:custGeom>
                <a:avLst/>
                <a:gdLst/>
                <a:ahLst/>
                <a:cxnLst>
                  <a:cxn ang="0">
                    <a:pos x="wd2" y="hd2"/>
                  </a:cxn>
                  <a:cxn ang="5400000">
                    <a:pos x="wd2" y="hd2"/>
                  </a:cxn>
                  <a:cxn ang="10800000">
                    <a:pos x="wd2" y="hd2"/>
                  </a:cxn>
                  <a:cxn ang="16200000">
                    <a:pos x="wd2" y="hd2"/>
                  </a:cxn>
                </a:cxnLst>
                <a:rect l="0" t="0" r="r" b="b"/>
                <a:pathLst>
                  <a:path w="21600" h="21600" extrusionOk="0">
                    <a:moveTo>
                      <a:pt x="16058" y="6147"/>
                    </a:moveTo>
                    <a:cubicBezTo>
                      <a:pt x="16437" y="5571"/>
                      <a:pt x="16646" y="4902"/>
                      <a:pt x="16646" y="4202"/>
                    </a:cubicBezTo>
                    <a:cubicBezTo>
                      <a:pt x="16646" y="1883"/>
                      <a:pt x="14350" y="0"/>
                      <a:pt x="11521" y="0"/>
                    </a:cubicBezTo>
                    <a:cubicBezTo>
                      <a:pt x="9206" y="0"/>
                      <a:pt x="7251" y="1245"/>
                      <a:pt x="6605" y="2972"/>
                    </a:cubicBezTo>
                    <a:cubicBezTo>
                      <a:pt x="4479" y="2568"/>
                      <a:pt x="2278" y="2350"/>
                      <a:pt x="0" y="2319"/>
                    </a:cubicBezTo>
                    <a:lnTo>
                      <a:pt x="0" y="19188"/>
                    </a:lnTo>
                    <a:cubicBezTo>
                      <a:pt x="2752" y="19281"/>
                      <a:pt x="5239" y="20184"/>
                      <a:pt x="7137" y="21600"/>
                    </a:cubicBezTo>
                    <a:lnTo>
                      <a:pt x="21600" y="9742"/>
                    </a:lnTo>
                    <a:cubicBezTo>
                      <a:pt x="19949" y="8372"/>
                      <a:pt x="18070" y="7174"/>
                      <a:pt x="16058" y="6147"/>
                    </a:cubicBezTo>
                    <a:close/>
                  </a:path>
                </a:pathLst>
              </a:custGeom>
              <a:solidFill>
                <a:srgbClr val="B7CFFF">
                  <a:lumMod val="25000"/>
                </a:srgbClr>
              </a:solidFill>
              <a:ln w="12700">
                <a:miter lim="400000"/>
              </a:ln>
            </p:spPr>
            <p:txBody>
              <a:bodyPr lIns="50800" tIns="768000" rIns="50800" bIns="50800" anchor="t"/>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sp>
            <p:nvSpPr>
              <p:cNvPr id="26" name="Shape">
                <a:extLst>
                  <a:ext uri="{FF2B5EF4-FFF2-40B4-BE49-F238E27FC236}">
                    <a16:creationId xmlns:a16="http://schemas.microsoft.com/office/drawing/2014/main" xmlns="" id="{16CD79C1-27B3-4720-86D6-16BAC8EF4F4F}"/>
                  </a:ext>
                </a:extLst>
              </p:cNvPr>
              <p:cNvSpPr/>
              <p:nvPr/>
            </p:nvSpPr>
            <p:spPr>
              <a:xfrm>
                <a:off x="184658000" y="13284200"/>
                <a:ext cx="1711957" cy="1447800"/>
              </a:xfrm>
              <a:custGeom>
                <a:avLst/>
                <a:gdLst/>
                <a:ahLst/>
                <a:cxnLst>
                  <a:cxn ang="0">
                    <a:pos x="wd2" y="hd2"/>
                  </a:cxn>
                  <a:cxn ang="5400000">
                    <a:pos x="wd2" y="hd2"/>
                  </a:cxn>
                  <a:cxn ang="10800000">
                    <a:pos x="wd2" y="hd2"/>
                  </a:cxn>
                  <a:cxn ang="16200000">
                    <a:pos x="wd2" y="hd2"/>
                  </a:cxn>
                </a:cxnLst>
                <a:rect l="0" t="0" r="r" b="b"/>
                <a:pathLst>
                  <a:path w="21600" h="21600" extrusionOk="0">
                    <a:moveTo>
                      <a:pt x="21600" y="9815"/>
                    </a:moveTo>
                    <a:cubicBezTo>
                      <a:pt x="21600" y="6992"/>
                      <a:pt x="19661" y="4699"/>
                      <a:pt x="17274" y="4699"/>
                    </a:cubicBezTo>
                    <a:cubicBezTo>
                      <a:pt x="16665" y="4699"/>
                      <a:pt x="16088" y="4851"/>
                      <a:pt x="15575" y="5116"/>
                    </a:cubicBezTo>
                    <a:cubicBezTo>
                      <a:pt x="14598" y="3278"/>
                      <a:pt x="13476" y="1554"/>
                      <a:pt x="12210" y="0"/>
                    </a:cubicBezTo>
                    <a:lnTo>
                      <a:pt x="0" y="14438"/>
                    </a:lnTo>
                    <a:cubicBezTo>
                      <a:pt x="1490" y="16333"/>
                      <a:pt x="2420" y="18834"/>
                      <a:pt x="2516" y="21600"/>
                    </a:cubicBezTo>
                    <a:lnTo>
                      <a:pt x="19597" y="21600"/>
                    </a:lnTo>
                    <a:cubicBezTo>
                      <a:pt x="19581" y="19194"/>
                      <a:pt x="19341" y="16844"/>
                      <a:pt x="18908" y="14589"/>
                    </a:cubicBezTo>
                    <a:cubicBezTo>
                      <a:pt x="20478" y="13813"/>
                      <a:pt x="21600" y="11975"/>
                      <a:pt x="21600" y="9815"/>
                    </a:cubicBezTo>
                    <a:close/>
                  </a:path>
                </a:pathLst>
              </a:custGeom>
              <a:solidFill>
                <a:srgbClr val="3C78D8">
                  <a:lumMod val="75000"/>
                </a:srgbClr>
              </a:solidFill>
              <a:ln w="12700">
                <a:miter lim="400000"/>
              </a:ln>
            </p:spPr>
            <p:txBody>
              <a:bodyPr lIns="50800" tIns="1200000" rIns="50800" bIns="5080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sp>
            <p:nvSpPr>
              <p:cNvPr id="27" name="Shape">
                <a:extLst>
                  <a:ext uri="{FF2B5EF4-FFF2-40B4-BE49-F238E27FC236}">
                    <a16:creationId xmlns:a16="http://schemas.microsoft.com/office/drawing/2014/main" xmlns="" id="{8393C66F-3F7F-4632-9561-4D33D2C0D104}"/>
                  </a:ext>
                </a:extLst>
              </p:cNvPr>
              <p:cNvSpPr/>
              <p:nvPr/>
            </p:nvSpPr>
            <p:spPr>
              <a:xfrm>
                <a:off x="181813200" y="13284200"/>
                <a:ext cx="1724658" cy="1447800"/>
              </a:xfrm>
              <a:custGeom>
                <a:avLst/>
                <a:gdLst/>
                <a:ahLst/>
                <a:cxnLst>
                  <a:cxn ang="0">
                    <a:pos x="wd2" y="hd2"/>
                  </a:cxn>
                  <a:cxn ang="5400000">
                    <a:pos x="wd2" y="hd2"/>
                  </a:cxn>
                  <a:cxn ang="10800000">
                    <a:pos x="wd2" y="hd2"/>
                  </a:cxn>
                  <a:cxn ang="16200000">
                    <a:pos x="wd2" y="hd2"/>
                  </a:cxn>
                </a:cxnLst>
                <a:rect l="0" t="0" r="r" b="b"/>
                <a:pathLst>
                  <a:path w="21600" h="21600" extrusionOk="0">
                    <a:moveTo>
                      <a:pt x="9416" y="0"/>
                    </a:moveTo>
                    <a:cubicBezTo>
                      <a:pt x="8144" y="1573"/>
                      <a:pt x="7015" y="3316"/>
                      <a:pt x="6044" y="5173"/>
                    </a:cubicBezTo>
                    <a:cubicBezTo>
                      <a:pt x="5503" y="4888"/>
                      <a:pt x="4915" y="4737"/>
                      <a:pt x="4295" y="4737"/>
                    </a:cubicBezTo>
                    <a:cubicBezTo>
                      <a:pt x="1925" y="4737"/>
                      <a:pt x="0" y="7029"/>
                      <a:pt x="0" y="9853"/>
                    </a:cubicBezTo>
                    <a:cubicBezTo>
                      <a:pt x="0" y="12051"/>
                      <a:pt x="1161" y="13907"/>
                      <a:pt x="2784" y="14646"/>
                    </a:cubicBezTo>
                    <a:cubicBezTo>
                      <a:pt x="2354" y="16882"/>
                      <a:pt x="2115" y="19213"/>
                      <a:pt x="2115" y="21600"/>
                    </a:cubicBezTo>
                    <a:cubicBezTo>
                      <a:pt x="2115" y="21600"/>
                      <a:pt x="2115" y="21600"/>
                      <a:pt x="2115" y="21600"/>
                    </a:cubicBezTo>
                    <a:lnTo>
                      <a:pt x="19135" y="21600"/>
                    </a:lnTo>
                    <a:cubicBezTo>
                      <a:pt x="19230" y="18853"/>
                      <a:pt x="20153" y="16371"/>
                      <a:pt x="21600" y="14476"/>
                    </a:cubicBezTo>
                    <a:lnTo>
                      <a:pt x="9416" y="0"/>
                    </a:lnTo>
                    <a:close/>
                  </a:path>
                </a:pathLst>
              </a:custGeom>
              <a:solidFill>
                <a:srgbClr val="B7CFFF">
                  <a:lumMod val="75000"/>
                </a:srgbClr>
              </a:solidFill>
              <a:ln w="12700">
                <a:miter lim="400000"/>
              </a:ln>
            </p:spPr>
            <p:txBody>
              <a:bodyPr lIns="50800" tIns="1200000" rIns="50800" bIns="50800" anchor="t"/>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r>
                  <a:rPr kumimoji="0" lang="fr-CA" sz="1600" b="1" i="0" u="none" strike="noStrike" kern="0" cap="none" spc="0" normalizeH="0" baseline="0" noProof="0" dirty="0">
                    <a:ln>
                      <a:noFill/>
                    </a:ln>
                    <a:solidFill>
                      <a:srgbClr val="FFFFFF"/>
                    </a:solidFill>
                    <a:effectLst/>
                    <a:uLnTx/>
                    <a:uFillTx/>
                    <a:latin typeface="Work Sans" panose="020B0604020202020204" charset="0"/>
                    <a:cs typeface="Arial"/>
                    <a:sym typeface="Arial"/>
                  </a:rPr>
                  <a:t>Confianza</a:t>
                </a: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sp>
            <p:nvSpPr>
              <p:cNvPr id="28" name="Shape">
                <a:extLst>
                  <a:ext uri="{FF2B5EF4-FFF2-40B4-BE49-F238E27FC236}">
                    <a16:creationId xmlns:a16="http://schemas.microsoft.com/office/drawing/2014/main" xmlns="" id="{6E64C92F-357C-4F6F-A15F-804677837022}"/>
                  </a:ext>
                </a:extLst>
              </p:cNvPr>
              <p:cNvSpPr/>
              <p:nvPr/>
            </p:nvSpPr>
            <p:spPr>
              <a:xfrm>
                <a:off x="184658000" y="14795499"/>
                <a:ext cx="1766576" cy="1427482"/>
              </a:xfrm>
              <a:custGeom>
                <a:avLst/>
                <a:gdLst/>
                <a:ahLst/>
                <a:cxnLst>
                  <a:cxn ang="0">
                    <a:pos x="wd2" y="hd2"/>
                  </a:cxn>
                  <a:cxn ang="5400000">
                    <a:pos x="wd2" y="hd2"/>
                  </a:cxn>
                  <a:cxn ang="10800000">
                    <a:pos x="wd2" y="hd2"/>
                  </a:cxn>
                  <a:cxn ang="16200000">
                    <a:pos x="wd2" y="hd2"/>
                  </a:cxn>
                </a:cxnLst>
                <a:rect l="0" t="0" r="r" b="b"/>
                <a:pathLst>
                  <a:path w="21585" h="21600" extrusionOk="0">
                    <a:moveTo>
                      <a:pt x="18434" y="5765"/>
                    </a:moveTo>
                    <a:cubicBezTo>
                      <a:pt x="18745" y="3901"/>
                      <a:pt x="18931" y="1979"/>
                      <a:pt x="18978" y="0"/>
                    </a:cubicBezTo>
                    <a:lnTo>
                      <a:pt x="2436" y="0"/>
                    </a:lnTo>
                    <a:cubicBezTo>
                      <a:pt x="2343" y="2806"/>
                      <a:pt x="1443" y="5342"/>
                      <a:pt x="0" y="7264"/>
                    </a:cubicBezTo>
                    <a:lnTo>
                      <a:pt x="11576" y="21600"/>
                    </a:lnTo>
                    <a:cubicBezTo>
                      <a:pt x="13050" y="19736"/>
                      <a:pt x="14353" y="17660"/>
                      <a:pt x="15424" y="15393"/>
                    </a:cubicBezTo>
                    <a:cubicBezTo>
                      <a:pt x="16014" y="15777"/>
                      <a:pt x="16681" y="16008"/>
                      <a:pt x="17395" y="16008"/>
                    </a:cubicBezTo>
                    <a:cubicBezTo>
                      <a:pt x="19707" y="16008"/>
                      <a:pt x="21584" y="13683"/>
                      <a:pt x="21584" y="10819"/>
                    </a:cubicBezTo>
                    <a:cubicBezTo>
                      <a:pt x="21600" y="8359"/>
                      <a:pt x="20250" y="6322"/>
                      <a:pt x="18434" y="5765"/>
                    </a:cubicBezTo>
                    <a:close/>
                  </a:path>
                </a:pathLst>
              </a:custGeom>
              <a:solidFill>
                <a:srgbClr val="E4EDFE">
                  <a:lumMod val="50000"/>
                </a:srgbClr>
              </a:solidFill>
              <a:ln w="12700">
                <a:miter lim="400000"/>
              </a:ln>
            </p:spPr>
            <p:txBody>
              <a:bodyPr lIns="50800" tIns="192000" rIns="50800" bIns="50800" anchor="t"/>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sp>
            <p:nvSpPr>
              <p:cNvPr id="29" name="Shape">
                <a:extLst>
                  <a:ext uri="{FF2B5EF4-FFF2-40B4-BE49-F238E27FC236}">
                    <a16:creationId xmlns:a16="http://schemas.microsoft.com/office/drawing/2014/main" xmlns="" id="{76E41859-7643-4DA5-A223-273F367E3675}"/>
                  </a:ext>
                </a:extLst>
              </p:cNvPr>
              <p:cNvSpPr/>
              <p:nvPr/>
            </p:nvSpPr>
            <p:spPr>
              <a:xfrm>
                <a:off x="181851309" y="14795499"/>
                <a:ext cx="1692908" cy="1427483"/>
              </a:xfrm>
              <a:custGeom>
                <a:avLst/>
                <a:gdLst/>
                <a:ahLst/>
                <a:cxnLst>
                  <a:cxn ang="0">
                    <a:pos x="wd2" y="hd2"/>
                  </a:cxn>
                  <a:cxn ang="5400000">
                    <a:pos x="wd2" y="hd2"/>
                  </a:cxn>
                  <a:cxn ang="10800000">
                    <a:pos x="wd2" y="hd2"/>
                  </a:cxn>
                  <a:cxn ang="16200000">
                    <a:pos x="wd2" y="hd2"/>
                  </a:cxn>
                </a:cxnLst>
                <a:rect l="0" t="0" r="r" b="b"/>
                <a:pathLst>
                  <a:path w="21600" h="21600" extrusionOk="0">
                    <a:moveTo>
                      <a:pt x="21600" y="7226"/>
                    </a:moveTo>
                    <a:cubicBezTo>
                      <a:pt x="20125" y="5304"/>
                      <a:pt x="19186" y="2786"/>
                      <a:pt x="19088" y="0"/>
                    </a:cubicBezTo>
                    <a:lnTo>
                      <a:pt x="1750" y="0"/>
                    </a:lnTo>
                    <a:cubicBezTo>
                      <a:pt x="1799" y="2114"/>
                      <a:pt x="2009" y="4189"/>
                      <a:pt x="2382" y="6169"/>
                    </a:cubicBezTo>
                    <a:cubicBezTo>
                      <a:pt x="972" y="7033"/>
                      <a:pt x="0" y="8782"/>
                      <a:pt x="0" y="10800"/>
                    </a:cubicBezTo>
                    <a:cubicBezTo>
                      <a:pt x="0" y="13663"/>
                      <a:pt x="1961" y="15989"/>
                      <a:pt x="4375" y="15989"/>
                    </a:cubicBezTo>
                    <a:cubicBezTo>
                      <a:pt x="4813" y="15989"/>
                      <a:pt x="5234" y="15912"/>
                      <a:pt x="5639" y="15777"/>
                    </a:cubicBezTo>
                    <a:cubicBezTo>
                      <a:pt x="6725" y="17891"/>
                      <a:pt x="8005" y="19851"/>
                      <a:pt x="9463" y="21600"/>
                    </a:cubicBezTo>
                    <a:lnTo>
                      <a:pt x="21600" y="7226"/>
                    </a:lnTo>
                    <a:close/>
                  </a:path>
                </a:pathLst>
              </a:custGeom>
              <a:solidFill>
                <a:srgbClr val="073763">
                  <a:lumMod val="60000"/>
                  <a:lumOff val="40000"/>
                </a:srgbClr>
              </a:solidFill>
              <a:ln w="12700">
                <a:miter lim="400000"/>
              </a:ln>
            </p:spPr>
            <p:txBody>
              <a:bodyPr lIns="50800" tIns="192000" rIns="50800" bIns="50800" anchor="t"/>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sz="3000">
                    <a:solidFill>
                      <a:srgbClr val="FFFFFF"/>
                    </a:solidFill>
                  </a:defRPr>
                </a:pPr>
                <a:endParaRPr kumimoji="0" sz="1600" b="1" i="0" u="none" strike="noStrike" kern="0" cap="none" spc="0" normalizeH="0" baseline="0" noProof="0" dirty="0">
                  <a:ln>
                    <a:noFill/>
                  </a:ln>
                  <a:solidFill>
                    <a:srgbClr val="FFFFFF"/>
                  </a:solidFill>
                  <a:effectLst/>
                  <a:uLnTx/>
                  <a:uFillTx/>
                  <a:latin typeface="Work Sans" panose="020B0604020202020204" charset="0"/>
                  <a:cs typeface="Arial"/>
                  <a:sym typeface="Arial"/>
                </a:endParaRPr>
              </a:p>
            </p:txBody>
          </p:sp>
        </p:grpSp>
        <p:sp>
          <p:nvSpPr>
            <p:cNvPr id="15" name="TextBox 42">
              <a:extLst>
                <a:ext uri="{FF2B5EF4-FFF2-40B4-BE49-F238E27FC236}">
                  <a16:creationId xmlns:a16="http://schemas.microsoft.com/office/drawing/2014/main" xmlns="" id="{561693F3-2F1D-47FD-B3A3-857496BE6222}"/>
                </a:ext>
              </a:extLst>
            </p:cNvPr>
            <p:cNvSpPr txBox="1"/>
            <p:nvPr/>
          </p:nvSpPr>
          <p:spPr>
            <a:xfrm>
              <a:off x="4371912" y="3237518"/>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6</a:t>
              </a:r>
            </a:p>
          </p:txBody>
        </p:sp>
        <p:sp>
          <p:nvSpPr>
            <p:cNvPr id="16" name="TextBox 43">
              <a:extLst>
                <a:ext uri="{FF2B5EF4-FFF2-40B4-BE49-F238E27FC236}">
                  <a16:creationId xmlns:a16="http://schemas.microsoft.com/office/drawing/2014/main" xmlns="" id="{A7B1435C-D99E-4EB2-9CCF-B12B9421520F}"/>
                </a:ext>
              </a:extLst>
            </p:cNvPr>
            <p:cNvSpPr txBox="1"/>
            <p:nvPr/>
          </p:nvSpPr>
          <p:spPr>
            <a:xfrm>
              <a:off x="4321953" y="1858414"/>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4</a:t>
              </a:r>
            </a:p>
          </p:txBody>
        </p:sp>
        <p:sp>
          <p:nvSpPr>
            <p:cNvPr id="17" name="TextBox 45">
              <a:extLst>
                <a:ext uri="{FF2B5EF4-FFF2-40B4-BE49-F238E27FC236}">
                  <a16:creationId xmlns:a16="http://schemas.microsoft.com/office/drawing/2014/main" xmlns="" id="{9A162A66-5772-4B0B-B896-EC0C31F12D51}"/>
                </a:ext>
              </a:extLst>
            </p:cNvPr>
            <p:cNvSpPr txBox="1"/>
            <p:nvPr/>
          </p:nvSpPr>
          <p:spPr>
            <a:xfrm>
              <a:off x="5368128" y="808109"/>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2</a:t>
              </a:r>
              <a:endPar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endParaRPr>
            </a:p>
          </p:txBody>
        </p:sp>
        <p:sp>
          <p:nvSpPr>
            <p:cNvPr id="18" name="TextBox 46">
              <a:extLst>
                <a:ext uri="{FF2B5EF4-FFF2-40B4-BE49-F238E27FC236}">
                  <a16:creationId xmlns:a16="http://schemas.microsoft.com/office/drawing/2014/main" xmlns="" id="{DAF99AC1-4128-44BF-BABD-9BC3DCDEA6B9}"/>
                </a:ext>
              </a:extLst>
            </p:cNvPr>
            <p:cNvSpPr txBox="1"/>
            <p:nvPr/>
          </p:nvSpPr>
          <p:spPr>
            <a:xfrm>
              <a:off x="6807600" y="827879"/>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1</a:t>
              </a:r>
              <a:endPar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endParaRPr>
            </a:p>
          </p:txBody>
        </p:sp>
        <p:sp>
          <p:nvSpPr>
            <p:cNvPr id="19" name="TextBox 68">
              <a:extLst>
                <a:ext uri="{FF2B5EF4-FFF2-40B4-BE49-F238E27FC236}">
                  <a16:creationId xmlns:a16="http://schemas.microsoft.com/office/drawing/2014/main" xmlns="" id="{DB97F0AB-924F-4468-B447-0585F9B68E71}"/>
                </a:ext>
              </a:extLst>
            </p:cNvPr>
            <p:cNvSpPr txBox="1"/>
            <p:nvPr/>
          </p:nvSpPr>
          <p:spPr>
            <a:xfrm>
              <a:off x="7833891" y="1797706"/>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3</a:t>
              </a:r>
              <a:endPar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endParaRPr>
            </a:p>
          </p:txBody>
        </p:sp>
        <p:sp>
          <p:nvSpPr>
            <p:cNvPr id="20" name="TextBox 69">
              <a:extLst>
                <a:ext uri="{FF2B5EF4-FFF2-40B4-BE49-F238E27FC236}">
                  <a16:creationId xmlns:a16="http://schemas.microsoft.com/office/drawing/2014/main" xmlns="" id="{5C0639DA-62F2-4F51-8735-7781DA43C3EE}"/>
                </a:ext>
              </a:extLst>
            </p:cNvPr>
            <p:cNvSpPr txBox="1"/>
            <p:nvPr/>
          </p:nvSpPr>
          <p:spPr>
            <a:xfrm>
              <a:off x="7899854" y="3274518"/>
              <a:ext cx="813729" cy="946704"/>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rPr>
                <a:t>5</a:t>
              </a:r>
              <a:endParaRPr kumimoji="0" lang="en-US" sz="5333"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Work Sans" panose="020B0604020202020204" charset="0"/>
                <a:cs typeface="Arial"/>
                <a:sym typeface="Arial"/>
              </a:endParaRPr>
            </a:p>
          </p:txBody>
        </p:sp>
      </p:grpSp>
      <p:sp>
        <p:nvSpPr>
          <p:cNvPr id="30" name="TextBox 5">
            <a:extLst>
              <a:ext uri="{FF2B5EF4-FFF2-40B4-BE49-F238E27FC236}">
                <a16:creationId xmlns:a16="http://schemas.microsoft.com/office/drawing/2014/main" xmlns="" id="{0D33550D-E2E9-4B0D-B53C-C7EC82A2249F}"/>
              </a:ext>
            </a:extLst>
          </p:cNvPr>
          <p:cNvSpPr txBox="1"/>
          <p:nvPr/>
        </p:nvSpPr>
        <p:spPr>
          <a:xfrm>
            <a:off x="4887377" y="2875002"/>
            <a:ext cx="1668473" cy="553998"/>
          </a:xfrm>
          <a:prstGeom prst="rect">
            <a:avLst/>
          </a:prstGeom>
          <a:noFill/>
        </p:spPr>
        <p:txBody>
          <a:bodyPr wrap="square" rtlCol="0">
            <a:spAutoFit/>
          </a:bodyPr>
          <a:lstStyle/>
          <a:p>
            <a:pPr algn="ctr" defTabSz="1219170">
              <a:buClr>
                <a:srgbClr val="000000"/>
              </a:buClr>
            </a:pPr>
            <a:r>
              <a:rPr lang="es-ES" sz="1500" b="1" kern="0" dirty="0">
                <a:solidFill>
                  <a:srgbClr val="002060"/>
                </a:solidFill>
                <a:latin typeface="Work Sans" panose="020B0604020202020204" charset="0"/>
                <a:cs typeface="Arial"/>
                <a:sym typeface="Arial"/>
              </a:rPr>
              <a:t>Guías e Instrumentos</a:t>
            </a:r>
            <a:endParaRPr lang="en-US" sz="1500" b="1" kern="0" dirty="0">
              <a:solidFill>
                <a:srgbClr val="002060"/>
              </a:solidFill>
              <a:latin typeface="Work Sans" panose="020B0604020202020204" charset="0"/>
              <a:cs typeface="Arial"/>
              <a:sym typeface="Arial"/>
            </a:endParaRPr>
          </a:p>
        </p:txBody>
      </p:sp>
      <p:grpSp>
        <p:nvGrpSpPr>
          <p:cNvPr id="6" name="Grupo 5">
            <a:extLst>
              <a:ext uri="{FF2B5EF4-FFF2-40B4-BE49-F238E27FC236}">
                <a16:creationId xmlns:a16="http://schemas.microsoft.com/office/drawing/2014/main" xmlns="" id="{3AF253FF-BC61-4B48-B09B-FFE38FF522A0}"/>
              </a:ext>
            </a:extLst>
          </p:cNvPr>
          <p:cNvGrpSpPr/>
          <p:nvPr/>
        </p:nvGrpSpPr>
        <p:grpSpPr>
          <a:xfrm>
            <a:off x="6718343" y="1109888"/>
            <a:ext cx="3016525" cy="615553"/>
            <a:chOff x="6718343" y="1109888"/>
            <a:chExt cx="3016525" cy="615553"/>
          </a:xfrm>
        </p:grpSpPr>
        <p:sp>
          <p:nvSpPr>
            <p:cNvPr id="31" name="Rectángulo 17">
              <a:extLst>
                <a:ext uri="{FF2B5EF4-FFF2-40B4-BE49-F238E27FC236}">
                  <a16:creationId xmlns:a16="http://schemas.microsoft.com/office/drawing/2014/main" xmlns="" id="{BB9FBBC8-2713-47B0-AEA5-0525528F5241}"/>
                </a:ext>
              </a:extLst>
            </p:cNvPr>
            <p:cNvSpPr/>
            <p:nvPr/>
          </p:nvSpPr>
          <p:spPr>
            <a:xfrm>
              <a:off x="7273908" y="1109888"/>
              <a:ext cx="2460960" cy="61555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7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rPr>
                <a:t>Curso MIPG – Módulo 8 Auditoría Interna</a:t>
              </a:r>
            </a:p>
          </p:txBody>
        </p:sp>
        <p:cxnSp>
          <p:nvCxnSpPr>
            <p:cNvPr id="3" name="Conector recto de flecha 2">
              <a:extLst>
                <a:ext uri="{FF2B5EF4-FFF2-40B4-BE49-F238E27FC236}">
                  <a16:creationId xmlns:a16="http://schemas.microsoft.com/office/drawing/2014/main" xmlns="" id="{CD5D3D0F-EDE4-4783-9AC3-72F33B904140}"/>
                </a:ext>
              </a:extLst>
            </p:cNvPr>
            <p:cNvCxnSpPr>
              <a:cxnSpLocks/>
            </p:cNvCxnSpPr>
            <p:nvPr/>
          </p:nvCxnSpPr>
          <p:spPr>
            <a:xfrm>
              <a:off x="6718343" y="1376178"/>
              <a:ext cx="606552"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xmlns="" id="{55FEC6CB-6C27-40EC-BA43-882957235B1E}"/>
              </a:ext>
            </a:extLst>
          </p:cNvPr>
          <p:cNvGrpSpPr/>
          <p:nvPr/>
        </p:nvGrpSpPr>
        <p:grpSpPr>
          <a:xfrm>
            <a:off x="1507350" y="1162653"/>
            <a:ext cx="3134721" cy="877163"/>
            <a:chOff x="7839640" y="1019298"/>
            <a:chExt cx="3134721" cy="877163"/>
          </a:xfrm>
        </p:grpSpPr>
        <p:sp>
          <p:nvSpPr>
            <p:cNvPr id="34" name="Rectángulo 17">
              <a:extLst>
                <a:ext uri="{FF2B5EF4-FFF2-40B4-BE49-F238E27FC236}">
                  <a16:creationId xmlns:a16="http://schemas.microsoft.com/office/drawing/2014/main" xmlns="" id="{7E9DD0A2-22E1-454D-9C6A-639A5DA13DB1}"/>
                </a:ext>
              </a:extLst>
            </p:cNvPr>
            <p:cNvSpPr/>
            <p:nvPr/>
          </p:nvSpPr>
          <p:spPr>
            <a:xfrm>
              <a:off x="7839640" y="1019298"/>
              <a:ext cx="2460960" cy="8771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7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rPr>
                <a:t>Guía de Auditoría Basada en Riesgos para Entidades Públicas v4</a:t>
              </a:r>
            </a:p>
          </p:txBody>
        </p:sp>
        <p:cxnSp>
          <p:nvCxnSpPr>
            <p:cNvPr id="35" name="Conector recto de flecha 34">
              <a:extLst>
                <a:ext uri="{FF2B5EF4-FFF2-40B4-BE49-F238E27FC236}">
                  <a16:creationId xmlns:a16="http://schemas.microsoft.com/office/drawing/2014/main" xmlns="" id="{5B8410F8-1518-4CEE-B21F-07F8B6C8AD97}"/>
                </a:ext>
              </a:extLst>
            </p:cNvPr>
            <p:cNvCxnSpPr>
              <a:cxnSpLocks/>
            </p:cNvCxnSpPr>
            <p:nvPr/>
          </p:nvCxnSpPr>
          <p:spPr>
            <a:xfrm flipH="1" flipV="1">
              <a:off x="10305277" y="1306404"/>
              <a:ext cx="669084"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xmlns="" id="{4ACA5C56-D6AF-4A1B-850C-8B7DF6458AD2}"/>
              </a:ext>
            </a:extLst>
          </p:cNvPr>
          <p:cNvGrpSpPr/>
          <p:nvPr/>
        </p:nvGrpSpPr>
        <p:grpSpPr>
          <a:xfrm>
            <a:off x="7758332" y="2208231"/>
            <a:ext cx="3016525" cy="877163"/>
            <a:chOff x="6718343" y="1109888"/>
            <a:chExt cx="3016525" cy="877163"/>
          </a:xfrm>
        </p:grpSpPr>
        <p:sp>
          <p:nvSpPr>
            <p:cNvPr id="39" name="Rectángulo 17">
              <a:extLst>
                <a:ext uri="{FF2B5EF4-FFF2-40B4-BE49-F238E27FC236}">
                  <a16:creationId xmlns:a16="http://schemas.microsoft.com/office/drawing/2014/main" xmlns="" id="{AE1C4AF4-ADCD-4041-BAEC-6B338213A2A2}"/>
                </a:ext>
              </a:extLst>
            </p:cNvPr>
            <p:cNvSpPr/>
            <p:nvPr/>
          </p:nvSpPr>
          <p:spPr>
            <a:xfrm>
              <a:off x="7273908" y="1109888"/>
              <a:ext cx="2460960" cy="877163"/>
            </a:xfrm>
            <a:prstGeom prst="rect">
              <a:avLst/>
            </a:prstGeom>
          </p:spPr>
          <p:txBody>
            <a:bodyPr wrap="square">
              <a:spAutoFit/>
            </a:bodyPr>
            <a:lstStyle/>
            <a:p>
              <a:pPr lvl="0">
                <a:defRPr/>
              </a:pPr>
              <a:r>
                <a:rPr lang="es-CO" sz="1700" kern="0" dirty="0">
                  <a:solidFill>
                    <a:srgbClr val="1C1C1C"/>
                  </a:solidFill>
                  <a:latin typeface="Arial Narrow" panose="020B0606020202030204" pitchFamily="34" charset="0"/>
                </a:rPr>
                <a:t>Guía de Administración del Riesgo y el diseño de controles v5</a:t>
              </a:r>
            </a:p>
          </p:txBody>
        </p:sp>
        <p:cxnSp>
          <p:nvCxnSpPr>
            <p:cNvPr id="40" name="Conector recto de flecha 39">
              <a:extLst>
                <a:ext uri="{FF2B5EF4-FFF2-40B4-BE49-F238E27FC236}">
                  <a16:creationId xmlns:a16="http://schemas.microsoft.com/office/drawing/2014/main" xmlns="" id="{4D27A1D4-3769-4757-BE36-6B47999F84F4}"/>
                </a:ext>
              </a:extLst>
            </p:cNvPr>
            <p:cNvCxnSpPr>
              <a:cxnSpLocks/>
            </p:cNvCxnSpPr>
            <p:nvPr/>
          </p:nvCxnSpPr>
          <p:spPr>
            <a:xfrm>
              <a:off x="6718343" y="1376178"/>
              <a:ext cx="606552"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xmlns="" id="{00709CC4-7A2D-42B3-AE76-C0629691CD1B}"/>
              </a:ext>
            </a:extLst>
          </p:cNvPr>
          <p:cNvGrpSpPr/>
          <p:nvPr/>
        </p:nvGrpSpPr>
        <p:grpSpPr>
          <a:xfrm>
            <a:off x="513663" y="2186022"/>
            <a:ext cx="3134721" cy="1138773"/>
            <a:chOff x="7839640" y="1019298"/>
            <a:chExt cx="3134721" cy="1138773"/>
          </a:xfrm>
        </p:grpSpPr>
        <p:sp>
          <p:nvSpPr>
            <p:cNvPr id="42" name="Rectángulo 17">
              <a:extLst>
                <a:ext uri="{FF2B5EF4-FFF2-40B4-BE49-F238E27FC236}">
                  <a16:creationId xmlns:a16="http://schemas.microsoft.com/office/drawing/2014/main" xmlns="" id="{570E350E-08C5-4207-88A5-AE15F794A3FB}"/>
                </a:ext>
              </a:extLst>
            </p:cNvPr>
            <p:cNvSpPr/>
            <p:nvPr/>
          </p:nvSpPr>
          <p:spPr>
            <a:xfrm>
              <a:off x="7839640" y="1019298"/>
              <a:ext cx="2460960" cy="1138773"/>
            </a:xfrm>
            <a:prstGeom prst="rect">
              <a:avLst/>
            </a:prstGeom>
          </p:spPr>
          <p:txBody>
            <a:bodyPr wrap="square">
              <a:spAutoFit/>
            </a:bodyPr>
            <a:lstStyle/>
            <a:p>
              <a:pPr lvl="0" algn="r">
                <a:defRPr/>
              </a:pPr>
              <a:r>
                <a:rPr lang="es-MX" sz="1700" kern="0" dirty="0">
                  <a:solidFill>
                    <a:srgbClr val="1C1C1C"/>
                  </a:solidFill>
                  <a:latin typeface="Arial Narrow" panose="020B0606020202030204" pitchFamily="34" charset="0"/>
                </a:rPr>
                <a:t>Herramienta autodiagnóstico para la evaluación de la calidad de las auditorías internas </a:t>
              </a:r>
              <a:endParaRPr kumimoji="0" lang="es-CO" sz="17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endParaRPr>
            </a:p>
          </p:txBody>
        </p:sp>
        <p:cxnSp>
          <p:nvCxnSpPr>
            <p:cNvPr id="43" name="Conector recto de flecha 42">
              <a:extLst>
                <a:ext uri="{FF2B5EF4-FFF2-40B4-BE49-F238E27FC236}">
                  <a16:creationId xmlns:a16="http://schemas.microsoft.com/office/drawing/2014/main" xmlns="" id="{B69512CF-F6DF-42E5-8A16-F88DD59E8E51}"/>
                </a:ext>
              </a:extLst>
            </p:cNvPr>
            <p:cNvCxnSpPr>
              <a:cxnSpLocks/>
            </p:cNvCxnSpPr>
            <p:nvPr/>
          </p:nvCxnSpPr>
          <p:spPr>
            <a:xfrm flipH="1" flipV="1">
              <a:off x="10305277" y="1306404"/>
              <a:ext cx="669084"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o 43">
            <a:extLst>
              <a:ext uri="{FF2B5EF4-FFF2-40B4-BE49-F238E27FC236}">
                <a16:creationId xmlns:a16="http://schemas.microsoft.com/office/drawing/2014/main" xmlns="" id="{3AD8C37E-7D88-4DFA-BA3A-B372DCD969B6}"/>
              </a:ext>
            </a:extLst>
          </p:cNvPr>
          <p:cNvGrpSpPr/>
          <p:nvPr/>
        </p:nvGrpSpPr>
        <p:grpSpPr>
          <a:xfrm>
            <a:off x="7797058" y="3612884"/>
            <a:ext cx="3016525" cy="877163"/>
            <a:chOff x="6718343" y="1109888"/>
            <a:chExt cx="3016525" cy="877163"/>
          </a:xfrm>
        </p:grpSpPr>
        <p:sp>
          <p:nvSpPr>
            <p:cNvPr id="45" name="Rectángulo 17">
              <a:extLst>
                <a:ext uri="{FF2B5EF4-FFF2-40B4-BE49-F238E27FC236}">
                  <a16:creationId xmlns:a16="http://schemas.microsoft.com/office/drawing/2014/main" xmlns="" id="{2ADB7DA7-2811-4F17-9A11-C99E27858CA5}"/>
                </a:ext>
              </a:extLst>
            </p:cNvPr>
            <p:cNvSpPr/>
            <p:nvPr/>
          </p:nvSpPr>
          <p:spPr>
            <a:xfrm>
              <a:off x="7273908" y="1109888"/>
              <a:ext cx="2460960" cy="877163"/>
            </a:xfrm>
            <a:prstGeom prst="rect">
              <a:avLst/>
            </a:prstGeom>
          </p:spPr>
          <p:txBody>
            <a:bodyPr wrap="square">
              <a:spAutoFit/>
            </a:bodyPr>
            <a:lstStyle/>
            <a:p>
              <a:pPr lvl="0">
                <a:defRPr/>
              </a:pPr>
              <a:r>
                <a:rPr lang="es-CO" sz="1700" kern="0" dirty="0">
                  <a:solidFill>
                    <a:srgbClr val="1C1C1C"/>
                  </a:solidFill>
                  <a:latin typeface="Arial Narrow" panose="020B0606020202030204" pitchFamily="34" charset="0"/>
                </a:rPr>
                <a:t>Guía de para la gestión por procesos en el marco de MIPG</a:t>
              </a:r>
            </a:p>
          </p:txBody>
        </p:sp>
        <p:cxnSp>
          <p:nvCxnSpPr>
            <p:cNvPr id="46" name="Conector recto de flecha 45">
              <a:extLst>
                <a:ext uri="{FF2B5EF4-FFF2-40B4-BE49-F238E27FC236}">
                  <a16:creationId xmlns:a16="http://schemas.microsoft.com/office/drawing/2014/main" xmlns="" id="{C9FE0D4D-F433-4912-9D15-27282507B900}"/>
                </a:ext>
              </a:extLst>
            </p:cNvPr>
            <p:cNvCxnSpPr>
              <a:cxnSpLocks/>
            </p:cNvCxnSpPr>
            <p:nvPr/>
          </p:nvCxnSpPr>
          <p:spPr>
            <a:xfrm>
              <a:off x="6718343" y="1376178"/>
              <a:ext cx="606552"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7" name="Grupo 46">
            <a:extLst>
              <a:ext uri="{FF2B5EF4-FFF2-40B4-BE49-F238E27FC236}">
                <a16:creationId xmlns:a16="http://schemas.microsoft.com/office/drawing/2014/main" xmlns="" id="{FFE17B0B-E345-48A2-B9CF-3FD2B3667DA9}"/>
              </a:ext>
            </a:extLst>
          </p:cNvPr>
          <p:cNvGrpSpPr/>
          <p:nvPr/>
        </p:nvGrpSpPr>
        <p:grpSpPr>
          <a:xfrm>
            <a:off x="553630" y="3537501"/>
            <a:ext cx="3134721" cy="1661993"/>
            <a:chOff x="7839640" y="1019298"/>
            <a:chExt cx="3134721" cy="1661993"/>
          </a:xfrm>
        </p:grpSpPr>
        <p:sp>
          <p:nvSpPr>
            <p:cNvPr id="48" name="Rectángulo 17">
              <a:extLst>
                <a:ext uri="{FF2B5EF4-FFF2-40B4-BE49-F238E27FC236}">
                  <a16:creationId xmlns:a16="http://schemas.microsoft.com/office/drawing/2014/main" xmlns="" id="{9F53A5FE-9677-480F-B831-261E3DBF38B5}"/>
                </a:ext>
              </a:extLst>
            </p:cNvPr>
            <p:cNvSpPr/>
            <p:nvPr/>
          </p:nvSpPr>
          <p:spPr>
            <a:xfrm>
              <a:off x="7839640" y="1019298"/>
              <a:ext cx="2460960" cy="1661993"/>
            </a:xfrm>
            <a:prstGeom prst="rect">
              <a:avLst/>
            </a:prstGeom>
          </p:spPr>
          <p:txBody>
            <a:bodyPr wrap="square">
              <a:spAutoFit/>
            </a:bodyPr>
            <a:lstStyle/>
            <a:p>
              <a:pPr lvl="0" algn="r">
                <a:defRPr/>
              </a:pPr>
              <a:r>
                <a:rPr lang="es-MX" sz="1700" kern="0" dirty="0">
                  <a:solidFill>
                    <a:srgbClr val="1C1C1C"/>
                  </a:solidFill>
                  <a:latin typeface="Arial Narrow" panose="020B0606020202030204" pitchFamily="34" charset="0"/>
                </a:rPr>
                <a:t>Guía para la analítica</a:t>
              </a:r>
            </a:p>
            <a:p>
              <a:pPr lvl="0" algn="r">
                <a:defRPr/>
              </a:pPr>
              <a:r>
                <a:rPr lang="es-MX" sz="1700" kern="0" dirty="0">
                  <a:solidFill>
                    <a:srgbClr val="1C1C1C"/>
                  </a:solidFill>
                  <a:latin typeface="Arial Narrow" panose="020B0606020202030204" pitchFamily="34" charset="0"/>
                </a:rPr>
                <a:t>de datos y su uso en la</a:t>
              </a:r>
            </a:p>
            <a:p>
              <a:pPr lvl="0" algn="r">
                <a:defRPr/>
              </a:pPr>
              <a:r>
                <a:rPr lang="es-MX" sz="1700" kern="0" dirty="0">
                  <a:solidFill>
                    <a:srgbClr val="1C1C1C"/>
                  </a:solidFill>
                  <a:latin typeface="Arial Narrow" panose="020B0606020202030204" pitchFamily="34" charset="0"/>
                </a:rPr>
                <a:t>planificación y ejecución</a:t>
              </a:r>
            </a:p>
            <a:p>
              <a:pPr lvl="0" algn="r">
                <a:defRPr/>
              </a:pPr>
              <a:r>
                <a:rPr lang="es-MX" sz="1700" kern="0" dirty="0">
                  <a:solidFill>
                    <a:srgbClr val="1C1C1C"/>
                  </a:solidFill>
                  <a:latin typeface="Arial Narrow" panose="020B0606020202030204" pitchFamily="34" charset="0"/>
                </a:rPr>
                <a:t>de auditorías internas</a:t>
              </a:r>
            </a:p>
            <a:p>
              <a:pPr lvl="0" algn="r">
                <a:defRPr/>
              </a:pPr>
              <a:r>
                <a:rPr lang="es-MX" sz="1700" kern="0" dirty="0">
                  <a:solidFill>
                    <a:srgbClr val="1C1C1C"/>
                  </a:solidFill>
                  <a:latin typeface="Arial Narrow" panose="020B0606020202030204" pitchFamily="34" charset="0"/>
                </a:rPr>
                <a:t>basadas en riesgos</a:t>
              </a:r>
            </a:p>
            <a:p>
              <a:pPr lvl="0" algn="r">
                <a:defRPr/>
              </a:pPr>
              <a:r>
                <a:rPr lang="es-MX" sz="1700" kern="0" dirty="0">
                  <a:solidFill>
                    <a:srgbClr val="1C1C1C"/>
                  </a:solidFill>
                  <a:latin typeface="Arial Narrow" panose="020B0606020202030204" pitchFamily="34" charset="0"/>
                </a:rPr>
                <a:t>v1</a:t>
              </a:r>
              <a:endParaRPr kumimoji="0" lang="es-CO" sz="17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endParaRPr>
            </a:p>
          </p:txBody>
        </p:sp>
        <p:cxnSp>
          <p:nvCxnSpPr>
            <p:cNvPr id="49" name="Conector recto de flecha 48">
              <a:extLst>
                <a:ext uri="{FF2B5EF4-FFF2-40B4-BE49-F238E27FC236}">
                  <a16:creationId xmlns:a16="http://schemas.microsoft.com/office/drawing/2014/main" xmlns="" id="{6975F15D-D9FF-4107-B017-A925C745857A}"/>
                </a:ext>
              </a:extLst>
            </p:cNvPr>
            <p:cNvCxnSpPr>
              <a:cxnSpLocks/>
            </p:cNvCxnSpPr>
            <p:nvPr/>
          </p:nvCxnSpPr>
          <p:spPr>
            <a:xfrm flipH="1" flipV="1">
              <a:off x="10305277" y="1306404"/>
              <a:ext cx="669084" cy="1"/>
            </a:xfrm>
            <a:prstGeom prst="straightConnector1">
              <a:avLst/>
            </a:prstGeom>
            <a:ln w="28575">
              <a:solidFill>
                <a:srgbClr val="FF9900"/>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59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30A918D-027B-4D0C-93C2-88DD83C485B9}"/>
              </a:ext>
            </a:extLst>
          </p:cNvPr>
          <p:cNvPicPr>
            <a:picLocks noChangeAspect="1"/>
          </p:cNvPicPr>
          <p:nvPr/>
        </p:nvPicPr>
        <p:blipFill rotWithShape="1">
          <a:blip r:embed="rId2"/>
          <a:srcRect l="38978" t="35555" r="16497" b="27591"/>
          <a:stretch/>
        </p:blipFill>
        <p:spPr>
          <a:xfrm>
            <a:off x="6629958" y="2842477"/>
            <a:ext cx="5428553" cy="2527393"/>
          </a:xfrm>
          <a:prstGeom prst="rect">
            <a:avLst/>
          </a:prstGeom>
        </p:spPr>
      </p:pic>
      <p:pic>
        <p:nvPicPr>
          <p:cNvPr id="22" name="Imagen 21"/>
          <p:cNvPicPr>
            <a:picLocks noChangeAspect="1"/>
          </p:cNvPicPr>
          <p:nvPr/>
        </p:nvPicPr>
        <p:blipFill rotWithShape="1">
          <a:blip r:embed="rId3"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Cómo acceder a la caja herramientas</a:t>
            </a:r>
          </a:p>
        </p:txBody>
      </p:sp>
      <p:sp>
        <p:nvSpPr>
          <p:cNvPr id="5" name="Rectángulo 4">
            <a:extLst>
              <a:ext uri="{FF2B5EF4-FFF2-40B4-BE49-F238E27FC236}">
                <a16:creationId xmlns:a16="http://schemas.microsoft.com/office/drawing/2014/main" xmlns="" id="{80EC8595-2CA8-4883-BF81-DE43CE210EE1}"/>
              </a:ext>
            </a:extLst>
          </p:cNvPr>
          <p:cNvSpPr/>
          <p:nvPr/>
        </p:nvSpPr>
        <p:spPr>
          <a:xfrm>
            <a:off x="627942" y="1193162"/>
            <a:ext cx="10869916" cy="384719"/>
          </a:xfrm>
          <a:prstGeom prst="rect">
            <a:avLst/>
          </a:prstGeom>
        </p:spPr>
        <p:txBody>
          <a:bodyPr wrap="square" lIns="91420" tIns="45719" rIns="91420" bIns="45719">
            <a:spAutoFit/>
          </a:bodyPr>
          <a:lstStyle/>
          <a:p>
            <a:pPr marL="0" marR="0" lvl="0" indent="0" algn="l" defTabSz="913856"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Ingrese al enlace: </a:t>
            </a:r>
            <a:r>
              <a:rPr kumimoji="0" lang="es-CO" sz="1900" b="0"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https://www.funcionpublica.gov.co/web/mipg/como-opera-mipg</a:t>
            </a:r>
          </a:p>
        </p:txBody>
      </p:sp>
      <p:pic>
        <p:nvPicPr>
          <p:cNvPr id="7" name="Imagen 6">
            <a:extLst>
              <a:ext uri="{FF2B5EF4-FFF2-40B4-BE49-F238E27FC236}">
                <a16:creationId xmlns:a16="http://schemas.microsoft.com/office/drawing/2014/main" xmlns="" id="{6D475B9A-CD22-4ACC-B121-6F2009B07B9E}"/>
              </a:ext>
            </a:extLst>
          </p:cNvPr>
          <p:cNvPicPr>
            <a:picLocks noChangeAspect="1"/>
          </p:cNvPicPr>
          <p:nvPr/>
        </p:nvPicPr>
        <p:blipFill>
          <a:blip r:embed="rId4"/>
          <a:stretch>
            <a:fillRect/>
          </a:stretch>
        </p:blipFill>
        <p:spPr>
          <a:xfrm>
            <a:off x="2927272" y="2183697"/>
            <a:ext cx="3029107" cy="3664139"/>
          </a:xfrm>
          <a:prstGeom prst="rect">
            <a:avLst/>
          </a:prstGeom>
        </p:spPr>
      </p:pic>
      <p:cxnSp>
        <p:nvCxnSpPr>
          <p:cNvPr id="10" name="Conector angular 10">
            <a:extLst>
              <a:ext uri="{FF2B5EF4-FFF2-40B4-BE49-F238E27FC236}">
                <a16:creationId xmlns:a16="http://schemas.microsoft.com/office/drawing/2014/main" xmlns="" id="{1F1A5FA0-01A0-48D9-8916-1CC7A3A7EA01}"/>
              </a:ext>
            </a:extLst>
          </p:cNvPr>
          <p:cNvCxnSpPr>
            <a:cxnSpLocks/>
          </p:cNvCxnSpPr>
          <p:nvPr/>
        </p:nvCxnSpPr>
        <p:spPr>
          <a:xfrm rot="16200000" flipH="1">
            <a:off x="1965321" y="3262735"/>
            <a:ext cx="605831" cy="1318100"/>
          </a:xfrm>
          <a:prstGeom prst="bentConnector2">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a:extLst>
              <a:ext uri="{FF2B5EF4-FFF2-40B4-BE49-F238E27FC236}">
                <a16:creationId xmlns:a16="http://schemas.microsoft.com/office/drawing/2014/main" xmlns="" id="{30BD6825-4E8F-4203-A0D5-44D24060F0CD}"/>
              </a:ext>
            </a:extLst>
          </p:cNvPr>
          <p:cNvCxnSpPr>
            <a:cxnSpLocks/>
          </p:cNvCxnSpPr>
          <p:nvPr/>
        </p:nvCxnSpPr>
        <p:spPr>
          <a:xfrm>
            <a:off x="6048649" y="3788473"/>
            <a:ext cx="771754" cy="0"/>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2" name="Conector recto de flecha 11">
            <a:extLst>
              <a:ext uri="{FF2B5EF4-FFF2-40B4-BE49-F238E27FC236}">
                <a16:creationId xmlns:a16="http://schemas.microsoft.com/office/drawing/2014/main" xmlns="" id="{35585339-762D-421F-9826-E98E66CA0717}"/>
              </a:ext>
            </a:extLst>
          </p:cNvPr>
          <p:cNvCxnSpPr>
            <a:cxnSpLocks/>
          </p:cNvCxnSpPr>
          <p:nvPr/>
        </p:nvCxnSpPr>
        <p:spPr>
          <a:xfrm>
            <a:off x="1609185" y="1577871"/>
            <a:ext cx="1" cy="605828"/>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pic>
        <p:nvPicPr>
          <p:cNvPr id="3" name="Imagen 2">
            <a:extLst>
              <a:ext uri="{FF2B5EF4-FFF2-40B4-BE49-F238E27FC236}">
                <a16:creationId xmlns:a16="http://schemas.microsoft.com/office/drawing/2014/main" xmlns="" id="{29CF3904-F60F-48B7-8EC9-4902D6BEB929}"/>
              </a:ext>
            </a:extLst>
          </p:cNvPr>
          <p:cNvPicPr>
            <a:picLocks noChangeAspect="1"/>
          </p:cNvPicPr>
          <p:nvPr/>
        </p:nvPicPr>
        <p:blipFill rotWithShape="1">
          <a:blip r:embed="rId5"/>
          <a:srcRect l="75694" t="31572" r="17591" b="50000"/>
          <a:stretch/>
        </p:blipFill>
        <p:spPr>
          <a:xfrm>
            <a:off x="1199818" y="2183697"/>
            <a:ext cx="992177" cy="1531503"/>
          </a:xfrm>
          <a:prstGeom prst="rect">
            <a:avLst/>
          </a:prstGeom>
        </p:spPr>
      </p:pic>
      <p:sp>
        <p:nvSpPr>
          <p:cNvPr id="20" name="CuadroTexto 19">
            <a:extLst>
              <a:ext uri="{FF2B5EF4-FFF2-40B4-BE49-F238E27FC236}">
                <a16:creationId xmlns:a16="http://schemas.microsoft.com/office/drawing/2014/main" xmlns="" id="{9EC76641-D854-4655-BD2D-9F4BB3807BEA}"/>
              </a:ext>
            </a:extLst>
          </p:cNvPr>
          <p:cNvSpPr txBox="1"/>
          <p:nvPr/>
        </p:nvSpPr>
        <p:spPr>
          <a:xfrm>
            <a:off x="5956380" y="5634677"/>
            <a:ext cx="4865418" cy="830997"/>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CO" sz="1600" b="1" i="0" u="none" strike="noStrike" kern="0" cap="none" spc="0" normalizeH="0" baseline="0" noProof="0" dirty="0">
                <a:ln>
                  <a:noFill/>
                </a:ln>
                <a:solidFill>
                  <a:srgbClr val="292929"/>
                </a:solidFill>
                <a:effectLst/>
                <a:uLnTx/>
                <a:uFillTx/>
                <a:latin typeface="Work Sans" panose="020B0604020202020204" charset="0"/>
                <a:ea typeface="+mn-ea"/>
                <a:cs typeface="Arial"/>
                <a:sym typeface="Arial"/>
              </a:rPr>
              <a:t>Guías y sus cajas de Herramientas</a:t>
            </a:r>
          </a:p>
          <a:p>
            <a:pPr marL="380990" marR="0" lvl="0" indent="-380990" algn="l" defTabSz="121917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CO" sz="1600" b="0" i="0" u="none" strike="noStrike" kern="0" cap="none" spc="0" normalizeH="0" baseline="0" noProof="0" dirty="0">
                <a:ln>
                  <a:noFill/>
                </a:ln>
                <a:solidFill>
                  <a:srgbClr val="292929"/>
                </a:solidFill>
                <a:effectLst/>
                <a:uLnTx/>
                <a:uFillTx/>
                <a:latin typeface="Work Sans" panose="020B0604020202020204" charset="0"/>
                <a:ea typeface="+mn-ea"/>
                <a:cs typeface="Arial"/>
                <a:sym typeface="Arial"/>
              </a:rPr>
              <a:t>Requiere tener instalado programa descompresión archivos (.zip </a:t>
            </a:r>
            <a:r>
              <a:rPr kumimoji="0" lang="es-CO" sz="1600" b="0" i="0" u="none" strike="noStrike" kern="0" cap="none" spc="0" normalizeH="0" baseline="0" noProof="0" dirty="0" err="1">
                <a:ln>
                  <a:noFill/>
                </a:ln>
                <a:solidFill>
                  <a:srgbClr val="292929"/>
                </a:solidFill>
                <a:effectLst/>
                <a:uLnTx/>
                <a:uFillTx/>
                <a:latin typeface="Work Sans" panose="020B0604020202020204" charset="0"/>
                <a:ea typeface="+mn-ea"/>
                <a:cs typeface="Arial"/>
                <a:sym typeface="Arial"/>
              </a:rPr>
              <a:t>ó</a:t>
            </a:r>
            <a:r>
              <a:rPr kumimoji="0" lang="es-CO" sz="1600" b="0" i="0" u="none" strike="noStrike" kern="0" cap="none" spc="0" normalizeH="0" baseline="0" noProof="0" dirty="0">
                <a:ln>
                  <a:noFill/>
                </a:ln>
                <a:solidFill>
                  <a:srgbClr val="292929"/>
                </a:solidFill>
                <a:effectLst/>
                <a:uLnTx/>
                <a:uFillTx/>
                <a:latin typeface="Work Sans" panose="020B0604020202020204" charset="0"/>
                <a:ea typeface="+mn-ea"/>
                <a:cs typeface="Arial"/>
                <a:sym typeface="Arial"/>
              </a:rPr>
              <a:t> RAR) </a:t>
            </a:r>
          </a:p>
        </p:txBody>
      </p:sp>
      <p:sp>
        <p:nvSpPr>
          <p:cNvPr id="2" name="Rectángulo 1"/>
          <p:cNvSpPr/>
          <p:nvPr/>
        </p:nvSpPr>
        <p:spPr>
          <a:xfrm>
            <a:off x="98912" y="6050175"/>
            <a:ext cx="5461752" cy="646331"/>
          </a:xfrm>
          <a:prstGeom prst="rect">
            <a:avLst/>
          </a:prstGeom>
          <a:ln w="19050">
            <a:solidFill>
              <a:srgbClr val="0070C0"/>
            </a:solidFill>
            <a:prstDash val="sys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Work Sans" panose="020B0604020202020204"/>
                <a:ea typeface="+mn-ea"/>
                <a:cs typeface="+mn-cs"/>
              </a:rPr>
              <a:t>Para revisar Lineamientos Informes de 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Work Sans" panose="020B0604020202020204"/>
                <a:ea typeface="+mn-ea"/>
                <a:cs typeface="+mn-cs"/>
                <a:hlinkClick r:id="rId6"/>
              </a:rPr>
              <a:t>https://www.youtube.com/watch?v=IbACBsBNgRM</a:t>
            </a:r>
            <a:r>
              <a:rPr kumimoji="0" lang="es-CO" sz="1800" b="0" i="0" u="none" strike="noStrike" kern="1200" cap="none" spc="0" normalizeH="0" baseline="0" noProof="0" dirty="0">
                <a:ln>
                  <a:noFill/>
                </a:ln>
                <a:solidFill>
                  <a:prstClr val="black"/>
                </a:solidFill>
                <a:effectLst/>
                <a:uLnTx/>
                <a:uFillTx/>
                <a:latin typeface="Work Sans" panose="020B0604020202020204"/>
                <a:ea typeface="+mn-ea"/>
                <a:cs typeface="+mn-cs"/>
              </a:rPr>
              <a:t> </a:t>
            </a:r>
          </a:p>
        </p:txBody>
      </p:sp>
      <p:cxnSp>
        <p:nvCxnSpPr>
          <p:cNvPr id="16" name="Conector recto de flecha 15">
            <a:extLst>
              <a:ext uri="{FF2B5EF4-FFF2-40B4-BE49-F238E27FC236}">
                <a16:creationId xmlns:a16="http://schemas.microsoft.com/office/drawing/2014/main" xmlns="" id="{D2EDB984-BDBD-4828-9D8D-A8B7FECD8A38}"/>
              </a:ext>
            </a:extLst>
          </p:cNvPr>
          <p:cNvCxnSpPr>
            <a:cxnSpLocks/>
          </p:cNvCxnSpPr>
          <p:nvPr/>
        </p:nvCxnSpPr>
        <p:spPr>
          <a:xfrm>
            <a:off x="6057038" y="4189192"/>
            <a:ext cx="771754" cy="0"/>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a:extLst>
              <a:ext uri="{FF2B5EF4-FFF2-40B4-BE49-F238E27FC236}">
                <a16:creationId xmlns:a16="http://schemas.microsoft.com/office/drawing/2014/main" xmlns="" id="{70FBBF78-08E5-4F9D-BAFD-F65D74585526}"/>
              </a:ext>
            </a:extLst>
          </p:cNvPr>
          <p:cNvCxnSpPr>
            <a:cxnSpLocks/>
          </p:cNvCxnSpPr>
          <p:nvPr/>
        </p:nvCxnSpPr>
        <p:spPr>
          <a:xfrm>
            <a:off x="6057038" y="4451201"/>
            <a:ext cx="771754" cy="0"/>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xmlns="" id="{64A074B9-4D27-4CDF-80CE-2F236DAA2104}"/>
              </a:ext>
            </a:extLst>
          </p:cNvPr>
          <p:cNvCxnSpPr>
            <a:cxnSpLocks/>
          </p:cNvCxnSpPr>
          <p:nvPr/>
        </p:nvCxnSpPr>
        <p:spPr>
          <a:xfrm>
            <a:off x="6057038" y="4704271"/>
            <a:ext cx="771754" cy="0"/>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a:extLst>
              <a:ext uri="{FF2B5EF4-FFF2-40B4-BE49-F238E27FC236}">
                <a16:creationId xmlns:a16="http://schemas.microsoft.com/office/drawing/2014/main" xmlns="" id="{8F5FDDC8-5E79-4CE5-8D17-F3B0C8B27711}"/>
              </a:ext>
            </a:extLst>
          </p:cNvPr>
          <p:cNvCxnSpPr>
            <a:cxnSpLocks/>
          </p:cNvCxnSpPr>
          <p:nvPr/>
        </p:nvCxnSpPr>
        <p:spPr>
          <a:xfrm>
            <a:off x="6048649" y="3788473"/>
            <a:ext cx="8389" cy="1846204"/>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15840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1686187" y="1840141"/>
            <a:ext cx="916938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5400" dirty="0">
                <a:latin typeface="Work Sans" panose="020B0604020202020204" charset="0"/>
              </a:rPr>
              <a:t>Herramienta autodiagnóstico para la evaluación de la calidad de las auditorías internas </a:t>
            </a:r>
          </a:p>
        </p:txBody>
      </p:sp>
    </p:spTree>
    <p:extLst>
      <p:ext uri="{BB962C8B-B14F-4D97-AF65-F5344CB8AC3E}">
        <p14:creationId xmlns:p14="http://schemas.microsoft.com/office/powerpoint/2010/main" val="4532378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Objetivo y Utilidades de la herramienta</a:t>
            </a:r>
          </a:p>
        </p:txBody>
      </p:sp>
      <p:grpSp>
        <p:nvGrpSpPr>
          <p:cNvPr id="6" name="Grupo 5">
            <a:extLst>
              <a:ext uri="{FF2B5EF4-FFF2-40B4-BE49-F238E27FC236}">
                <a16:creationId xmlns:a16="http://schemas.microsoft.com/office/drawing/2014/main" xmlns="" id="{E03045A4-6D1F-4E40-B43C-F420153E7391}"/>
              </a:ext>
            </a:extLst>
          </p:cNvPr>
          <p:cNvGrpSpPr/>
          <p:nvPr/>
        </p:nvGrpSpPr>
        <p:grpSpPr>
          <a:xfrm>
            <a:off x="649797" y="1608471"/>
            <a:ext cx="4134395" cy="4299209"/>
            <a:chOff x="4688677" y="1478096"/>
            <a:chExt cx="2932186" cy="3224407"/>
          </a:xfrm>
        </p:grpSpPr>
        <p:sp>
          <p:nvSpPr>
            <p:cNvPr id="7" name="Hexágono 6">
              <a:extLst>
                <a:ext uri="{FF2B5EF4-FFF2-40B4-BE49-F238E27FC236}">
                  <a16:creationId xmlns:a16="http://schemas.microsoft.com/office/drawing/2014/main" xmlns="" id="{5E761BD7-BA4B-4EE0-8473-8D6E88EB703A}"/>
                </a:ext>
              </a:extLst>
            </p:cNvPr>
            <p:cNvSpPr/>
            <p:nvPr/>
          </p:nvSpPr>
          <p:spPr>
            <a:xfrm rot="5400000">
              <a:off x="5003640" y="3124210"/>
              <a:ext cx="1452491" cy="1212476"/>
            </a:xfrm>
            <a:prstGeom prst="hexagon">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3C73D"/>
                </a:solidFill>
                <a:effectLst/>
                <a:uLnTx/>
                <a:uFillTx/>
                <a:latin typeface="Arial"/>
                <a:ea typeface="+mn-ea"/>
                <a:cs typeface="+mn-cs"/>
                <a:sym typeface="Arial"/>
              </a:endParaRPr>
            </a:p>
          </p:txBody>
        </p:sp>
        <p:pic>
          <p:nvPicPr>
            <p:cNvPr id="10" name="Picture 24">
              <a:extLst>
                <a:ext uri="{FF2B5EF4-FFF2-40B4-BE49-F238E27FC236}">
                  <a16:creationId xmlns:a16="http://schemas.microsoft.com/office/drawing/2014/main" xmlns="" id="{9F5744E8-A49B-485D-8E13-0E34A30104AE}"/>
                </a:ext>
              </a:extLst>
            </p:cNvPr>
            <p:cNvPicPr>
              <a:picLocks noChangeAspect="1"/>
            </p:cNvPicPr>
            <p:nvPr/>
          </p:nvPicPr>
          <p:blipFill>
            <a:blip r:embed="rId3">
              <a:duotone>
                <a:prstClr val="black"/>
                <a:schemeClr val="accent6">
                  <a:tint val="45000"/>
                  <a:satMod val="400000"/>
                </a:schemeClr>
              </a:duotone>
            </a:blip>
            <a:stretch>
              <a:fillRect/>
            </a:stretch>
          </p:blipFill>
          <p:spPr>
            <a:xfrm>
              <a:off x="5160765" y="3497852"/>
              <a:ext cx="826797" cy="607843"/>
            </a:xfrm>
            <a:prstGeom prst="rect">
              <a:avLst/>
            </a:prstGeom>
          </p:spPr>
        </p:pic>
        <p:pic>
          <p:nvPicPr>
            <p:cNvPr id="11" name="Picture 19">
              <a:extLst>
                <a:ext uri="{FF2B5EF4-FFF2-40B4-BE49-F238E27FC236}">
                  <a16:creationId xmlns:a16="http://schemas.microsoft.com/office/drawing/2014/main" xmlns="" id="{9AC74712-1738-4E93-8389-F233F6899531}"/>
                </a:ext>
              </a:extLst>
            </p:cNvPr>
            <p:cNvPicPr>
              <a:picLocks noChangeAspect="1"/>
            </p:cNvPicPr>
            <p:nvPr/>
          </p:nvPicPr>
          <p:blipFill rotWithShape="1">
            <a:blip r:embed="rId4">
              <a:duotone>
                <a:prstClr val="black"/>
                <a:schemeClr val="accent6">
                  <a:tint val="45000"/>
                  <a:satMod val="400000"/>
                </a:schemeClr>
              </a:duotone>
            </a:blip>
            <a:srcRect l="36429" r="24227"/>
            <a:stretch/>
          </p:blipFill>
          <p:spPr>
            <a:xfrm>
              <a:off x="5567480" y="3177313"/>
              <a:ext cx="914400" cy="733219"/>
            </a:xfrm>
            <a:prstGeom prst="rect">
              <a:avLst/>
            </a:prstGeom>
          </p:spPr>
        </p:pic>
        <p:sp>
          <p:nvSpPr>
            <p:cNvPr id="12" name="TextBox 3">
              <a:extLst>
                <a:ext uri="{FF2B5EF4-FFF2-40B4-BE49-F238E27FC236}">
                  <a16:creationId xmlns:a16="http://schemas.microsoft.com/office/drawing/2014/main" xmlns="" id="{2FD4BB96-1345-4FF4-9D8E-CA5EA99D0795}"/>
                </a:ext>
              </a:extLst>
            </p:cNvPr>
            <p:cNvSpPr txBox="1"/>
            <p:nvPr/>
          </p:nvSpPr>
          <p:spPr>
            <a:xfrm>
              <a:off x="4883728" y="4448587"/>
              <a:ext cx="1974190" cy="25391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 sz="1600" b="1" i="0" u="none" strike="noStrike" kern="1400" cap="none" spc="133" normalizeH="0" baseline="0" noProof="0" dirty="0">
                  <a:ln>
                    <a:noFill/>
                  </a:ln>
                  <a:solidFill>
                    <a:srgbClr val="A4C2F4">
                      <a:lumMod val="25000"/>
                    </a:srgbClr>
                  </a:solidFill>
                  <a:effectLst/>
                  <a:uLnTx/>
                  <a:uFillTx/>
                  <a:latin typeface="Work Sans" panose="020B0604020202020204" charset="0"/>
                  <a:ea typeface="+mn-ea"/>
                  <a:cs typeface="Arial" panose="020B0604020202020204" pitchFamily="34" charset="0"/>
                  <a:sym typeface="Arial"/>
                </a:rPr>
                <a:t>Objetivo</a:t>
              </a:r>
              <a:endParaRPr kumimoji="0" lang="en-US" sz="1600" b="1" i="0" u="none" strike="noStrike" kern="1400" cap="none" spc="133" normalizeH="0" baseline="0" noProof="0" dirty="0">
                <a:ln>
                  <a:noFill/>
                </a:ln>
                <a:solidFill>
                  <a:srgbClr val="A4C2F4">
                    <a:lumMod val="25000"/>
                  </a:srgbClr>
                </a:solidFill>
                <a:effectLst/>
                <a:uLnTx/>
                <a:uFillTx/>
                <a:latin typeface="Work Sans" panose="020B0604020202020204" charset="0"/>
                <a:ea typeface="+mn-ea"/>
                <a:cs typeface="Arial" panose="020B0604020202020204" pitchFamily="34" charset="0"/>
                <a:sym typeface="Arial"/>
              </a:endParaRPr>
            </a:p>
          </p:txBody>
        </p:sp>
        <p:sp>
          <p:nvSpPr>
            <p:cNvPr id="14" name="Rectángulo 13">
              <a:extLst>
                <a:ext uri="{FF2B5EF4-FFF2-40B4-BE49-F238E27FC236}">
                  <a16:creationId xmlns:a16="http://schemas.microsoft.com/office/drawing/2014/main" xmlns="" id="{378DC135-9590-4FA8-B1F2-14D77756C42B}"/>
                </a:ext>
              </a:extLst>
            </p:cNvPr>
            <p:cNvSpPr/>
            <p:nvPr/>
          </p:nvSpPr>
          <p:spPr>
            <a:xfrm>
              <a:off x="5096905" y="1478096"/>
              <a:ext cx="2523958" cy="176207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a:noFill/>
                  </a:ln>
                  <a:solidFill>
                    <a:srgbClr val="292929"/>
                  </a:solidFill>
                  <a:effectLst/>
                  <a:uLnTx/>
                  <a:uFillTx/>
                  <a:latin typeface="Arial Narrow" panose="020B0606020202030204" pitchFamily="34" charset="0"/>
                  <a:ea typeface="Arial Narrow" charset="0"/>
                  <a:cs typeface="Arial" panose="020B0604020202020204" pitchFamily="34" charset="0"/>
                  <a:sym typeface="Arial"/>
                </a:rPr>
                <a:t>Entregar a las Oficinas de Control Interno o quienes hagan sus veces, una herramienta versátil, de fácil aplicación, donde se condensen todas las reglas obligatorias, complementadas con las buenas prácticas, con el fin de contribuir a la mejora de la calidad y el fortalecimiento de la auditoría interna.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dirty="0">
                <a:ln>
                  <a:noFill/>
                </a:ln>
                <a:solidFill>
                  <a:srgbClr val="000000"/>
                </a:solidFill>
                <a:effectLst/>
                <a:uLnTx/>
                <a:uFillTx/>
                <a:latin typeface="Arial"/>
                <a:ea typeface="Arial Narrow" charset="0"/>
                <a:cs typeface="Arial" panose="020B0604020202020204" pitchFamily="34" charset="0"/>
                <a:sym typeface="Arial"/>
              </a:endParaRPr>
            </a:p>
          </p:txBody>
        </p:sp>
        <p:cxnSp>
          <p:nvCxnSpPr>
            <p:cNvPr id="15" name="Conector recto 14">
              <a:extLst>
                <a:ext uri="{FF2B5EF4-FFF2-40B4-BE49-F238E27FC236}">
                  <a16:creationId xmlns:a16="http://schemas.microsoft.com/office/drawing/2014/main" xmlns="" id="{B4171B9B-4DE6-42BB-BCF1-4769C90B0817}"/>
                </a:ext>
              </a:extLst>
            </p:cNvPr>
            <p:cNvCxnSpPr/>
            <p:nvPr/>
          </p:nvCxnSpPr>
          <p:spPr>
            <a:xfrm>
              <a:off x="4718803" y="1919969"/>
              <a:ext cx="0" cy="2092295"/>
            </a:xfrm>
            <a:prstGeom prst="line">
              <a:avLst/>
            </a:prstGeom>
            <a:ln w="635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xmlns="" id="{93AF7B93-E157-4A8B-BE13-F474DBB5D449}"/>
                </a:ext>
              </a:extLst>
            </p:cNvPr>
            <p:cNvCxnSpPr/>
            <p:nvPr/>
          </p:nvCxnSpPr>
          <p:spPr>
            <a:xfrm>
              <a:off x="4688677" y="4012264"/>
              <a:ext cx="414944" cy="0"/>
            </a:xfrm>
            <a:prstGeom prst="line">
              <a:avLst/>
            </a:prstGeom>
            <a:ln w="635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xmlns="" id="{2F3FCC7A-B764-4644-ACE2-5F338539CA80}"/>
                </a:ext>
              </a:extLst>
            </p:cNvPr>
            <p:cNvCxnSpPr/>
            <p:nvPr/>
          </p:nvCxnSpPr>
          <p:spPr>
            <a:xfrm flipH="1">
              <a:off x="4706527" y="1932553"/>
              <a:ext cx="319524" cy="0"/>
            </a:xfrm>
            <a:prstGeom prst="line">
              <a:avLst/>
            </a:prstGeom>
            <a:ln w="63500">
              <a:solidFill>
                <a:srgbClr val="FF6600"/>
              </a:solidFill>
              <a:headEnd type="oval"/>
            </a:ln>
          </p:spPr>
          <p:style>
            <a:lnRef idx="1">
              <a:schemeClr val="accent1"/>
            </a:lnRef>
            <a:fillRef idx="0">
              <a:schemeClr val="accent1"/>
            </a:fillRef>
            <a:effectRef idx="0">
              <a:schemeClr val="accent1"/>
            </a:effectRef>
            <a:fontRef idx="minor">
              <a:schemeClr val="tx1"/>
            </a:fontRef>
          </p:style>
        </p:cxnSp>
      </p:grpSp>
      <p:grpSp>
        <p:nvGrpSpPr>
          <p:cNvPr id="18" name="Grupo 17">
            <a:extLst>
              <a:ext uri="{FF2B5EF4-FFF2-40B4-BE49-F238E27FC236}">
                <a16:creationId xmlns:a16="http://schemas.microsoft.com/office/drawing/2014/main" xmlns="" id="{AE95454C-6A76-4B93-9521-B3D3EBC0182C}"/>
              </a:ext>
            </a:extLst>
          </p:cNvPr>
          <p:cNvGrpSpPr/>
          <p:nvPr/>
        </p:nvGrpSpPr>
        <p:grpSpPr>
          <a:xfrm>
            <a:off x="6287965" y="1483254"/>
            <a:ext cx="4505520" cy="4867214"/>
            <a:chOff x="38100" y="1044179"/>
            <a:chExt cx="3379140" cy="3650411"/>
          </a:xfrm>
        </p:grpSpPr>
        <p:sp>
          <p:nvSpPr>
            <p:cNvPr id="19" name="TextBox 3">
              <a:extLst>
                <a:ext uri="{FF2B5EF4-FFF2-40B4-BE49-F238E27FC236}">
                  <a16:creationId xmlns:a16="http://schemas.microsoft.com/office/drawing/2014/main" xmlns="" id="{0E891E95-F567-4669-954F-DC77FF557DF4}"/>
                </a:ext>
              </a:extLst>
            </p:cNvPr>
            <p:cNvSpPr txBox="1"/>
            <p:nvPr/>
          </p:nvSpPr>
          <p:spPr>
            <a:xfrm>
              <a:off x="209896" y="4440674"/>
              <a:ext cx="2131657" cy="25391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MX" sz="1600" b="1" i="0" u="none" strike="noStrike" kern="1400" cap="none" spc="133" normalizeH="0" baseline="0" noProof="0" dirty="0">
                  <a:ln>
                    <a:noFill/>
                  </a:ln>
                  <a:solidFill>
                    <a:srgbClr val="A4C2F4">
                      <a:lumMod val="25000"/>
                    </a:srgbClr>
                  </a:solidFill>
                  <a:effectLst/>
                  <a:uLnTx/>
                  <a:uFillTx/>
                  <a:latin typeface="Work Sans" panose="020B0604020202020204" charset="0"/>
                  <a:ea typeface="+mn-ea"/>
                  <a:cs typeface="Arial" panose="020B0604020202020204" pitchFamily="34" charset="0"/>
                  <a:sym typeface="Arial"/>
                </a:rPr>
                <a:t>Utilidades</a:t>
              </a:r>
              <a:endParaRPr kumimoji="0" lang="en-US" sz="1600" b="1" i="0" u="none" strike="noStrike" kern="1400" cap="none" spc="133" normalizeH="0" baseline="0" noProof="0" dirty="0">
                <a:ln>
                  <a:noFill/>
                </a:ln>
                <a:solidFill>
                  <a:srgbClr val="A4C2F4">
                    <a:lumMod val="25000"/>
                  </a:srgbClr>
                </a:solidFill>
                <a:effectLst/>
                <a:uLnTx/>
                <a:uFillTx/>
                <a:latin typeface="Work Sans" panose="020B0604020202020204" charset="0"/>
                <a:ea typeface="+mn-ea"/>
                <a:cs typeface="Arial" panose="020B0604020202020204" pitchFamily="34" charset="0"/>
                <a:sym typeface="Arial"/>
              </a:endParaRPr>
            </a:p>
          </p:txBody>
        </p:sp>
        <p:sp>
          <p:nvSpPr>
            <p:cNvPr id="21" name="Hexágono 20">
              <a:extLst>
                <a:ext uri="{FF2B5EF4-FFF2-40B4-BE49-F238E27FC236}">
                  <a16:creationId xmlns:a16="http://schemas.microsoft.com/office/drawing/2014/main" xmlns="" id="{7D24F2E5-030A-4EF6-B08F-1A856D1BF4AC}"/>
                </a:ext>
              </a:extLst>
            </p:cNvPr>
            <p:cNvSpPr/>
            <p:nvPr/>
          </p:nvSpPr>
          <p:spPr>
            <a:xfrm rot="5400000">
              <a:off x="455711" y="3108190"/>
              <a:ext cx="1452491" cy="1212476"/>
            </a:xfrm>
            <a:prstGeom prst="hexagon">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3C73D"/>
                </a:solidFill>
                <a:effectLst/>
                <a:uLnTx/>
                <a:uFillTx/>
                <a:latin typeface="Arial"/>
                <a:ea typeface="+mn-ea"/>
                <a:cs typeface="+mn-cs"/>
                <a:sym typeface="Arial"/>
              </a:endParaRPr>
            </a:p>
          </p:txBody>
        </p:sp>
        <p:cxnSp>
          <p:nvCxnSpPr>
            <p:cNvPr id="23" name="Conector recto 22">
              <a:extLst>
                <a:ext uri="{FF2B5EF4-FFF2-40B4-BE49-F238E27FC236}">
                  <a16:creationId xmlns:a16="http://schemas.microsoft.com/office/drawing/2014/main" xmlns="" id="{ED2BBC56-3EA1-4C07-93AA-85BC1F042952}"/>
                </a:ext>
              </a:extLst>
            </p:cNvPr>
            <p:cNvCxnSpPr/>
            <p:nvPr/>
          </p:nvCxnSpPr>
          <p:spPr>
            <a:xfrm>
              <a:off x="68226" y="1205337"/>
              <a:ext cx="0" cy="2555591"/>
            </a:xfrm>
            <a:prstGeom prst="line">
              <a:avLst/>
            </a:prstGeom>
            <a:ln w="635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xmlns="" id="{F3696601-276A-4E35-B2DA-5670808C3A1E}"/>
                </a:ext>
              </a:extLst>
            </p:cNvPr>
            <p:cNvCxnSpPr/>
            <p:nvPr/>
          </p:nvCxnSpPr>
          <p:spPr>
            <a:xfrm>
              <a:off x="52477" y="3730448"/>
              <a:ext cx="502424" cy="0"/>
            </a:xfrm>
            <a:prstGeom prst="line">
              <a:avLst/>
            </a:prstGeom>
            <a:ln w="63500">
              <a:solidFill>
                <a:srgbClr val="FF6600"/>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xmlns="" id="{2C718AB9-CE2E-412E-81BD-21138570A88B}"/>
                </a:ext>
              </a:extLst>
            </p:cNvPr>
            <p:cNvSpPr/>
            <p:nvPr/>
          </p:nvSpPr>
          <p:spPr>
            <a:xfrm>
              <a:off x="692700" y="1044179"/>
              <a:ext cx="2724540" cy="438581"/>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a:noFill/>
                  </a:ln>
                  <a:solidFill>
                    <a:srgbClr val="292929"/>
                  </a:solidFill>
                  <a:effectLst/>
                  <a:uLnTx/>
                  <a:uFillTx/>
                  <a:latin typeface="Arial Narrow" panose="020B0606020202030204" pitchFamily="34" charset="0"/>
                  <a:ea typeface="Arial Narrow" charset="0"/>
                  <a:cs typeface="Arial" panose="020B0604020202020204" pitchFamily="34" charset="0"/>
                  <a:sym typeface="Arial"/>
                </a:rPr>
                <a:t>Determinar el grado de madurez de la auditoría interna.</a:t>
              </a:r>
            </a:p>
          </p:txBody>
        </p:sp>
        <p:cxnSp>
          <p:nvCxnSpPr>
            <p:cNvPr id="26" name="Conector recto 25">
              <a:extLst>
                <a:ext uri="{FF2B5EF4-FFF2-40B4-BE49-F238E27FC236}">
                  <a16:creationId xmlns:a16="http://schemas.microsoft.com/office/drawing/2014/main" xmlns="" id="{FA32292F-0A8F-43C5-8042-C5242D63B9BE}"/>
                </a:ext>
              </a:extLst>
            </p:cNvPr>
            <p:cNvCxnSpPr/>
            <p:nvPr/>
          </p:nvCxnSpPr>
          <p:spPr>
            <a:xfrm flipH="1">
              <a:off x="39129" y="1229574"/>
              <a:ext cx="575556" cy="0"/>
            </a:xfrm>
            <a:prstGeom prst="line">
              <a:avLst/>
            </a:prstGeom>
            <a:ln w="63500">
              <a:solidFill>
                <a:srgbClr val="FF6600"/>
              </a:solidFill>
              <a:headEnd type="ova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xmlns="" id="{8B208AF0-804E-4C77-BBA0-05B05B505A51}"/>
                </a:ext>
              </a:extLst>
            </p:cNvPr>
            <p:cNvCxnSpPr/>
            <p:nvPr/>
          </p:nvCxnSpPr>
          <p:spPr>
            <a:xfrm flipH="1">
              <a:off x="38100" y="1809932"/>
              <a:ext cx="575556" cy="0"/>
            </a:xfrm>
            <a:prstGeom prst="line">
              <a:avLst/>
            </a:prstGeom>
            <a:ln w="63500">
              <a:solidFill>
                <a:srgbClr val="FF6600"/>
              </a:solidFill>
              <a:headEnd type="ova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xmlns="" id="{DC0FAEC1-2EC9-42E8-8C50-B5C6A83CC18B}"/>
                </a:ext>
              </a:extLst>
            </p:cNvPr>
            <p:cNvCxnSpPr/>
            <p:nvPr/>
          </p:nvCxnSpPr>
          <p:spPr>
            <a:xfrm flipH="1">
              <a:off x="68226" y="2383406"/>
              <a:ext cx="545430" cy="0"/>
            </a:xfrm>
            <a:prstGeom prst="line">
              <a:avLst/>
            </a:prstGeom>
            <a:ln w="63500">
              <a:solidFill>
                <a:srgbClr val="FF6600"/>
              </a:solidFill>
              <a:headEnd type="oval"/>
            </a:ln>
          </p:spPr>
          <p:style>
            <a:lnRef idx="1">
              <a:schemeClr val="accent1"/>
            </a:lnRef>
            <a:fillRef idx="0">
              <a:schemeClr val="accent1"/>
            </a:fillRef>
            <a:effectRef idx="0">
              <a:schemeClr val="accent1"/>
            </a:effectRef>
            <a:fontRef idx="minor">
              <a:schemeClr val="tx1"/>
            </a:fontRef>
          </p:style>
        </p:cxnSp>
        <p:pic>
          <p:nvPicPr>
            <p:cNvPr id="29" name="Imagen 22">
              <a:extLst>
                <a:ext uri="{FF2B5EF4-FFF2-40B4-BE49-F238E27FC236}">
                  <a16:creationId xmlns:a16="http://schemas.microsoft.com/office/drawing/2014/main" xmlns="" id="{7BAD0D78-0297-45E7-BC4E-750E2080BA39}"/>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05818" y="3271842"/>
              <a:ext cx="702259" cy="872809"/>
            </a:xfrm>
            <a:prstGeom prst="rect">
              <a:avLst/>
            </a:prstGeom>
          </p:spPr>
        </p:pic>
      </p:grpSp>
      <p:sp>
        <p:nvSpPr>
          <p:cNvPr id="30" name="Rectángulo 29">
            <a:extLst>
              <a:ext uri="{FF2B5EF4-FFF2-40B4-BE49-F238E27FC236}">
                <a16:creationId xmlns:a16="http://schemas.microsoft.com/office/drawing/2014/main" xmlns="" id="{2B72F68F-94A3-4E53-8F88-F9D2F9A84757}"/>
              </a:ext>
            </a:extLst>
          </p:cNvPr>
          <p:cNvSpPr/>
          <p:nvPr/>
        </p:nvSpPr>
        <p:spPr>
          <a:xfrm>
            <a:off x="7160765" y="2125367"/>
            <a:ext cx="3632721"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a:noFill/>
                </a:ln>
                <a:solidFill>
                  <a:srgbClr val="292929"/>
                </a:solidFill>
                <a:effectLst/>
                <a:uLnTx/>
                <a:uFillTx/>
                <a:latin typeface="Arial Narrow" panose="020B0606020202030204" pitchFamily="34" charset="0"/>
                <a:ea typeface="Arial Narrow" charset="0"/>
                <a:cs typeface="Arial" panose="020B0604020202020204" pitchFamily="34" charset="0"/>
                <a:sym typeface="Arial"/>
              </a:rPr>
              <a:t>Impulsar acciones para el fortalecimiento y la evolución de la auditoría interna</a:t>
            </a:r>
          </a:p>
        </p:txBody>
      </p:sp>
      <p:sp>
        <p:nvSpPr>
          <p:cNvPr id="31" name="Rectángulo 30">
            <a:extLst>
              <a:ext uri="{FF2B5EF4-FFF2-40B4-BE49-F238E27FC236}">
                <a16:creationId xmlns:a16="http://schemas.microsoft.com/office/drawing/2014/main" xmlns="" id="{8AD60073-A1A2-48AA-BCD8-70DA84FC1962}"/>
              </a:ext>
            </a:extLst>
          </p:cNvPr>
          <p:cNvSpPr/>
          <p:nvPr/>
        </p:nvSpPr>
        <p:spPr>
          <a:xfrm>
            <a:off x="7153597" y="2919682"/>
            <a:ext cx="3639905"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a:noFill/>
                </a:ln>
                <a:solidFill>
                  <a:srgbClr val="292929"/>
                </a:solidFill>
                <a:effectLst/>
                <a:uLnTx/>
                <a:uFillTx/>
                <a:latin typeface="Arial Narrow" panose="020B0606020202030204" pitchFamily="34" charset="0"/>
                <a:ea typeface="Arial Narrow" charset="0"/>
                <a:cs typeface="Arial" panose="020B0604020202020204" pitchFamily="34" charset="0"/>
                <a:sym typeface="Arial"/>
              </a:rPr>
              <a:t>Entregar a las Oficinas de Control Interno una herramienta para medir sus auditorías, incluso antes de liberarlas (herramienta de prevención).</a:t>
            </a:r>
          </a:p>
        </p:txBody>
      </p:sp>
    </p:spTree>
    <p:extLst>
      <p:ext uri="{BB962C8B-B14F-4D97-AF65-F5344CB8AC3E}">
        <p14:creationId xmlns:p14="http://schemas.microsoft.com/office/powerpoint/2010/main" val="26331627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E6D99D65-8380-498B-87A5-961C6B845602}"/>
              </a:ext>
            </a:extLst>
          </p:cNvPr>
          <p:cNvSpPr txBox="1"/>
          <p:nvPr/>
        </p:nvSpPr>
        <p:spPr>
          <a:xfrm>
            <a:off x="0" y="451985"/>
            <a:ext cx="12192000" cy="502766"/>
          </a:xfrm>
          <a:prstGeom prst="rect">
            <a:avLst/>
          </a:prstGeom>
          <a:solidFill>
            <a:schemeClr val="tx1"/>
          </a:solid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s-CO" sz="2667" b="1" i="0" u="none" strike="noStrike" kern="1200" cap="none" spc="0" normalizeH="0" baseline="0" noProof="0" dirty="0">
              <a:ln>
                <a:noFill/>
              </a:ln>
              <a:solidFill>
                <a:srgbClr val="FFFFFF"/>
              </a:solidFill>
              <a:effectLst/>
              <a:uLnTx/>
              <a:uFillTx/>
              <a:latin typeface="Work Sans" panose="020B0604020202020204" charset="0"/>
              <a:ea typeface="+mn-ea"/>
              <a:cs typeface="+mn-cs"/>
            </a:endParaRPr>
          </a:p>
        </p:txBody>
      </p:sp>
      <p:sp>
        <p:nvSpPr>
          <p:cNvPr id="6" name="CuadroTexto 5">
            <a:extLst>
              <a:ext uri="{FF2B5EF4-FFF2-40B4-BE49-F238E27FC236}">
                <a16:creationId xmlns:a16="http://schemas.microsoft.com/office/drawing/2014/main" xmlns="" id="{E6D99D65-8380-498B-87A5-961C6B845602}"/>
              </a:ext>
            </a:extLst>
          </p:cNvPr>
          <p:cNvSpPr txBox="1"/>
          <p:nvPr/>
        </p:nvSpPr>
        <p:spPr>
          <a:xfrm>
            <a:off x="0" y="4410216"/>
            <a:ext cx="12192000" cy="502766"/>
          </a:xfrm>
          <a:prstGeom prst="rect">
            <a:avLst/>
          </a:prstGeom>
          <a:solidFill>
            <a:schemeClr val="tx1"/>
          </a:solid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s-CO" sz="2667" b="1" i="0" u="none" strike="noStrike" kern="1200" cap="none" spc="0" normalizeH="0" baseline="0" noProof="0" dirty="0">
              <a:ln>
                <a:noFill/>
              </a:ln>
              <a:solidFill>
                <a:srgbClr val="FFFFFF"/>
              </a:solidFill>
              <a:effectLst/>
              <a:uLnTx/>
              <a:uFillTx/>
              <a:latin typeface="Work Sans" panose="020B0604020202020204" charset="0"/>
              <a:ea typeface="+mn-ea"/>
              <a:cs typeface="+mn-cs"/>
            </a:endParaRPr>
          </a:p>
        </p:txBody>
      </p:sp>
      <p:sp>
        <p:nvSpPr>
          <p:cNvPr id="13" name="Rectángulo 12"/>
          <p:cNvSpPr/>
          <p:nvPr/>
        </p:nvSpPr>
        <p:spPr>
          <a:xfrm>
            <a:off x="222986" y="4988000"/>
            <a:ext cx="3607492" cy="1672702"/>
          </a:xfrm>
          <a:prstGeom prst="rect">
            <a:avLst/>
          </a:prstGeom>
        </p:spPr>
        <p:txBody>
          <a:bodyPr wrap="square">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srgbClr val="FF6600"/>
                </a:solidFill>
                <a:effectLst/>
                <a:uLnTx/>
                <a:uFillTx/>
                <a:latin typeface="Work Sans" panose="020B0604020202020204" charset="0"/>
                <a:ea typeface="+mn-ea"/>
                <a:cs typeface="+mn-cs"/>
              </a:rPr>
              <a:t>Norma, disposición o referente internacional o nacional</a:t>
            </a:r>
            <a:r>
              <a:rPr kumimoji="0" lang="es-MX" sz="1467" b="0" i="0" u="none" strike="noStrike" kern="1200" cap="none" spc="0" normalizeH="0" baseline="0" noProof="0" dirty="0">
                <a:ln>
                  <a:noFill/>
                </a:ln>
                <a:solidFill>
                  <a:srgbClr val="073763"/>
                </a:solidFill>
                <a:effectLst/>
                <a:uLnTx/>
                <a:uFillTx/>
                <a:latin typeface="Work Sans" panose="020B0604020202020204" charset="0"/>
                <a:ea typeface="+mn-ea"/>
                <a:cs typeface="+mn-cs"/>
              </a:rPr>
              <a:t>, obligatoria o que constituye mejor práctica comúnmente aceptada, </a:t>
            </a:r>
            <a:r>
              <a:rPr kumimoji="0" lang="es-MX" sz="1467" b="1" i="0" u="none" strike="noStrike" kern="1200" cap="none" spc="0" normalizeH="0" baseline="0" noProof="0" dirty="0">
                <a:ln>
                  <a:noFill/>
                </a:ln>
                <a:solidFill>
                  <a:srgbClr val="FF6600"/>
                </a:solidFill>
                <a:effectLst/>
                <a:uLnTx/>
                <a:uFillTx/>
                <a:latin typeface="Work Sans" panose="020B0604020202020204" charset="0"/>
                <a:ea typeface="+mn-ea"/>
                <a:cs typeface="+mn-cs"/>
              </a:rPr>
              <a:t>donde se encuentran contenidos los criterios aplicables </a:t>
            </a:r>
            <a:r>
              <a:rPr kumimoji="0" lang="es-MX" sz="1467" b="0" i="0" u="none" strike="noStrike" kern="1200" cap="none" spc="0" normalizeH="0" baseline="0" noProof="0" dirty="0">
                <a:ln>
                  <a:noFill/>
                </a:ln>
                <a:solidFill>
                  <a:srgbClr val="073763"/>
                </a:solidFill>
                <a:effectLst/>
                <a:uLnTx/>
                <a:uFillTx/>
                <a:latin typeface="Work Sans" panose="020B0604020202020204" charset="0"/>
                <a:ea typeface="+mn-ea"/>
                <a:cs typeface="+mn-cs"/>
              </a:rPr>
              <a:t>al proceso de auditoría interna.</a:t>
            </a:r>
            <a:endParaRPr kumimoji="0" lang="es-ES" sz="1467" b="0" i="0" u="none" strike="noStrike" kern="1200" cap="none" spc="0" normalizeH="0" baseline="0" noProof="0" dirty="0">
              <a:ln>
                <a:noFill/>
              </a:ln>
              <a:solidFill>
                <a:srgbClr val="073763"/>
              </a:solidFill>
              <a:effectLst/>
              <a:uLnTx/>
              <a:uFillTx/>
              <a:latin typeface="Work Sans" panose="020B0604020202020204" charset="0"/>
              <a:ea typeface="+mn-ea"/>
              <a:cs typeface="+mn-cs"/>
            </a:endParaRPr>
          </a:p>
        </p:txBody>
      </p:sp>
      <p:sp>
        <p:nvSpPr>
          <p:cNvPr id="14" name="Rectángulo 13"/>
          <p:cNvSpPr/>
          <p:nvPr/>
        </p:nvSpPr>
        <p:spPr>
          <a:xfrm>
            <a:off x="3891148" y="4985352"/>
            <a:ext cx="4262283" cy="1446935"/>
          </a:xfrm>
          <a:prstGeom prst="rect">
            <a:avLst/>
          </a:prstGeom>
        </p:spPr>
        <p:txBody>
          <a:bodyPr wrap="square">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es-MX" sz="1467" b="0" i="0" u="none" strike="noStrike" kern="1200" cap="none" spc="0" normalizeH="0" baseline="0" noProof="0" dirty="0">
                <a:ln>
                  <a:noFill/>
                </a:ln>
                <a:solidFill>
                  <a:srgbClr val="292929"/>
                </a:solidFill>
                <a:effectLst/>
                <a:uLnTx/>
                <a:uFillTx/>
                <a:latin typeface="Work Sans" panose="020B0604020202020204" charset="0"/>
                <a:ea typeface="+mn-ea"/>
                <a:cs typeface="+mn-cs"/>
              </a:rPr>
              <a:t>Son las </a:t>
            </a:r>
            <a:r>
              <a:rPr kumimoji="0" lang="es-MX" sz="1467" b="1" i="0" u="none" strike="noStrike" kern="1200" cap="none" spc="0" normalizeH="0" baseline="0" noProof="0" dirty="0">
                <a:ln>
                  <a:noFill/>
                </a:ln>
                <a:solidFill>
                  <a:srgbClr val="FF6600"/>
                </a:solidFill>
                <a:effectLst/>
                <a:uLnTx/>
                <a:uFillTx/>
                <a:latin typeface="Work Sans" panose="020B0604020202020204" charset="0"/>
                <a:ea typeface="+mn-ea"/>
                <a:cs typeface="+mn-cs"/>
              </a:rPr>
              <a:t>disposiciones o reglas normativas y aquellas que constituyen buenas prácticas </a:t>
            </a:r>
            <a:r>
              <a:rPr kumimoji="0" lang="es-MX" sz="1467" b="0" i="0" u="none" strike="noStrike" kern="1200" cap="none" spc="0" normalizeH="0" baseline="0" noProof="0" dirty="0">
                <a:ln>
                  <a:noFill/>
                </a:ln>
                <a:solidFill>
                  <a:srgbClr val="292929"/>
                </a:solidFill>
                <a:effectLst/>
                <a:uLnTx/>
                <a:uFillTx/>
                <a:latin typeface="Work Sans" panose="020B0604020202020204" charset="0"/>
                <a:ea typeface="+mn-ea"/>
                <a:cs typeface="+mn-cs"/>
              </a:rPr>
              <a:t>para el ejercicio profesional de la auditoría interna, en armonía con las disposiciones y lineamientos que rigen esta labor (la auditoría interna) en el sector público en Colombia. </a:t>
            </a:r>
            <a:endParaRPr kumimoji="0" lang="es-CO" sz="1467" b="0" i="0" u="none" strike="noStrike" kern="1200" cap="none" spc="0" normalizeH="0" baseline="0" noProof="0" dirty="0">
              <a:ln>
                <a:noFill/>
              </a:ln>
              <a:solidFill>
                <a:srgbClr val="292929"/>
              </a:solidFill>
              <a:effectLst/>
              <a:uLnTx/>
              <a:uFillTx/>
              <a:latin typeface="Work Sans" panose="020B0604020202020204" charset="0"/>
              <a:ea typeface="+mn-ea"/>
              <a:cs typeface="+mn-cs"/>
            </a:endParaRPr>
          </a:p>
        </p:txBody>
      </p:sp>
      <p:sp>
        <p:nvSpPr>
          <p:cNvPr id="15" name="Rectángulo 14"/>
          <p:cNvSpPr/>
          <p:nvPr/>
        </p:nvSpPr>
        <p:spPr>
          <a:xfrm>
            <a:off x="8361526" y="4988000"/>
            <a:ext cx="3798388" cy="1323054"/>
          </a:xfrm>
          <a:prstGeom prst="rect">
            <a:avLst/>
          </a:prstGeom>
        </p:spPr>
        <p:txBody>
          <a:bodyPr wrap="square">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es-MX" sz="1333" b="0" i="0" u="none" strike="noStrike" kern="1200" cap="none" spc="0" normalizeH="0" baseline="0" noProof="0" dirty="0">
                <a:ln>
                  <a:noFill/>
                </a:ln>
                <a:solidFill>
                  <a:srgbClr val="073763"/>
                </a:solidFill>
                <a:effectLst/>
                <a:uLnTx/>
                <a:uFillTx/>
                <a:latin typeface="Work Sans" panose="020B0604020202020204" charset="0"/>
                <a:ea typeface="+mn-ea"/>
                <a:cs typeface="+mn-cs"/>
              </a:rPr>
              <a:t>Una vez efectuada la autoevaluación de la medición de la calidad de verificación de la calidad de la auditoría interna, la Oficina de Control Interno </a:t>
            </a:r>
            <a:r>
              <a:rPr kumimoji="0" lang="es-MX" sz="1333" b="1" i="0" u="none" strike="noStrike" kern="1200" cap="none" spc="0" normalizeH="0" baseline="0" noProof="0" dirty="0">
                <a:ln>
                  <a:noFill/>
                </a:ln>
                <a:solidFill>
                  <a:srgbClr val="FF6600"/>
                </a:solidFill>
                <a:effectLst/>
                <a:uLnTx/>
                <a:uFillTx/>
                <a:latin typeface="Work Sans" panose="020B0604020202020204" charset="0"/>
                <a:ea typeface="+mn-ea"/>
                <a:cs typeface="+mn-cs"/>
              </a:rPr>
              <a:t>debe implementar acciones de mejora frente aquellas reglas evaluadas como “NO CUMPLE” o “PARCIALMENTE”.</a:t>
            </a:r>
            <a:endParaRPr kumimoji="0" lang="es-ES" sz="1333" b="1" i="0" u="none" strike="noStrike" kern="1200" cap="none" spc="0" normalizeH="0" baseline="0" noProof="0" dirty="0">
              <a:ln>
                <a:noFill/>
              </a:ln>
              <a:solidFill>
                <a:srgbClr val="FF6600"/>
              </a:solidFill>
              <a:effectLst/>
              <a:uLnTx/>
              <a:uFillTx/>
              <a:latin typeface="Work Sans" panose="020B0604020202020204" charset="0"/>
              <a:ea typeface="+mn-ea"/>
              <a:cs typeface="+mn-cs"/>
            </a:endParaRPr>
          </a:p>
        </p:txBody>
      </p:sp>
      <p:sp>
        <p:nvSpPr>
          <p:cNvPr id="2" name="CuadroTexto 1"/>
          <p:cNvSpPr txBox="1"/>
          <p:nvPr/>
        </p:nvSpPr>
        <p:spPr>
          <a:xfrm>
            <a:off x="1790918" y="1139183"/>
            <a:ext cx="8270869" cy="83099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uLnTx/>
                <a:uFillTx/>
                <a:latin typeface="Work Sans" panose="020B0604020202020204" charset="0"/>
                <a:ea typeface="+mn-ea"/>
                <a:cs typeface="+mn-cs"/>
              </a:rPr>
              <a:t>Programa de Aseguramiento de la Calidad de la Auditoría Interna</a:t>
            </a:r>
            <a:endParaRPr kumimoji="0" lang="es-CO" sz="2400" b="1" i="0" u="none" strike="noStrike" kern="1200" cap="none" spc="0" normalizeH="0" baseline="0" noProof="0" dirty="0">
              <a:ln>
                <a:noFill/>
              </a:ln>
              <a:solidFill>
                <a:srgbClr val="FFFFFF"/>
              </a:solidFill>
              <a:effectLst/>
              <a:uLnTx/>
              <a:uFillTx/>
              <a:latin typeface="Work Sans" panose="020B0604020202020204" charset="0"/>
              <a:ea typeface="+mn-ea"/>
              <a:cs typeface="+mn-cs"/>
            </a:endParaRPr>
          </a:p>
        </p:txBody>
      </p:sp>
      <p:sp>
        <p:nvSpPr>
          <p:cNvPr id="17" name="Rectángulo 16"/>
          <p:cNvSpPr/>
          <p:nvPr/>
        </p:nvSpPr>
        <p:spPr>
          <a:xfrm>
            <a:off x="1790918" y="2347145"/>
            <a:ext cx="8825752" cy="1815882"/>
          </a:xfrm>
          <a:prstGeom prst="rect">
            <a:avLst/>
          </a:prstGeom>
        </p:spPr>
        <p:txBody>
          <a:bodyPr wrap="square">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73763"/>
                </a:solidFill>
                <a:effectLst/>
                <a:uLnTx/>
                <a:uFillTx/>
                <a:latin typeface="Work Sans" panose="020B0604020202020204" charset="0"/>
                <a:ea typeface="+mn-ea"/>
                <a:cs typeface="+mn-cs"/>
              </a:rPr>
              <a:t>Es una norma de rango internacional y adoptada a nivel nacional en cabeza de las Oficinas de Control Interno por medio de la cual los jefes de dichas oficinas diseñan e implementan estrategias y acciones, que incluyen evaluación de la función de auditoría interna. </a:t>
            </a:r>
          </a:p>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rgbClr val="073763"/>
              </a:solidFill>
              <a:effectLst/>
              <a:uLnTx/>
              <a:uFillTx/>
              <a:latin typeface="Work Sans" panose="020B0604020202020204" charset="0"/>
              <a:ea typeface="+mn-ea"/>
              <a:cs typeface="+mn-cs"/>
            </a:endParaRPr>
          </a:p>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73763"/>
                </a:solidFill>
                <a:effectLst/>
                <a:uLnTx/>
                <a:uFillTx/>
                <a:latin typeface="Work Sans" panose="020B0604020202020204" charset="0"/>
                <a:ea typeface="+mn-ea"/>
                <a:cs typeface="+mn-cs"/>
              </a:rPr>
              <a:t>Este programa tiene como objetivo la mejora y fortalecimiento continúo de la auditoría interna, lo cual repercute en el fortalecimiento del sistema de control interno de cada entidad. </a:t>
            </a:r>
            <a:r>
              <a:rPr kumimoji="0" lang="es-MX" sz="1600" b="1" i="0" u="none" strike="noStrike" kern="1200" cap="none" spc="0" normalizeH="0" baseline="0" noProof="0" dirty="0">
                <a:ln>
                  <a:noFill/>
                </a:ln>
                <a:solidFill>
                  <a:srgbClr val="FF6600"/>
                </a:solidFill>
                <a:effectLst/>
                <a:uLnTx/>
                <a:uFillTx/>
                <a:latin typeface="Work Sans" panose="020B0604020202020204" charset="0"/>
                <a:ea typeface="+mn-ea"/>
                <a:cs typeface="+mn-cs"/>
              </a:rPr>
              <a:t>(Norma 1300 IIA)</a:t>
            </a:r>
            <a:endParaRPr kumimoji="0" lang="es-ES" sz="1600" b="1" i="0" u="none" strike="noStrike" kern="1200" cap="none" spc="0" normalizeH="0" baseline="0" noProof="0" dirty="0">
              <a:ln>
                <a:noFill/>
              </a:ln>
              <a:solidFill>
                <a:srgbClr val="FF6600"/>
              </a:solidFill>
              <a:effectLst/>
              <a:uLnTx/>
              <a:uFillTx/>
              <a:latin typeface="Work Sans" panose="020B0604020202020204" charset="0"/>
              <a:ea typeface="+mn-ea"/>
              <a:cs typeface="+mn-cs"/>
            </a:endParaRPr>
          </a:p>
        </p:txBody>
      </p:sp>
      <p:pic>
        <p:nvPicPr>
          <p:cNvPr id="22" name="Picture 4" descr="D:\cmunoz\Documents\Downloads\contrato.png"/>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7816" y="1201175"/>
            <a:ext cx="898781" cy="898781"/>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162315" y="4451873"/>
            <a:ext cx="3771376" cy="50276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s-CO" sz="2667" b="1" i="0" u="none" strike="noStrike" kern="1200" cap="none" spc="0" normalizeH="0" baseline="0" noProof="0" dirty="0">
                <a:ln>
                  <a:noFill/>
                </a:ln>
                <a:solidFill>
                  <a:srgbClr val="FFFFFF"/>
                </a:solidFill>
                <a:effectLst/>
                <a:uLnTx/>
                <a:uFillTx/>
                <a:latin typeface="Work Sans" panose="020B0604020202020204" charset="0"/>
                <a:ea typeface="+mn-ea"/>
                <a:cs typeface="+mn-cs"/>
              </a:rPr>
              <a:t>Fuente/Referente</a:t>
            </a:r>
          </a:p>
        </p:txBody>
      </p:sp>
      <p:sp>
        <p:nvSpPr>
          <p:cNvPr id="24" name="CuadroTexto 23"/>
          <p:cNvSpPr txBox="1"/>
          <p:nvPr/>
        </p:nvSpPr>
        <p:spPr>
          <a:xfrm>
            <a:off x="4593266" y="4419413"/>
            <a:ext cx="2556284" cy="50276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s-CO" sz="2667" b="1" i="0" u="none" strike="noStrike" kern="1200" cap="none" spc="0" normalizeH="0" baseline="0" noProof="0" dirty="0">
                <a:ln>
                  <a:noFill/>
                </a:ln>
                <a:solidFill>
                  <a:srgbClr val="FFFFFF"/>
                </a:solidFill>
                <a:effectLst/>
                <a:uLnTx/>
                <a:uFillTx/>
                <a:latin typeface="Work Sans" panose="020B0604020202020204" charset="0"/>
                <a:ea typeface="+mn-ea"/>
                <a:cs typeface="+mn-cs"/>
              </a:rPr>
              <a:t>Criterios</a:t>
            </a:r>
          </a:p>
        </p:txBody>
      </p:sp>
      <p:sp>
        <p:nvSpPr>
          <p:cNvPr id="25" name="CuadroTexto 24"/>
          <p:cNvSpPr txBox="1"/>
          <p:nvPr/>
        </p:nvSpPr>
        <p:spPr>
          <a:xfrm>
            <a:off x="8311464" y="4451873"/>
            <a:ext cx="3880537" cy="83099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FFFFF"/>
                </a:solidFill>
                <a:effectLst/>
                <a:uLnTx/>
                <a:uFillTx/>
                <a:latin typeface="Work Sans" panose="020B0604020202020204" charset="0"/>
                <a:ea typeface="+mn-ea"/>
                <a:cs typeface="+mn-cs"/>
              </a:rPr>
              <a:t>Acciones de mejora constante</a:t>
            </a:r>
            <a:endParaRPr kumimoji="0" lang="es-CO" sz="2400" b="1" i="0" u="none" strike="noStrike" kern="1200" cap="none" spc="0" normalizeH="0" baseline="0" noProof="0" dirty="0">
              <a:ln>
                <a:noFill/>
              </a:ln>
              <a:solidFill>
                <a:srgbClr val="FFFFFF"/>
              </a:solidFill>
              <a:effectLst/>
              <a:uLnTx/>
              <a:uFillTx/>
              <a:latin typeface="Work Sans" panose="020B0604020202020204" charset="0"/>
              <a:ea typeface="+mn-ea"/>
              <a:cs typeface="+mn-cs"/>
            </a:endParaRPr>
          </a:p>
        </p:txBody>
      </p:sp>
      <p:pic>
        <p:nvPicPr>
          <p:cNvPr id="16" name="Imagen 15">
            <a:extLst>
              <a:ext uri="{FF2B5EF4-FFF2-40B4-BE49-F238E27FC236}">
                <a16:creationId xmlns:a16="http://schemas.microsoft.com/office/drawing/2014/main" xmlns="" id="{E3A22A67-5F7D-4479-8678-3F523DC8AAB7}"/>
              </a:ext>
            </a:extLst>
          </p:cNvPr>
          <p:cNvPicPr>
            <a:picLocks noChangeAspect="1"/>
          </p:cNvPicPr>
          <p:nvPr/>
        </p:nvPicPr>
        <p:blipFill>
          <a:blip r:embed="rId3"/>
          <a:stretch>
            <a:fillRect/>
          </a:stretch>
        </p:blipFill>
        <p:spPr>
          <a:xfrm>
            <a:off x="-95212" y="822056"/>
            <a:ext cx="1353854" cy="976473"/>
          </a:xfrm>
          <a:prstGeom prst="rect">
            <a:avLst/>
          </a:prstGeom>
        </p:spPr>
      </p:pic>
    </p:spTree>
    <p:extLst>
      <p:ext uri="{BB962C8B-B14F-4D97-AF65-F5344CB8AC3E}">
        <p14:creationId xmlns:p14="http://schemas.microsoft.com/office/powerpoint/2010/main" val="2312353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4 Componentes Transversales</a:t>
            </a:r>
          </a:p>
        </p:txBody>
      </p:sp>
      <p:sp>
        <p:nvSpPr>
          <p:cNvPr id="30" name="Google Shape;160;p24">
            <a:extLst>
              <a:ext uri="{FF2B5EF4-FFF2-40B4-BE49-F238E27FC236}">
                <a16:creationId xmlns:a16="http://schemas.microsoft.com/office/drawing/2014/main" xmlns="" id="{0CD8D0C3-C1DA-4B71-91D2-DCA96E91D34D}"/>
              </a:ext>
            </a:extLst>
          </p:cNvPr>
          <p:cNvSpPr txBox="1">
            <a:spLocks/>
          </p:cNvSpPr>
          <p:nvPr/>
        </p:nvSpPr>
        <p:spPr>
          <a:xfrm>
            <a:off x="3805767" y="4444813"/>
            <a:ext cx="5108813" cy="591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0054BC"/>
              </a:buClr>
              <a:buSzPts val="1000"/>
              <a:buFont typeface="Arial"/>
              <a:buNone/>
              <a:defRPr sz="1000" b="0" i="0" u="none" strike="noStrike" cap="none">
                <a:solidFill>
                  <a:srgbClr val="0054BC"/>
                </a:solidFill>
                <a:latin typeface="Work Sans"/>
                <a:ea typeface="Work Sans"/>
                <a:cs typeface="Work Sans"/>
                <a:sym typeface="Work Sans"/>
              </a:defRPr>
            </a:lvl1pPr>
            <a:lvl2pPr marL="914400" marR="0" lvl="1"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2pPr>
            <a:lvl3pPr marL="1371600" marR="0" lvl="2"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3pPr>
            <a:lvl4pPr marL="1828800" marR="0" lvl="3"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4pPr>
            <a:lvl5pPr marL="2286000" marR="0" lvl="4"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5pPr>
            <a:lvl6pPr marL="2743200" marR="0" lvl="5"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6pPr>
            <a:lvl7pPr marL="3200400" marR="0" lvl="6"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7pPr>
            <a:lvl8pPr marL="3657600" marR="0" lvl="7"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8pPr>
            <a:lvl9pPr marL="4114800" marR="0" lvl="8"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9pPr>
          </a:lstStyle>
          <a:p>
            <a:pPr marL="186262" marR="0" lvl="0" indent="0" algn="l" defTabSz="914400" rtl="0" eaLnBrk="1" fontAlgn="auto" latinLnBrk="0" hangingPunct="1">
              <a:lnSpc>
                <a:spcPct val="90000"/>
              </a:lnSpc>
              <a:spcBef>
                <a:spcPts val="800"/>
              </a:spcBef>
              <a:spcAft>
                <a:spcPts val="0"/>
              </a:spcAft>
              <a:buClr>
                <a:srgbClr val="FFFFFF"/>
              </a:buClr>
              <a:buSzPts val="1400"/>
              <a:buFont typeface="Arial"/>
              <a:buNone/>
              <a:tabLst/>
              <a:defRPr/>
            </a:pPr>
            <a:endParaRPr kumimoji="0" lang="es-ES" sz="1333" b="0" i="0" u="none" strike="noStrike" kern="0" cap="none" spc="0" normalizeH="0" baseline="0" noProof="0">
              <a:ln>
                <a:noFill/>
              </a:ln>
              <a:solidFill>
                <a:srgbClr val="0054BC"/>
              </a:solidFill>
              <a:effectLst/>
              <a:uLnTx/>
              <a:uFillTx/>
              <a:latin typeface="Work Sans" panose="020B0604020202020204" charset="0"/>
              <a:sym typeface="Work Sans"/>
            </a:endParaRPr>
          </a:p>
        </p:txBody>
      </p:sp>
      <p:sp>
        <p:nvSpPr>
          <p:cNvPr id="31" name="CuadroTexto 30">
            <a:extLst>
              <a:ext uri="{FF2B5EF4-FFF2-40B4-BE49-F238E27FC236}">
                <a16:creationId xmlns:a16="http://schemas.microsoft.com/office/drawing/2014/main" xmlns="" id="{DFFD1836-0031-41E1-BBDE-B833E36A3054}"/>
              </a:ext>
            </a:extLst>
          </p:cNvPr>
          <p:cNvSpPr txBox="1"/>
          <p:nvPr/>
        </p:nvSpPr>
        <p:spPr>
          <a:xfrm>
            <a:off x="6096960" y="1560002"/>
            <a:ext cx="5891841" cy="209288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r">
              <a:defRPr sz="1200">
                <a:solidFill>
                  <a:srgbClr val="0054BC"/>
                </a:solidFill>
              </a:defRPr>
            </a:lvl1pPr>
            <a:lvl2pPr algn="r">
              <a:defRPr sz="1200">
                <a:solidFill>
                  <a:srgbClr val="0054BC"/>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Transversal, Estratégico y </a:t>
            </a:r>
            <a:r>
              <a:rPr kumimoji="0" lang="es-MX" sz="1600" b="1" i="0" u="none" strike="noStrike" kern="0" cap="none" spc="0" normalizeH="0" baseline="0" noProof="0" dirty="0" err="1">
                <a:ln>
                  <a:noFill/>
                </a:ln>
                <a:solidFill>
                  <a:srgbClr val="0054BC"/>
                </a:solidFill>
                <a:effectLst/>
                <a:uLnTx/>
                <a:uFillTx/>
                <a:latin typeface="Work Sans" panose="020B0604020202020204" charset="0"/>
                <a:ea typeface="+mn-ea"/>
                <a:cs typeface="Arial"/>
                <a:sym typeface="Arial"/>
              </a:rPr>
              <a:t>Planeación</a:t>
            </a: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Plan Estratégico Cuatrianual </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Seguimiento permanente al cumplimiento del Plan Estratégico Cuatrianual </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Programa de Aseguramiento y Mejora de la Calidad de la Auditoría Interna</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Evaluaciones internas y externas en el Programa de Aseguramiento y Mejora de la Calidad</a:t>
            </a:r>
          </a:p>
        </p:txBody>
      </p:sp>
      <p:sp>
        <p:nvSpPr>
          <p:cNvPr id="33" name="Rectángulo redondeado 11">
            <a:extLst>
              <a:ext uri="{FF2B5EF4-FFF2-40B4-BE49-F238E27FC236}">
                <a16:creationId xmlns:a16="http://schemas.microsoft.com/office/drawing/2014/main" xmlns="" id="{00AB44D8-0600-47AD-81D1-EC802FC4A363}"/>
              </a:ext>
            </a:extLst>
          </p:cNvPr>
          <p:cNvSpPr/>
          <p:nvPr/>
        </p:nvSpPr>
        <p:spPr>
          <a:xfrm>
            <a:off x="5269404" y="1697620"/>
            <a:ext cx="62209" cy="5014048"/>
          </a:xfrm>
          <a:prstGeom prst="roundRect">
            <a:avLst/>
          </a:prstGeom>
          <a:solidFill>
            <a:srgbClr val="FFFFFF"/>
          </a:solidFill>
          <a:ln w="25400" cap="flat" cmpd="sng" algn="ctr">
            <a:solidFill>
              <a:srgbClr val="29292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Elipse 33">
            <a:extLst>
              <a:ext uri="{FF2B5EF4-FFF2-40B4-BE49-F238E27FC236}">
                <a16:creationId xmlns:a16="http://schemas.microsoft.com/office/drawing/2014/main" xmlns="" id="{440C4946-4766-4019-87C8-9EE561C11214}"/>
              </a:ext>
            </a:extLst>
          </p:cNvPr>
          <p:cNvSpPr/>
          <p:nvPr/>
        </p:nvSpPr>
        <p:spPr>
          <a:xfrm>
            <a:off x="4918259" y="1584351"/>
            <a:ext cx="740077" cy="694027"/>
          </a:xfrm>
          <a:prstGeom prst="ellipse">
            <a:avLst/>
          </a:prstGeom>
          <a:solidFill>
            <a:srgbClr val="6EA9A1"/>
          </a:solidFill>
          <a:ln w="25400" cap="flat" cmpd="sng" algn="ctr">
            <a:solidFill>
              <a:srgbClr val="6EA9A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35" name="Elipse 34">
            <a:extLst>
              <a:ext uri="{FF2B5EF4-FFF2-40B4-BE49-F238E27FC236}">
                <a16:creationId xmlns:a16="http://schemas.microsoft.com/office/drawing/2014/main" xmlns="" id="{5AD07350-0A92-48B4-871C-A0EE47EC92ED}"/>
              </a:ext>
            </a:extLst>
          </p:cNvPr>
          <p:cNvSpPr/>
          <p:nvPr/>
        </p:nvSpPr>
        <p:spPr>
          <a:xfrm>
            <a:off x="4892432" y="2827792"/>
            <a:ext cx="740077" cy="694027"/>
          </a:xfrm>
          <a:prstGeom prst="ellipse">
            <a:avLst/>
          </a:prstGeom>
          <a:solidFill>
            <a:srgbClr val="FA6F5C"/>
          </a:solidFill>
          <a:ln w="25400" cap="flat" cmpd="sng" algn="ctr">
            <a:solidFill>
              <a:srgbClr val="FA6F5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Work Sans" panose="020B0604020202020204" charset="0"/>
              <a:ea typeface="+mn-ea"/>
              <a:cs typeface="Arial"/>
              <a:sym typeface="Arial"/>
            </a:endParaRPr>
          </a:p>
        </p:txBody>
      </p:sp>
      <p:sp>
        <p:nvSpPr>
          <p:cNvPr id="36" name="CuadroTexto 35">
            <a:extLst>
              <a:ext uri="{FF2B5EF4-FFF2-40B4-BE49-F238E27FC236}">
                <a16:creationId xmlns:a16="http://schemas.microsoft.com/office/drawing/2014/main" xmlns="" id="{72BA6506-10D6-4A39-A23D-4BFB582906DF}"/>
              </a:ext>
            </a:extLst>
          </p:cNvPr>
          <p:cNvSpPr txBox="1"/>
          <p:nvPr/>
        </p:nvSpPr>
        <p:spPr>
          <a:xfrm>
            <a:off x="5031419" y="2827793"/>
            <a:ext cx="40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37" name="Conector recto 36">
            <a:extLst>
              <a:ext uri="{FF2B5EF4-FFF2-40B4-BE49-F238E27FC236}">
                <a16:creationId xmlns:a16="http://schemas.microsoft.com/office/drawing/2014/main" xmlns="" id="{48630F5F-350C-4756-8D97-A6A27B544441}"/>
              </a:ext>
            </a:extLst>
          </p:cNvPr>
          <p:cNvCxnSpPr>
            <a:cxnSpLocks/>
            <a:stCxn id="34" idx="6"/>
          </p:cNvCxnSpPr>
          <p:nvPr/>
        </p:nvCxnSpPr>
        <p:spPr>
          <a:xfrm flipV="1">
            <a:off x="5658337" y="1930953"/>
            <a:ext cx="447432" cy="412"/>
          </a:xfrm>
          <a:prstGeom prst="line">
            <a:avLst/>
          </a:prstGeom>
          <a:noFill/>
          <a:ln w="9525" cap="flat" cmpd="sng" algn="ctr">
            <a:solidFill>
              <a:srgbClr val="6EA9A1"/>
            </a:solidFill>
            <a:prstDash val="solid"/>
          </a:ln>
          <a:effectLst/>
        </p:spPr>
      </p:cxnSp>
      <p:cxnSp>
        <p:nvCxnSpPr>
          <p:cNvPr id="38" name="Conector recto 37">
            <a:extLst>
              <a:ext uri="{FF2B5EF4-FFF2-40B4-BE49-F238E27FC236}">
                <a16:creationId xmlns:a16="http://schemas.microsoft.com/office/drawing/2014/main" xmlns="" id="{53C4E4B5-F4E7-439F-95C4-23C27E544EA3}"/>
              </a:ext>
            </a:extLst>
          </p:cNvPr>
          <p:cNvCxnSpPr>
            <a:cxnSpLocks/>
            <a:stCxn id="35" idx="2"/>
            <a:endCxn id="39" idx="3"/>
          </p:cNvCxnSpPr>
          <p:nvPr/>
        </p:nvCxnSpPr>
        <p:spPr>
          <a:xfrm flipH="1" flipV="1">
            <a:off x="4444561" y="2969429"/>
            <a:ext cx="447871" cy="205377"/>
          </a:xfrm>
          <a:prstGeom prst="line">
            <a:avLst/>
          </a:prstGeom>
          <a:noFill/>
          <a:ln w="9525" cap="flat" cmpd="sng" algn="ctr">
            <a:solidFill>
              <a:srgbClr val="FA6F5C"/>
            </a:solidFill>
            <a:prstDash val="solid"/>
          </a:ln>
          <a:effectLst/>
        </p:spPr>
      </p:cxnSp>
      <p:sp>
        <p:nvSpPr>
          <p:cNvPr id="39" name="CuadroTexto 38">
            <a:extLst>
              <a:ext uri="{FF2B5EF4-FFF2-40B4-BE49-F238E27FC236}">
                <a16:creationId xmlns:a16="http://schemas.microsoft.com/office/drawing/2014/main" xmlns="" id="{99B776EF-D936-4961-A9E5-8B287F44EDCF}"/>
              </a:ext>
            </a:extLst>
          </p:cNvPr>
          <p:cNvSpPr txBox="1"/>
          <p:nvPr/>
        </p:nvSpPr>
        <p:spPr>
          <a:xfrm>
            <a:off x="-27863" y="1861625"/>
            <a:ext cx="4472424" cy="22156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Control fiscal interno – Efectividad:</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Sistema de Alertas del Control Interno - Res. 762/20</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Control preventivo y su seguimiento Res 080/21</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Recomendaciones para evitar la pérdida de recursos Res 080/20  </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Automatización del Control Interno Res 080/20  </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Recomendaciones para evitar pérdida de recursos Res 080/20 </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Efectividad del Control Fiscal Interno Res 080/20</a:t>
            </a:r>
          </a:p>
          <a:p>
            <a:pPr marL="0" marR="0" lvl="1" indent="0" algn="r" defTabSz="914400" rtl="0" eaLnBrk="1" fontAlgn="auto" latinLnBrk="0" hangingPunct="1">
              <a:lnSpc>
                <a:spcPct val="100000"/>
              </a:lnSpc>
              <a:spcBef>
                <a:spcPts val="0"/>
              </a:spcBef>
              <a:spcAft>
                <a:spcPts val="0"/>
              </a:spcAft>
              <a:buClrTx/>
              <a:buSzTx/>
              <a:buFontTx/>
              <a:buNone/>
              <a:tabLst/>
              <a:defRPr/>
            </a:pPr>
            <a:endPar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endParaRPr>
          </a:p>
        </p:txBody>
      </p:sp>
      <p:sp>
        <p:nvSpPr>
          <p:cNvPr id="40" name="CuadroTexto 39">
            <a:extLst>
              <a:ext uri="{FF2B5EF4-FFF2-40B4-BE49-F238E27FC236}">
                <a16:creationId xmlns:a16="http://schemas.microsoft.com/office/drawing/2014/main" xmlns="" id="{AC1EE855-71EC-4506-A26C-D8DEEC5FC788}"/>
              </a:ext>
            </a:extLst>
          </p:cNvPr>
          <p:cNvSpPr txBox="1"/>
          <p:nvPr/>
        </p:nvSpPr>
        <p:spPr>
          <a:xfrm>
            <a:off x="6009480" y="4426781"/>
            <a:ext cx="5108813"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Instrumentos de Auditoría Interna:</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Estatuto de Auditoría</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Código de Ética</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Carta de Representación</a:t>
            </a:r>
          </a:p>
        </p:txBody>
      </p:sp>
      <p:sp>
        <p:nvSpPr>
          <p:cNvPr id="41" name="Elipse 40">
            <a:extLst>
              <a:ext uri="{FF2B5EF4-FFF2-40B4-BE49-F238E27FC236}">
                <a16:creationId xmlns:a16="http://schemas.microsoft.com/office/drawing/2014/main" xmlns="" id="{D2CAA9BF-0CD0-4D59-B2DE-6CB48C9DE227}"/>
              </a:ext>
            </a:extLst>
          </p:cNvPr>
          <p:cNvSpPr/>
          <p:nvPr/>
        </p:nvSpPr>
        <p:spPr>
          <a:xfrm>
            <a:off x="4918260" y="4168496"/>
            <a:ext cx="740077" cy="694027"/>
          </a:xfrm>
          <a:prstGeom prst="ellipse">
            <a:avLst/>
          </a:prstGeom>
          <a:solidFill>
            <a:srgbClr val="0054BC"/>
          </a:solidFill>
          <a:ln w="25400" cap="flat" cmpd="sng" algn="ctr">
            <a:solidFill>
              <a:srgbClr val="0054B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42" name="Conector recto 41">
            <a:extLst>
              <a:ext uri="{FF2B5EF4-FFF2-40B4-BE49-F238E27FC236}">
                <a16:creationId xmlns:a16="http://schemas.microsoft.com/office/drawing/2014/main" xmlns="" id="{768F77BF-1C3B-44A0-9E70-2AD892CF6651}"/>
              </a:ext>
            </a:extLst>
          </p:cNvPr>
          <p:cNvCxnSpPr/>
          <p:nvPr/>
        </p:nvCxnSpPr>
        <p:spPr>
          <a:xfrm flipV="1">
            <a:off x="5487724" y="4578141"/>
            <a:ext cx="447432" cy="412"/>
          </a:xfrm>
          <a:prstGeom prst="line">
            <a:avLst/>
          </a:prstGeom>
          <a:noFill/>
          <a:ln w="9525" cap="flat" cmpd="sng" algn="ctr">
            <a:solidFill>
              <a:srgbClr val="0054BC"/>
            </a:solidFill>
            <a:prstDash val="solid"/>
          </a:ln>
          <a:effectLst/>
        </p:spPr>
      </p:cxnSp>
      <p:sp>
        <p:nvSpPr>
          <p:cNvPr id="44" name="Elipse 43">
            <a:extLst>
              <a:ext uri="{FF2B5EF4-FFF2-40B4-BE49-F238E27FC236}">
                <a16:creationId xmlns:a16="http://schemas.microsoft.com/office/drawing/2014/main" xmlns="" id="{B5BCB6DC-D8B0-4E38-8E22-A7BA9E93EDB9}"/>
              </a:ext>
            </a:extLst>
          </p:cNvPr>
          <p:cNvSpPr/>
          <p:nvPr/>
        </p:nvSpPr>
        <p:spPr>
          <a:xfrm>
            <a:off x="4892432" y="5506137"/>
            <a:ext cx="740077" cy="694027"/>
          </a:xfrm>
          <a:prstGeom prst="ellipse">
            <a:avLst/>
          </a:prstGeom>
          <a:solidFill>
            <a:srgbClr val="9966FF"/>
          </a:solidFill>
          <a:ln w="25400" cap="flat" cmpd="sng" algn="ctr">
            <a:solidFill>
              <a:srgbClr val="9966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Work Sans" panose="020B0604020202020204" charset="0"/>
              <a:ea typeface="+mn-ea"/>
              <a:cs typeface="Arial"/>
              <a:sym typeface="Arial"/>
            </a:endParaRPr>
          </a:p>
        </p:txBody>
      </p:sp>
      <p:sp>
        <p:nvSpPr>
          <p:cNvPr id="45" name="CuadroTexto 44">
            <a:extLst>
              <a:ext uri="{FF2B5EF4-FFF2-40B4-BE49-F238E27FC236}">
                <a16:creationId xmlns:a16="http://schemas.microsoft.com/office/drawing/2014/main" xmlns="" id="{55BE4EB6-2B24-4AE8-875F-396923657678}"/>
              </a:ext>
            </a:extLst>
          </p:cNvPr>
          <p:cNvSpPr txBox="1"/>
          <p:nvPr/>
        </p:nvSpPr>
        <p:spPr>
          <a:xfrm>
            <a:off x="5031419" y="5506138"/>
            <a:ext cx="40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46" name="Conector recto 45">
            <a:extLst>
              <a:ext uri="{FF2B5EF4-FFF2-40B4-BE49-F238E27FC236}">
                <a16:creationId xmlns:a16="http://schemas.microsoft.com/office/drawing/2014/main" xmlns="" id="{36BC1F22-D1C2-447E-8E73-BBBC4F58738C}"/>
              </a:ext>
            </a:extLst>
          </p:cNvPr>
          <p:cNvCxnSpPr>
            <a:cxnSpLocks/>
            <a:stCxn id="44" idx="2"/>
          </p:cNvCxnSpPr>
          <p:nvPr/>
        </p:nvCxnSpPr>
        <p:spPr>
          <a:xfrm flipH="1">
            <a:off x="4479081" y="5853151"/>
            <a:ext cx="413352" cy="7692"/>
          </a:xfrm>
          <a:prstGeom prst="line">
            <a:avLst/>
          </a:prstGeom>
          <a:noFill/>
          <a:ln w="9525" cap="flat" cmpd="sng" algn="ctr">
            <a:solidFill>
              <a:srgbClr val="9966FF"/>
            </a:solidFill>
            <a:prstDash val="solid"/>
          </a:ln>
          <a:effectLst/>
        </p:spPr>
      </p:cxnSp>
      <p:sp>
        <p:nvSpPr>
          <p:cNvPr id="47" name="CuadroTexto 46">
            <a:extLst>
              <a:ext uri="{FF2B5EF4-FFF2-40B4-BE49-F238E27FC236}">
                <a16:creationId xmlns:a16="http://schemas.microsoft.com/office/drawing/2014/main" xmlns="" id="{0321FBFE-A97E-40DE-A09D-9104EDBEFC70}"/>
              </a:ext>
            </a:extLst>
          </p:cNvPr>
          <p:cNvSpPr txBox="1"/>
          <p:nvPr/>
        </p:nvSpPr>
        <p:spPr>
          <a:xfrm>
            <a:off x="7113" y="5681769"/>
            <a:ext cx="4402476" cy="10670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Herramientas operativas para la Auditoría Interna</a:t>
            </a: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a:t>
            </a:r>
          </a:p>
          <a:p>
            <a:pPr marL="228594" marR="0" lvl="1" indent="-228594" algn="r" defTabSz="91440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Sistema de Documentación de Auditoría Interna</a:t>
            </a:r>
          </a:p>
        </p:txBody>
      </p:sp>
    </p:spTree>
    <p:extLst>
      <p:ext uri="{BB962C8B-B14F-4D97-AF65-F5344CB8AC3E}">
        <p14:creationId xmlns:p14="http://schemas.microsoft.com/office/powerpoint/2010/main" val="28352885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339349"/>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5 Componentes Desarrollo</a:t>
            </a:r>
          </a:p>
        </p:txBody>
      </p:sp>
      <p:sp>
        <p:nvSpPr>
          <p:cNvPr id="30" name="Google Shape;160;p24">
            <a:extLst>
              <a:ext uri="{FF2B5EF4-FFF2-40B4-BE49-F238E27FC236}">
                <a16:creationId xmlns:a16="http://schemas.microsoft.com/office/drawing/2014/main" xmlns="" id="{0CD8D0C3-C1DA-4B71-91D2-DCA96E91D34D}"/>
              </a:ext>
            </a:extLst>
          </p:cNvPr>
          <p:cNvSpPr txBox="1">
            <a:spLocks/>
          </p:cNvSpPr>
          <p:nvPr/>
        </p:nvSpPr>
        <p:spPr>
          <a:xfrm>
            <a:off x="3892287" y="3946961"/>
            <a:ext cx="5108813" cy="591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0054BC"/>
              </a:buClr>
              <a:buSzPts val="1000"/>
              <a:buFont typeface="Arial"/>
              <a:buNone/>
              <a:defRPr sz="1000" b="0" i="0" u="none" strike="noStrike" cap="none">
                <a:solidFill>
                  <a:srgbClr val="0054BC"/>
                </a:solidFill>
                <a:latin typeface="Work Sans"/>
                <a:ea typeface="Work Sans"/>
                <a:cs typeface="Work Sans"/>
                <a:sym typeface="Work Sans"/>
              </a:defRPr>
            </a:lvl1pPr>
            <a:lvl2pPr marL="914400" marR="0" lvl="1"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2pPr>
            <a:lvl3pPr marL="1371600" marR="0" lvl="2"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3pPr>
            <a:lvl4pPr marL="1828800" marR="0" lvl="3"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4pPr>
            <a:lvl5pPr marL="2286000" marR="0" lvl="4"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5pPr>
            <a:lvl6pPr marL="2743200" marR="0" lvl="5"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6pPr>
            <a:lvl7pPr marL="3200400" marR="0" lvl="6"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7pPr>
            <a:lvl8pPr marL="3657600" marR="0" lvl="7"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8pPr>
            <a:lvl9pPr marL="4114800" marR="0" lvl="8" indent="-292100" algn="l" rtl="0">
              <a:lnSpc>
                <a:spcPct val="90000"/>
              </a:lnSpc>
              <a:spcBef>
                <a:spcPts val="400"/>
              </a:spcBef>
              <a:spcAft>
                <a:spcPts val="0"/>
              </a:spcAft>
              <a:buClr>
                <a:srgbClr val="0054BC"/>
              </a:buClr>
              <a:buSzPts val="1000"/>
              <a:buFont typeface="Arial"/>
              <a:buChar char="•"/>
              <a:defRPr sz="1000" b="0" i="0" u="none" strike="noStrike" cap="none">
                <a:solidFill>
                  <a:srgbClr val="0054BC"/>
                </a:solidFill>
                <a:latin typeface="Work Sans"/>
                <a:ea typeface="Work Sans"/>
                <a:cs typeface="Work Sans"/>
                <a:sym typeface="Work Sans"/>
              </a:defRPr>
            </a:lvl9pPr>
          </a:lstStyle>
          <a:p>
            <a:pPr marL="186262" marR="0" lvl="0" indent="0" algn="l" defTabSz="914400" rtl="0" eaLnBrk="1" fontAlgn="auto" latinLnBrk="0" hangingPunct="1">
              <a:lnSpc>
                <a:spcPct val="90000"/>
              </a:lnSpc>
              <a:spcBef>
                <a:spcPts val="800"/>
              </a:spcBef>
              <a:spcAft>
                <a:spcPts val="0"/>
              </a:spcAft>
              <a:buClr>
                <a:srgbClr val="FFFFFF"/>
              </a:buClr>
              <a:buSzPts val="1400"/>
              <a:buFont typeface="Arial"/>
              <a:buNone/>
              <a:tabLst/>
              <a:defRPr/>
            </a:pPr>
            <a:endParaRPr kumimoji="0" lang="es-ES" sz="1333" b="0" i="0" u="none" strike="noStrike" kern="0" cap="none" spc="0" normalizeH="0" baseline="0" noProof="0">
              <a:ln>
                <a:noFill/>
              </a:ln>
              <a:solidFill>
                <a:srgbClr val="0054BC"/>
              </a:solidFill>
              <a:effectLst/>
              <a:uLnTx/>
              <a:uFillTx/>
              <a:latin typeface="Work Sans" panose="020B0604020202020204" charset="0"/>
              <a:sym typeface="Work Sans"/>
            </a:endParaRPr>
          </a:p>
        </p:txBody>
      </p:sp>
      <p:sp>
        <p:nvSpPr>
          <p:cNvPr id="31" name="CuadroTexto 30">
            <a:extLst>
              <a:ext uri="{FF2B5EF4-FFF2-40B4-BE49-F238E27FC236}">
                <a16:creationId xmlns:a16="http://schemas.microsoft.com/office/drawing/2014/main" xmlns="" id="{DFFD1836-0031-41E1-BBDE-B833E36A3054}"/>
              </a:ext>
            </a:extLst>
          </p:cNvPr>
          <p:cNvSpPr txBox="1"/>
          <p:nvPr/>
        </p:nvSpPr>
        <p:spPr>
          <a:xfrm>
            <a:off x="6183480" y="1062149"/>
            <a:ext cx="5891841"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r">
              <a:defRPr sz="1200">
                <a:solidFill>
                  <a:srgbClr val="0054BC"/>
                </a:solidFill>
              </a:defRPr>
            </a:lvl1pPr>
            <a:lvl2pPr algn="r">
              <a:defRPr sz="1200">
                <a:solidFill>
                  <a:srgbClr val="0054BC"/>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err="1">
                <a:ln>
                  <a:noFill/>
                </a:ln>
                <a:solidFill>
                  <a:srgbClr val="0054BC"/>
                </a:solidFill>
                <a:effectLst/>
                <a:uLnTx/>
                <a:uFillTx/>
                <a:latin typeface="Work Sans" panose="020B0604020202020204" charset="0"/>
                <a:ea typeface="+mn-ea"/>
                <a:cs typeface="Arial"/>
                <a:sym typeface="Arial"/>
              </a:rPr>
              <a:t>Planeación</a:t>
            </a: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 general de la función de Auditoría Interna:</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Matriz de doble entrada</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Documento del ciclo de rotación de auditorías</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Plan Anual de Auditoría </a:t>
            </a:r>
          </a:p>
        </p:txBody>
      </p:sp>
      <p:sp>
        <p:nvSpPr>
          <p:cNvPr id="33" name="Rectángulo redondeado 11">
            <a:extLst>
              <a:ext uri="{FF2B5EF4-FFF2-40B4-BE49-F238E27FC236}">
                <a16:creationId xmlns:a16="http://schemas.microsoft.com/office/drawing/2014/main" xmlns="" id="{00AB44D8-0600-47AD-81D1-EC802FC4A363}"/>
              </a:ext>
            </a:extLst>
          </p:cNvPr>
          <p:cNvSpPr/>
          <p:nvPr/>
        </p:nvSpPr>
        <p:spPr>
          <a:xfrm>
            <a:off x="5355924" y="1199768"/>
            <a:ext cx="62209" cy="5014048"/>
          </a:xfrm>
          <a:prstGeom prst="roundRect">
            <a:avLst/>
          </a:prstGeom>
          <a:solidFill>
            <a:srgbClr val="FFFFFF"/>
          </a:solidFill>
          <a:ln w="25400" cap="flat" cmpd="sng" algn="ctr">
            <a:solidFill>
              <a:srgbClr val="29292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Elipse 33">
            <a:extLst>
              <a:ext uri="{FF2B5EF4-FFF2-40B4-BE49-F238E27FC236}">
                <a16:creationId xmlns:a16="http://schemas.microsoft.com/office/drawing/2014/main" xmlns="" id="{440C4946-4766-4019-87C8-9EE561C11214}"/>
              </a:ext>
            </a:extLst>
          </p:cNvPr>
          <p:cNvSpPr/>
          <p:nvPr/>
        </p:nvSpPr>
        <p:spPr>
          <a:xfrm>
            <a:off x="5004779" y="1086499"/>
            <a:ext cx="740077" cy="694027"/>
          </a:xfrm>
          <a:prstGeom prst="ellipse">
            <a:avLst/>
          </a:prstGeom>
          <a:solidFill>
            <a:srgbClr val="6EA9A1"/>
          </a:solidFill>
          <a:ln w="25400" cap="flat" cmpd="sng" algn="ctr">
            <a:solidFill>
              <a:srgbClr val="6EA9A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35" name="Elipse 34">
            <a:extLst>
              <a:ext uri="{FF2B5EF4-FFF2-40B4-BE49-F238E27FC236}">
                <a16:creationId xmlns:a16="http://schemas.microsoft.com/office/drawing/2014/main" xmlns="" id="{5AD07350-0A92-48B4-871C-A0EE47EC92ED}"/>
              </a:ext>
            </a:extLst>
          </p:cNvPr>
          <p:cNvSpPr/>
          <p:nvPr/>
        </p:nvSpPr>
        <p:spPr>
          <a:xfrm>
            <a:off x="4978952" y="2329940"/>
            <a:ext cx="740077" cy="694027"/>
          </a:xfrm>
          <a:prstGeom prst="ellipse">
            <a:avLst/>
          </a:prstGeom>
          <a:solidFill>
            <a:srgbClr val="FA6F5C"/>
          </a:solidFill>
          <a:ln w="25400" cap="flat" cmpd="sng" algn="ctr">
            <a:solidFill>
              <a:srgbClr val="FA6F5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Work Sans" panose="020B0604020202020204" charset="0"/>
              <a:ea typeface="+mn-ea"/>
              <a:cs typeface="Arial"/>
              <a:sym typeface="Arial"/>
            </a:endParaRPr>
          </a:p>
        </p:txBody>
      </p:sp>
      <p:sp>
        <p:nvSpPr>
          <p:cNvPr id="36" name="CuadroTexto 35">
            <a:extLst>
              <a:ext uri="{FF2B5EF4-FFF2-40B4-BE49-F238E27FC236}">
                <a16:creationId xmlns:a16="http://schemas.microsoft.com/office/drawing/2014/main" xmlns="" id="{72BA6506-10D6-4A39-A23D-4BFB582906DF}"/>
              </a:ext>
            </a:extLst>
          </p:cNvPr>
          <p:cNvSpPr txBox="1"/>
          <p:nvPr/>
        </p:nvSpPr>
        <p:spPr>
          <a:xfrm>
            <a:off x="5117939" y="2329941"/>
            <a:ext cx="40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37" name="Conector recto 36">
            <a:extLst>
              <a:ext uri="{FF2B5EF4-FFF2-40B4-BE49-F238E27FC236}">
                <a16:creationId xmlns:a16="http://schemas.microsoft.com/office/drawing/2014/main" xmlns="" id="{48630F5F-350C-4756-8D97-A6A27B544441}"/>
              </a:ext>
            </a:extLst>
          </p:cNvPr>
          <p:cNvCxnSpPr>
            <a:cxnSpLocks/>
            <a:stCxn id="34" idx="6"/>
          </p:cNvCxnSpPr>
          <p:nvPr/>
        </p:nvCxnSpPr>
        <p:spPr>
          <a:xfrm flipV="1">
            <a:off x="5744857" y="1433101"/>
            <a:ext cx="447432" cy="412"/>
          </a:xfrm>
          <a:prstGeom prst="line">
            <a:avLst/>
          </a:prstGeom>
          <a:noFill/>
          <a:ln w="9525" cap="flat" cmpd="sng" algn="ctr">
            <a:solidFill>
              <a:srgbClr val="6EA9A1"/>
            </a:solidFill>
            <a:prstDash val="solid"/>
          </a:ln>
          <a:effectLst/>
        </p:spPr>
      </p:cxnSp>
      <p:cxnSp>
        <p:nvCxnSpPr>
          <p:cNvPr id="38" name="Conector recto 37">
            <a:extLst>
              <a:ext uri="{FF2B5EF4-FFF2-40B4-BE49-F238E27FC236}">
                <a16:creationId xmlns:a16="http://schemas.microsoft.com/office/drawing/2014/main" xmlns="" id="{53C4E4B5-F4E7-439F-95C4-23C27E544EA3}"/>
              </a:ext>
            </a:extLst>
          </p:cNvPr>
          <p:cNvCxnSpPr>
            <a:cxnSpLocks/>
            <a:stCxn id="35" idx="2"/>
            <a:endCxn id="39" idx="3"/>
          </p:cNvCxnSpPr>
          <p:nvPr/>
        </p:nvCxnSpPr>
        <p:spPr>
          <a:xfrm flipH="1" flipV="1">
            <a:off x="4408824" y="2574362"/>
            <a:ext cx="570128" cy="102592"/>
          </a:xfrm>
          <a:prstGeom prst="line">
            <a:avLst/>
          </a:prstGeom>
          <a:noFill/>
          <a:ln w="9525" cap="flat" cmpd="sng" algn="ctr">
            <a:solidFill>
              <a:srgbClr val="FA6F5C"/>
            </a:solidFill>
            <a:prstDash val="solid"/>
          </a:ln>
          <a:effectLst/>
        </p:spPr>
      </p:cxnSp>
      <p:sp>
        <p:nvSpPr>
          <p:cNvPr id="39" name="CuadroTexto 38">
            <a:extLst>
              <a:ext uri="{FF2B5EF4-FFF2-40B4-BE49-F238E27FC236}">
                <a16:creationId xmlns:a16="http://schemas.microsoft.com/office/drawing/2014/main" xmlns="" id="{99B776EF-D936-4961-A9E5-8B287F44EDCF}"/>
              </a:ext>
            </a:extLst>
          </p:cNvPr>
          <p:cNvSpPr txBox="1"/>
          <p:nvPr/>
        </p:nvSpPr>
        <p:spPr>
          <a:xfrm>
            <a:off x="-63600" y="2081919"/>
            <a:ext cx="4472424" cy="98488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Planeación de cada auditoría interna basada en riesgos:</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Designación a los auditores o grupos de auditores</a:t>
            </a:r>
          </a:p>
          <a:p>
            <a:pPr marL="228594" marR="0" lvl="1" indent="-228594" algn="r"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333"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Plan para cada trabajo de auditoría</a:t>
            </a:r>
            <a:endPar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endParaRPr>
          </a:p>
        </p:txBody>
      </p:sp>
      <p:sp>
        <p:nvSpPr>
          <p:cNvPr id="40" name="CuadroTexto 39">
            <a:extLst>
              <a:ext uri="{FF2B5EF4-FFF2-40B4-BE49-F238E27FC236}">
                <a16:creationId xmlns:a16="http://schemas.microsoft.com/office/drawing/2014/main" xmlns="" id="{AC1EE855-71EC-4506-A26C-D8DEEC5FC788}"/>
              </a:ext>
            </a:extLst>
          </p:cNvPr>
          <p:cNvSpPr txBox="1"/>
          <p:nvPr/>
        </p:nvSpPr>
        <p:spPr>
          <a:xfrm>
            <a:off x="6078776" y="3429000"/>
            <a:ext cx="5108813" cy="184665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Ejecución del trabajo de Auditoría:</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Comunicación con el sujeto auditado y con el equipo auditor </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Requisitos mínimos de los hallazgos u observaciones</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Requerimientos de información </a:t>
            </a:r>
          </a:p>
          <a:p>
            <a:pPr marL="228594" marR="0" lvl="1"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Reunión de inicio</a:t>
            </a:r>
          </a:p>
        </p:txBody>
      </p:sp>
      <p:sp>
        <p:nvSpPr>
          <p:cNvPr id="41" name="Elipse 40">
            <a:extLst>
              <a:ext uri="{FF2B5EF4-FFF2-40B4-BE49-F238E27FC236}">
                <a16:creationId xmlns:a16="http://schemas.microsoft.com/office/drawing/2014/main" xmlns="" id="{D2CAA9BF-0CD0-4D59-B2DE-6CB48C9DE227}"/>
              </a:ext>
            </a:extLst>
          </p:cNvPr>
          <p:cNvSpPr/>
          <p:nvPr/>
        </p:nvSpPr>
        <p:spPr>
          <a:xfrm>
            <a:off x="5004780" y="3670644"/>
            <a:ext cx="740077" cy="694027"/>
          </a:xfrm>
          <a:prstGeom prst="ellipse">
            <a:avLst/>
          </a:prstGeom>
          <a:solidFill>
            <a:srgbClr val="0054BC"/>
          </a:solidFill>
          <a:ln w="25400" cap="flat" cmpd="sng" algn="ctr">
            <a:solidFill>
              <a:srgbClr val="0054B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42" name="Conector recto 41">
            <a:extLst>
              <a:ext uri="{FF2B5EF4-FFF2-40B4-BE49-F238E27FC236}">
                <a16:creationId xmlns:a16="http://schemas.microsoft.com/office/drawing/2014/main" xmlns="" id="{768F77BF-1C3B-44A0-9E70-2AD892CF6651}"/>
              </a:ext>
            </a:extLst>
          </p:cNvPr>
          <p:cNvCxnSpPr/>
          <p:nvPr/>
        </p:nvCxnSpPr>
        <p:spPr>
          <a:xfrm flipV="1">
            <a:off x="5585929" y="3992671"/>
            <a:ext cx="447432" cy="412"/>
          </a:xfrm>
          <a:prstGeom prst="line">
            <a:avLst/>
          </a:prstGeom>
          <a:noFill/>
          <a:ln w="9525" cap="flat" cmpd="sng" algn="ctr">
            <a:solidFill>
              <a:srgbClr val="0054BC"/>
            </a:solidFill>
            <a:prstDash val="solid"/>
          </a:ln>
          <a:effectLst/>
        </p:spPr>
      </p:cxnSp>
      <p:sp>
        <p:nvSpPr>
          <p:cNvPr id="44" name="Elipse 43">
            <a:extLst>
              <a:ext uri="{FF2B5EF4-FFF2-40B4-BE49-F238E27FC236}">
                <a16:creationId xmlns:a16="http://schemas.microsoft.com/office/drawing/2014/main" xmlns="" id="{B5BCB6DC-D8B0-4E38-8E22-A7BA9E93EDB9}"/>
              </a:ext>
            </a:extLst>
          </p:cNvPr>
          <p:cNvSpPr/>
          <p:nvPr/>
        </p:nvSpPr>
        <p:spPr>
          <a:xfrm>
            <a:off x="4978952" y="5008285"/>
            <a:ext cx="740077" cy="694027"/>
          </a:xfrm>
          <a:prstGeom prst="ellipse">
            <a:avLst/>
          </a:prstGeom>
          <a:solidFill>
            <a:srgbClr val="9966FF"/>
          </a:solidFill>
          <a:ln w="25400" cap="flat" cmpd="sng" algn="ctr">
            <a:solidFill>
              <a:srgbClr val="9966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Work Sans" panose="020B0604020202020204" charset="0"/>
              <a:ea typeface="+mn-ea"/>
              <a:cs typeface="Arial"/>
              <a:sym typeface="Arial"/>
            </a:endParaRPr>
          </a:p>
        </p:txBody>
      </p:sp>
      <p:sp>
        <p:nvSpPr>
          <p:cNvPr id="45" name="CuadroTexto 44">
            <a:extLst>
              <a:ext uri="{FF2B5EF4-FFF2-40B4-BE49-F238E27FC236}">
                <a16:creationId xmlns:a16="http://schemas.microsoft.com/office/drawing/2014/main" xmlns="" id="{55BE4EB6-2B24-4AE8-875F-396923657678}"/>
              </a:ext>
            </a:extLst>
          </p:cNvPr>
          <p:cNvSpPr txBox="1"/>
          <p:nvPr/>
        </p:nvSpPr>
        <p:spPr>
          <a:xfrm>
            <a:off x="5117939" y="5008286"/>
            <a:ext cx="40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cxnSp>
        <p:nvCxnSpPr>
          <p:cNvPr id="46" name="Conector recto 45">
            <a:extLst>
              <a:ext uri="{FF2B5EF4-FFF2-40B4-BE49-F238E27FC236}">
                <a16:creationId xmlns:a16="http://schemas.microsoft.com/office/drawing/2014/main" xmlns="" id="{36BC1F22-D1C2-447E-8E73-BBBC4F58738C}"/>
              </a:ext>
            </a:extLst>
          </p:cNvPr>
          <p:cNvCxnSpPr>
            <a:cxnSpLocks/>
            <a:stCxn id="44" idx="2"/>
          </p:cNvCxnSpPr>
          <p:nvPr/>
        </p:nvCxnSpPr>
        <p:spPr>
          <a:xfrm flipH="1">
            <a:off x="4565601" y="5355299"/>
            <a:ext cx="413352" cy="7692"/>
          </a:xfrm>
          <a:prstGeom prst="line">
            <a:avLst/>
          </a:prstGeom>
          <a:noFill/>
          <a:ln w="9525" cap="flat" cmpd="sng" algn="ctr">
            <a:solidFill>
              <a:srgbClr val="9966FF"/>
            </a:solidFill>
            <a:prstDash val="solid"/>
          </a:ln>
          <a:effectLst/>
        </p:spPr>
      </p:cxnSp>
      <p:sp>
        <p:nvSpPr>
          <p:cNvPr id="47" name="CuadroTexto 46">
            <a:extLst>
              <a:ext uri="{FF2B5EF4-FFF2-40B4-BE49-F238E27FC236}">
                <a16:creationId xmlns:a16="http://schemas.microsoft.com/office/drawing/2014/main" xmlns="" id="{0321FBFE-A97E-40DE-A09D-9104EDBEFC70}"/>
              </a:ext>
            </a:extLst>
          </p:cNvPr>
          <p:cNvSpPr txBox="1"/>
          <p:nvPr/>
        </p:nvSpPr>
        <p:spPr>
          <a:xfrm>
            <a:off x="170177" y="4538562"/>
            <a:ext cx="4402476" cy="17239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a:defRPr sz="1200">
                <a:solidFill>
                  <a:srgbClr val="0054BC"/>
                </a:solidFill>
              </a:defRPr>
            </a:lvl1pPr>
            <a:lvl2pPr>
              <a:defRPr sz="1200">
                <a:solidFill>
                  <a:srgbClr val="0054BC"/>
                </a:solidFill>
              </a:defRPr>
            </a:lvl2p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Informe de Auditoría</a:t>
            </a: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a:t>
            </a:r>
          </a:p>
          <a:p>
            <a:pPr marL="228594" marR="0" lvl="1" indent="-228594" algn="r" defTabSz="91440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Informe ejecutivo de auditoría </a:t>
            </a:r>
          </a:p>
          <a:p>
            <a:pPr marL="228594" marR="0" lvl="1" indent="-228594" algn="r" defTabSz="91440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Parámetros de los hallazgos </a:t>
            </a:r>
          </a:p>
          <a:p>
            <a:pPr marL="228594" marR="0" lvl="1" indent="-228594" algn="r" defTabSz="91440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Comunicación de observaciones o informe preliminar</a:t>
            </a:r>
          </a:p>
          <a:p>
            <a:pPr marL="228594" marR="0" lvl="1" indent="-228594" algn="r" defTabSz="91440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467"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Espacio de respuesta en los hallazgos u observaciones</a:t>
            </a:r>
          </a:p>
        </p:txBody>
      </p:sp>
      <p:sp>
        <p:nvSpPr>
          <p:cNvPr id="23" name="Elipse 22">
            <a:extLst>
              <a:ext uri="{FF2B5EF4-FFF2-40B4-BE49-F238E27FC236}">
                <a16:creationId xmlns:a16="http://schemas.microsoft.com/office/drawing/2014/main" xmlns="" id="{8F5CA20E-D4F6-4848-B97E-4A8C4BC2F5ED}"/>
              </a:ext>
            </a:extLst>
          </p:cNvPr>
          <p:cNvSpPr/>
          <p:nvPr/>
        </p:nvSpPr>
        <p:spPr>
          <a:xfrm>
            <a:off x="5048094" y="6122555"/>
            <a:ext cx="740077" cy="694027"/>
          </a:xfrm>
          <a:prstGeom prst="ellipse">
            <a:avLst/>
          </a:prstGeom>
          <a:solidFill>
            <a:srgbClr val="92D050"/>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Work Sans" panose="020B0604020202020204" charset="0"/>
              <a:ea typeface="+mn-ea"/>
              <a:cs typeface="Arial"/>
              <a:sym typeface="Arial"/>
            </a:endParaRPr>
          </a:p>
        </p:txBody>
      </p:sp>
      <p:cxnSp>
        <p:nvCxnSpPr>
          <p:cNvPr id="24" name="Conector recto 23">
            <a:extLst>
              <a:ext uri="{FF2B5EF4-FFF2-40B4-BE49-F238E27FC236}">
                <a16:creationId xmlns:a16="http://schemas.microsoft.com/office/drawing/2014/main" xmlns="" id="{20F02CCA-B602-481A-A66E-43F21E968630}"/>
              </a:ext>
            </a:extLst>
          </p:cNvPr>
          <p:cNvCxnSpPr>
            <a:cxnSpLocks/>
          </p:cNvCxnSpPr>
          <p:nvPr/>
        </p:nvCxnSpPr>
        <p:spPr>
          <a:xfrm flipH="1">
            <a:off x="5682648" y="6450563"/>
            <a:ext cx="413352" cy="7692"/>
          </a:xfrm>
          <a:prstGeom prst="line">
            <a:avLst/>
          </a:prstGeom>
          <a:noFill/>
          <a:ln w="9525" cap="flat" cmpd="sng" algn="ctr">
            <a:solidFill>
              <a:srgbClr val="92D050"/>
            </a:solidFill>
            <a:prstDash val="solid"/>
          </a:ln>
          <a:effectLst/>
        </p:spPr>
      </p:cxnSp>
      <p:sp>
        <p:nvSpPr>
          <p:cNvPr id="25" name="CuadroTexto 24">
            <a:extLst>
              <a:ext uri="{FF2B5EF4-FFF2-40B4-BE49-F238E27FC236}">
                <a16:creationId xmlns:a16="http://schemas.microsoft.com/office/drawing/2014/main" xmlns="" id="{744EFD54-2B77-4079-BA0B-711D7525B17F}"/>
              </a:ext>
            </a:extLst>
          </p:cNvPr>
          <p:cNvSpPr txBox="1"/>
          <p:nvPr/>
        </p:nvSpPr>
        <p:spPr>
          <a:xfrm>
            <a:off x="6096001" y="5748335"/>
            <a:ext cx="5891841"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r">
              <a:defRPr sz="1200">
                <a:solidFill>
                  <a:srgbClr val="0054BC"/>
                </a:solidFill>
              </a:defRPr>
            </a:lvl1pPr>
            <a:lvl2pPr algn="r">
              <a:defRPr sz="1200">
                <a:solidFill>
                  <a:srgbClr val="0054BC"/>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Seguimiento del Progreso:</a:t>
            </a:r>
          </a:p>
          <a:p>
            <a:pPr marL="228594" marR="0" lvl="0" indent="-228594"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54BC"/>
                </a:solidFill>
                <a:effectLst/>
                <a:uLnTx/>
                <a:uFillTx/>
                <a:latin typeface="Work Sans" panose="020B0604020202020204" charset="0"/>
                <a:ea typeface="+mn-ea"/>
                <a:cs typeface="Arial"/>
                <a:sym typeface="Arial"/>
              </a:rPr>
              <a:t>Proceso de seguimiento de planes de mejoramiento de las auditorías internas</a:t>
            </a:r>
          </a:p>
        </p:txBody>
      </p:sp>
    </p:spTree>
    <p:extLst>
      <p:ext uri="{BB962C8B-B14F-4D97-AF65-F5344CB8AC3E}">
        <p14:creationId xmlns:p14="http://schemas.microsoft.com/office/powerpoint/2010/main" val="2297722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Rangos de valoración</a:t>
            </a:r>
          </a:p>
        </p:txBody>
      </p:sp>
      <p:graphicFrame>
        <p:nvGraphicFramePr>
          <p:cNvPr id="3" name="Tabla 2">
            <a:extLst>
              <a:ext uri="{FF2B5EF4-FFF2-40B4-BE49-F238E27FC236}">
                <a16:creationId xmlns:a16="http://schemas.microsoft.com/office/drawing/2014/main" xmlns="" id="{C7BD7E72-1DF1-4F66-9970-E7F05E3597D3}"/>
              </a:ext>
            </a:extLst>
          </p:cNvPr>
          <p:cNvGraphicFramePr>
            <a:graphicFrameLocks noGrp="1"/>
          </p:cNvGraphicFramePr>
          <p:nvPr/>
        </p:nvGraphicFramePr>
        <p:xfrm>
          <a:off x="4024986" y="1483253"/>
          <a:ext cx="7895881" cy="4997154"/>
        </p:xfrm>
        <a:graphic>
          <a:graphicData uri="http://schemas.openxmlformats.org/drawingml/2006/table">
            <a:tbl>
              <a:tblPr/>
              <a:tblGrid>
                <a:gridCol w="2687853">
                  <a:extLst>
                    <a:ext uri="{9D8B030D-6E8A-4147-A177-3AD203B41FA5}">
                      <a16:colId xmlns:a16="http://schemas.microsoft.com/office/drawing/2014/main" xmlns="" val="4105751797"/>
                    </a:ext>
                  </a:extLst>
                </a:gridCol>
                <a:gridCol w="1944564">
                  <a:extLst>
                    <a:ext uri="{9D8B030D-6E8A-4147-A177-3AD203B41FA5}">
                      <a16:colId xmlns:a16="http://schemas.microsoft.com/office/drawing/2014/main" xmlns="" val="3449248819"/>
                    </a:ext>
                  </a:extLst>
                </a:gridCol>
                <a:gridCol w="3263464">
                  <a:extLst>
                    <a:ext uri="{9D8B030D-6E8A-4147-A177-3AD203B41FA5}">
                      <a16:colId xmlns:a16="http://schemas.microsoft.com/office/drawing/2014/main" xmlns="" val="3905703990"/>
                    </a:ext>
                  </a:extLst>
                </a:gridCol>
              </a:tblGrid>
              <a:tr h="432369">
                <a:tc gridSpan="3">
                  <a:txBody>
                    <a:bodyPr/>
                    <a:lstStyle/>
                    <a:p>
                      <a:pPr algn="ctr" fontAlgn="ctr"/>
                      <a:r>
                        <a:rPr lang="es-CO" sz="1500" b="1" i="0" u="none" strike="noStrike">
                          <a:solidFill>
                            <a:srgbClr val="FFFFFF"/>
                          </a:solidFill>
                          <a:effectLst/>
                          <a:latin typeface="Work Sans" panose="020B0604020202020204" charset="0"/>
                        </a:rPr>
                        <a:t>RANGOS DE 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602604393"/>
                  </a:ext>
                </a:extLst>
              </a:tr>
              <a:tr h="894080">
                <a:tc gridSpan="2">
                  <a:txBody>
                    <a:bodyPr/>
                    <a:lstStyle/>
                    <a:p>
                      <a:pPr algn="ctr" fontAlgn="ctr"/>
                      <a:r>
                        <a:rPr lang="es-MX" sz="1500" b="1" i="0" u="none" strike="noStrike" dirty="0">
                          <a:solidFill>
                            <a:srgbClr val="000000"/>
                          </a:solidFill>
                          <a:effectLst/>
                          <a:latin typeface="Work Sans" panose="020B0604020202020204" charset="0"/>
                        </a:rPr>
                        <a:t>Nivel Alto de Calidad de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Más de 245 puntos con todos los criterios vinculantes y/o criterios vinculantes con buena práctica 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48963650"/>
                  </a:ext>
                </a:extLst>
              </a:tr>
              <a:tr h="894080">
                <a:tc gridSpan="2">
                  <a:txBody>
                    <a:bodyPr/>
                    <a:lstStyle/>
                    <a:p>
                      <a:pPr algn="ctr" fontAlgn="ctr"/>
                      <a:r>
                        <a:rPr lang="es-MX" sz="1500" b="1" i="0" u="none" strike="noStrike" dirty="0">
                          <a:solidFill>
                            <a:srgbClr val="000000"/>
                          </a:solidFill>
                          <a:effectLst/>
                          <a:latin typeface="Work Sans" panose="020B0604020202020204" charset="0"/>
                        </a:rPr>
                        <a:t>Nivel Adecuado de Calidad de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Entre 181 y 245 puntos con todos los criterios vinculantes y/o criterios vinculantes con buena práctica 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19683650"/>
                  </a:ext>
                </a:extLst>
              </a:tr>
              <a:tr h="894080">
                <a:tc gridSpan="2">
                  <a:txBody>
                    <a:bodyPr/>
                    <a:lstStyle/>
                    <a:p>
                      <a:pPr algn="ctr" fontAlgn="ctr"/>
                      <a:r>
                        <a:rPr lang="es-MX" sz="1500" b="1" i="0" u="none" strike="noStrike">
                          <a:solidFill>
                            <a:srgbClr val="000000"/>
                          </a:solidFill>
                          <a:effectLst/>
                          <a:latin typeface="Work Sans" panose="020B0604020202020204" charset="0"/>
                        </a:rPr>
                        <a:t>Nivel Medio de Calidad de la Auditoría Interna Con Alerta de Seguridad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Desde 181 puntos con algún (os) criterios vinculantes y/o criterios vinculantes con buena práctica incumplidos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50408297"/>
                  </a:ext>
                </a:extLst>
              </a:tr>
              <a:tr h="492491">
                <a:tc gridSpan="2">
                  <a:txBody>
                    <a:bodyPr/>
                    <a:lstStyle/>
                    <a:p>
                      <a:pPr algn="ctr" fontAlgn="ctr"/>
                      <a:r>
                        <a:rPr lang="es-MX" sz="1500" b="1" i="0" u="none" strike="noStrike">
                          <a:solidFill>
                            <a:srgbClr val="000000"/>
                          </a:solidFill>
                          <a:effectLst/>
                          <a:latin typeface="Work Sans" panose="020B0604020202020204" charset="0"/>
                        </a:rPr>
                        <a:t>Nivel Bajo Alerta de Calidad y Seguridad en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Entre 0 y 180 puntos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53836170"/>
                  </a:ext>
                </a:extLst>
              </a:tr>
              <a:tr h="223520">
                <a:tc gridSpan="2">
                  <a:txBody>
                    <a:bodyPr/>
                    <a:lstStyle/>
                    <a:p>
                      <a:pPr algn="ctr" fontAlgn="ctr"/>
                      <a:r>
                        <a:rPr lang="es-CO" sz="1500" b="1" i="0" u="none" strike="noStrike">
                          <a:solidFill>
                            <a:srgbClr val="000000"/>
                          </a:solidFill>
                          <a:effectLst/>
                          <a:latin typeface="Work Sans" panose="020B060402020202020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algn="ctr" fontAlgn="ctr"/>
                      <a:r>
                        <a:rPr lang="es-CO" sz="1500" b="1" i="0" u="none" strike="noStrike">
                          <a:solidFill>
                            <a:srgbClr val="000000"/>
                          </a:solidFill>
                          <a:effectLst/>
                          <a:latin typeface="Work Sans" panose="020B060402020202020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32166645"/>
                  </a:ext>
                </a:extLst>
              </a:tr>
              <a:tr h="336677">
                <a:tc gridSpan="3">
                  <a:txBody>
                    <a:bodyPr/>
                    <a:lstStyle/>
                    <a:p>
                      <a:pPr algn="ctr" fontAlgn="ctr"/>
                      <a:r>
                        <a:rPr lang="es-CO" sz="1500" b="1" i="0" u="none" strike="noStrike">
                          <a:solidFill>
                            <a:srgbClr val="FFFFFF"/>
                          </a:solidFill>
                          <a:effectLst/>
                          <a:latin typeface="Work Sans" panose="020B0604020202020204" charset="0"/>
                        </a:rPr>
                        <a:t>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017971730"/>
                  </a:ext>
                </a:extLst>
              </a:tr>
              <a:tr h="447040">
                <a:tc>
                  <a:txBody>
                    <a:bodyPr/>
                    <a:lstStyle/>
                    <a:p>
                      <a:pPr algn="ctr" fontAlgn="ctr"/>
                      <a:r>
                        <a:rPr lang="es-CO" sz="1500" b="1" i="0" u="none" strike="noStrike">
                          <a:solidFill>
                            <a:srgbClr val="FFFFFF"/>
                          </a:solidFill>
                          <a:effectLst/>
                          <a:latin typeface="Work Sans" panose="020B0604020202020204" charset="0"/>
                        </a:rPr>
                        <a:t>TOTAL POSIBLE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500" b="1" i="0" u="none" strike="noStrike">
                          <a:solidFill>
                            <a:srgbClr val="FFFFFF"/>
                          </a:solidFill>
                          <a:effectLst/>
                          <a:latin typeface="Work Sans" panose="020B0604020202020204" charset="0"/>
                        </a:rPr>
                        <a:t>TOTAL OBTENIDO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500" b="1" i="0" u="none" strike="noStrike">
                          <a:solidFill>
                            <a:srgbClr val="FFFFFF"/>
                          </a:solidFill>
                          <a:effectLst/>
                          <a:latin typeface="Work Sans" panose="020B0604020202020204" charset="0"/>
                        </a:rPr>
                        <a:t>RANGO DE 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xmlns="" val="648527273"/>
                  </a:ext>
                </a:extLst>
              </a:tr>
              <a:tr h="306617">
                <a:tc>
                  <a:txBody>
                    <a:bodyPr/>
                    <a:lstStyle/>
                    <a:p>
                      <a:pPr algn="ctr" fontAlgn="b"/>
                      <a:r>
                        <a:rPr lang="es-CO" sz="1500" b="0" i="0" u="none" strike="noStrike">
                          <a:solidFill>
                            <a:srgbClr val="000000"/>
                          </a:solidFill>
                          <a:effectLst/>
                          <a:latin typeface="Work Sans" panose="020B060402020202020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Work Sans" panose="020B060402020202020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500" b="0" i="0" u="none" strike="noStrike" dirty="0">
                          <a:solidFill>
                            <a:srgbClr val="000000"/>
                          </a:solidFill>
                          <a:effectLst/>
                          <a:latin typeface="Work Sans" panose="020B060402020202020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138593785"/>
                  </a:ext>
                </a:extLst>
              </a:tr>
            </a:tbl>
          </a:graphicData>
        </a:graphic>
      </p:graphicFrame>
      <p:pic>
        <p:nvPicPr>
          <p:cNvPr id="6" name="Imagen 9">
            <a:extLst>
              <a:ext uri="{FF2B5EF4-FFF2-40B4-BE49-F238E27FC236}">
                <a16:creationId xmlns:a16="http://schemas.microsoft.com/office/drawing/2014/main" xmlns="" id="{95961B13-C1D4-46FC-BA45-9316CB083508}"/>
              </a:ext>
            </a:extLst>
          </p:cNvPr>
          <p:cNvPicPr>
            <a:picLocks noChangeAspect="1"/>
          </p:cNvPicPr>
          <p:nvPr/>
        </p:nvPicPr>
        <p:blipFill rotWithShape="1">
          <a:blip r:embed="rId3">
            <a:grayscl/>
          </a:blip>
          <a:srcRect l="15354" t="5423" r="7415" b="12934"/>
          <a:stretch/>
        </p:blipFill>
        <p:spPr>
          <a:xfrm>
            <a:off x="2692409" y="5539777"/>
            <a:ext cx="742553" cy="535699"/>
          </a:xfrm>
          <a:prstGeom prst="rect">
            <a:avLst/>
          </a:prstGeom>
        </p:spPr>
      </p:pic>
      <p:sp>
        <p:nvSpPr>
          <p:cNvPr id="4" name="CuadroTexto 3">
            <a:extLst>
              <a:ext uri="{FF2B5EF4-FFF2-40B4-BE49-F238E27FC236}">
                <a16:creationId xmlns:a16="http://schemas.microsoft.com/office/drawing/2014/main" xmlns="" id="{81FAAD51-040D-470E-9883-128EECC9EBDB}"/>
              </a:ext>
            </a:extLst>
          </p:cNvPr>
          <p:cNvSpPr txBox="1"/>
          <p:nvPr/>
        </p:nvSpPr>
        <p:spPr>
          <a:xfrm>
            <a:off x="2358102" y="5985530"/>
            <a:ext cx="15840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Total Posible: </a:t>
            </a:r>
            <a:r>
              <a:rPr kumimoji="0" lang="es-CO" sz="1600" b="1" i="0" u="none" strike="noStrike" kern="0" cap="none" spc="0" normalizeH="0" baseline="0" noProof="0" dirty="0">
                <a:ln>
                  <a:noFill/>
                </a:ln>
                <a:solidFill>
                  <a:srgbClr val="FF6600"/>
                </a:solidFill>
                <a:effectLst/>
                <a:uLnTx/>
                <a:uFillTx/>
                <a:latin typeface="Work Sans" panose="020B0604020202020204" charset="0"/>
                <a:ea typeface="+mn-ea"/>
                <a:cs typeface="Arial"/>
                <a:sym typeface="Arial"/>
              </a:rPr>
              <a:t>285</a:t>
            </a:r>
          </a:p>
        </p:txBody>
      </p:sp>
      <p:pic>
        <p:nvPicPr>
          <p:cNvPr id="9" name="Imagen 68" descr="banco_iconos_FP-14.png">
            <a:extLst>
              <a:ext uri="{FF2B5EF4-FFF2-40B4-BE49-F238E27FC236}">
                <a16:creationId xmlns:a16="http://schemas.microsoft.com/office/drawing/2014/main" xmlns="" id="{B6538211-9009-444B-AD5A-A184E53AC7BB}"/>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61268" y="3571326"/>
            <a:ext cx="1163717" cy="1163716"/>
          </a:xfrm>
          <a:prstGeom prst="rect">
            <a:avLst/>
          </a:prstGeom>
        </p:spPr>
      </p:pic>
      <p:sp>
        <p:nvSpPr>
          <p:cNvPr id="10" name="CuadroTexto 9">
            <a:extLst>
              <a:ext uri="{FF2B5EF4-FFF2-40B4-BE49-F238E27FC236}">
                <a16:creationId xmlns:a16="http://schemas.microsoft.com/office/drawing/2014/main" xmlns="" id="{8608DEA7-5957-4384-9E1E-A5C287AE54B1}"/>
              </a:ext>
            </a:extLst>
          </p:cNvPr>
          <p:cNvSpPr txBox="1"/>
          <p:nvPr/>
        </p:nvSpPr>
        <p:spPr>
          <a:xfrm>
            <a:off x="208460" y="3722295"/>
            <a:ext cx="27168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En este nivel se tienen algunos criterios vinculantes sin cumplir.</a:t>
            </a:r>
            <a:endParaRPr kumimoji="0" lang="es-CO" sz="1600" b="1" i="0" u="none" strike="noStrike" kern="0" cap="none" spc="0" normalizeH="0" baseline="0" noProof="0" dirty="0">
              <a:ln>
                <a:noFill/>
              </a:ln>
              <a:solidFill>
                <a:srgbClr val="FF6600"/>
              </a:solidFill>
              <a:effectLst/>
              <a:uLnTx/>
              <a:uFillTx/>
              <a:latin typeface="Work Sans" panose="020B0604020202020204" charset="0"/>
              <a:ea typeface="+mn-ea"/>
              <a:cs typeface="Arial"/>
              <a:sym typeface="Arial"/>
            </a:endParaRPr>
          </a:p>
        </p:txBody>
      </p:sp>
      <p:pic>
        <p:nvPicPr>
          <p:cNvPr id="11" name="Imagen 68" descr="banco_iconos_FP-14.png">
            <a:extLst>
              <a:ext uri="{FF2B5EF4-FFF2-40B4-BE49-F238E27FC236}">
                <a16:creationId xmlns:a16="http://schemas.microsoft.com/office/drawing/2014/main" xmlns="" id="{C7378210-F42C-454D-8758-546715B959E2}"/>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53102" y="1821913"/>
            <a:ext cx="1163717" cy="1163716"/>
          </a:xfrm>
          <a:prstGeom prst="rect">
            <a:avLst/>
          </a:prstGeom>
        </p:spPr>
      </p:pic>
      <p:pic>
        <p:nvPicPr>
          <p:cNvPr id="12" name="Imagen 68" descr="banco_iconos_FP-14.png">
            <a:extLst>
              <a:ext uri="{FF2B5EF4-FFF2-40B4-BE49-F238E27FC236}">
                <a16:creationId xmlns:a16="http://schemas.microsoft.com/office/drawing/2014/main" xmlns="" id="{B72E4EA3-8AD1-4AF0-999C-E5A80AD4ED48}"/>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53102" y="2614831"/>
            <a:ext cx="1163717" cy="1163716"/>
          </a:xfrm>
          <a:prstGeom prst="rect">
            <a:avLst/>
          </a:prstGeom>
        </p:spPr>
      </p:pic>
      <p:sp>
        <p:nvSpPr>
          <p:cNvPr id="13" name="CuadroTexto 12">
            <a:extLst>
              <a:ext uri="{FF2B5EF4-FFF2-40B4-BE49-F238E27FC236}">
                <a16:creationId xmlns:a16="http://schemas.microsoft.com/office/drawing/2014/main" xmlns="" id="{36C700A0-61EC-48F9-A502-1649102991AC}"/>
              </a:ext>
            </a:extLst>
          </p:cNvPr>
          <p:cNvSpPr txBox="1"/>
          <p:nvPr/>
        </p:nvSpPr>
        <p:spPr>
          <a:xfrm>
            <a:off x="319173" y="2382665"/>
            <a:ext cx="27168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En estos niveles se cumplen con todos los criterios vinculantes</a:t>
            </a:r>
            <a:endParaRPr kumimoji="0" lang="es-CO" sz="1600" b="1" i="0" u="none" strike="noStrike" kern="0" cap="none" spc="0" normalizeH="0" baseline="0" noProof="0" dirty="0">
              <a:ln>
                <a:noFill/>
              </a:ln>
              <a:solidFill>
                <a:srgbClr val="FF6600"/>
              </a:solidFill>
              <a:effectLst/>
              <a:uLnTx/>
              <a:uFillTx/>
              <a:latin typeface="Work Sans" panose="020B0604020202020204" charset="0"/>
              <a:ea typeface="+mn-ea"/>
              <a:cs typeface="Arial"/>
              <a:sym typeface="Arial"/>
            </a:endParaRPr>
          </a:p>
        </p:txBody>
      </p:sp>
    </p:spTree>
    <p:extLst>
      <p:ext uri="{BB962C8B-B14F-4D97-AF65-F5344CB8AC3E}">
        <p14:creationId xmlns:p14="http://schemas.microsoft.com/office/powerpoint/2010/main" val="6857805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574434"/>
          </a:xfrm>
          <a:prstGeom prst="rect">
            <a:avLst/>
          </a:prstGeom>
          <a:solidFill>
            <a:srgbClr val="073763"/>
          </a:solidFill>
        </p:spPr>
        <p:txBody>
          <a:bodyPr wrap="square" lIns="121901" tIns="60951" rIns="121901" bIns="60951" rtlCol="0">
            <a:spAutoFit/>
          </a:bodyPr>
          <a:lstStyle/>
          <a:p>
            <a:pPr algn="ctr" defTabSz="1218990">
              <a:buClr>
                <a:srgbClr val="000000"/>
              </a:buClr>
            </a:pPr>
            <a:r>
              <a:rPr lang="es-ES" sz="2933" b="1" kern="0" dirty="0">
                <a:solidFill>
                  <a:srgbClr val="FFFFFF"/>
                </a:solidFill>
                <a:latin typeface="Work Sans" panose="020B0604020202020204" charset="0"/>
                <a:cs typeface="Arial"/>
                <a:sym typeface="Arial"/>
              </a:rPr>
              <a:t>Funcionamiento de la Herramienta – Evaluación Cualitativa</a:t>
            </a:r>
          </a:p>
        </p:txBody>
      </p:sp>
      <p:pic>
        <p:nvPicPr>
          <p:cNvPr id="2" name="Imagen 1">
            <a:extLst>
              <a:ext uri="{FF2B5EF4-FFF2-40B4-BE49-F238E27FC236}">
                <a16:creationId xmlns:a16="http://schemas.microsoft.com/office/drawing/2014/main" xmlns="" id="{E381E6E2-F6F4-4495-995F-43DEE868E6CC}"/>
              </a:ext>
            </a:extLst>
          </p:cNvPr>
          <p:cNvPicPr>
            <a:picLocks noChangeAspect="1"/>
          </p:cNvPicPr>
          <p:nvPr/>
        </p:nvPicPr>
        <p:blipFill rotWithShape="1">
          <a:blip r:embed="rId3"/>
          <a:srcRect l="1168" t="27250" r="1387" b="3845"/>
          <a:stretch/>
        </p:blipFill>
        <p:spPr>
          <a:xfrm>
            <a:off x="142388" y="1192501"/>
            <a:ext cx="11880525" cy="4725513"/>
          </a:xfrm>
          <a:prstGeom prst="rect">
            <a:avLst/>
          </a:prstGeom>
        </p:spPr>
      </p:pic>
      <p:sp>
        <p:nvSpPr>
          <p:cNvPr id="5" name="1 Llamada con línea 2">
            <a:extLst>
              <a:ext uri="{FF2B5EF4-FFF2-40B4-BE49-F238E27FC236}">
                <a16:creationId xmlns:a16="http://schemas.microsoft.com/office/drawing/2014/main" xmlns="" id="{605491DA-2989-42AA-BF64-C4AADCE5A7FD}"/>
              </a:ext>
            </a:extLst>
          </p:cNvPr>
          <p:cNvSpPr/>
          <p:nvPr/>
        </p:nvSpPr>
        <p:spPr>
          <a:xfrm>
            <a:off x="406541" y="4757317"/>
            <a:ext cx="1727059" cy="2100684"/>
          </a:xfrm>
          <a:prstGeom prst="borderCallout2">
            <a:avLst>
              <a:gd name="adj1" fmla="val 18750"/>
              <a:gd name="adj2" fmla="val -8333"/>
              <a:gd name="adj3" fmla="val 18750"/>
              <a:gd name="adj4" fmla="val -16667"/>
              <a:gd name="adj5" fmla="val -124112"/>
              <a:gd name="adj6" fmla="val 10112"/>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CO" sz="1600" kern="0" dirty="0">
                <a:solidFill>
                  <a:srgbClr val="002060"/>
                </a:solidFill>
                <a:latin typeface="Arial Narrow" pitchFamily="34" charset="0"/>
                <a:sym typeface="Arial"/>
              </a:rPr>
              <a:t>Índice y Subíndice para cada regla a evaluar (9 tipos)</a:t>
            </a:r>
          </a:p>
          <a:p>
            <a:pPr algn="ctr" defTabSz="1219170">
              <a:buClr>
                <a:srgbClr val="000000"/>
              </a:buClr>
            </a:pPr>
            <a:r>
              <a:rPr lang="es-CO" sz="1600" kern="0" dirty="0">
                <a:solidFill>
                  <a:srgbClr val="002060"/>
                </a:solidFill>
                <a:latin typeface="Arial Narrow" pitchFamily="34" charset="0"/>
                <a:sym typeface="Arial"/>
              </a:rPr>
              <a:t>Columna A: Indicador </a:t>
            </a:r>
          </a:p>
          <a:p>
            <a:pPr algn="ctr" defTabSz="1219170">
              <a:buClr>
                <a:srgbClr val="000000"/>
              </a:buClr>
            </a:pPr>
            <a:r>
              <a:rPr lang="es-CO" sz="1600" kern="0" dirty="0">
                <a:solidFill>
                  <a:srgbClr val="002060"/>
                </a:solidFill>
                <a:latin typeface="Arial Narrow" pitchFamily="34" charset="0"/>
                <a:sym typeface="Arial"/>
              </a:rPr>
              <a:t>Columna B: Subindicador</a:t>
            </a:r>
          </a:p>
        </p:txBody>
      </p:sp>
      <p:sp>
        <p:nvSpPr>
          <p:cNvPr id="6" name="1 Llamada con línea 2">
            <a:extLst>
              <a:ext uri="{FF2B5EF4-FFF2-40B4-BE49-F238E27FC236}">
                <a16:creationId xmlns:a16="http://schemas.microsoft.com/office/drawing/2014/main" xmlns="" id="{360E33FA-8D86-4AF9-8CA7-63E26A1A8A1F}"/>
              </a:ext>
            </a:extLst>
          </p:cNvPr>
          <p:cNvSpPr/>
          <p:nvPr/>
        </p:nvSpPr>
        <p:spPr>
          <a:xfrm>
            <a:off x="2305969" y="4732256"/>
            <a:ext cx="1549841" cy="595552"/>
          </a:xfrm>
          <a:prstGeom prst="borderCallout2">
            <a:avLst>
              <a:gd name="adj1" fmla="val 18750"/>
              <a:gd name="adj2" fmla="val -8333"/>
              <a:gd name="adj3" fmla="val 18750"/>
              <a:gd name="adj4" fmla="val -16667"/>
              <a:gd name="adj5" fmla="val -436678"/>
              <a:gd name="adj6" fmla="val -4119"/>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CO" sz="1600" kern="0" dirty="0">
                <a:solidFill>
                  <a:srgbClr val="002060"/>
                </a:solidFill>
                <a:latin typeface="Arial Narrow" pitchFamily="34" charset="0"/>
                <a:sym typeface="Arial"/>
              </a:rPr>
              <a:t>Componentes</a:t>
            </a:r>
          </a:p>
        </p:txBody>
      </p:sp>
      <p:sp>
        <p:nvSpPr>
          <p:cNvPr id="7" name="1 Llamada con línea 2">
            <a:extLst>
              <a:ext uri="{FF2B5EF4-FFF2-40B4-BE49-F238E27FC236}">
                <a16:creationId xmlns:a16="http://schemas.microsoft.com/office/drawing/2014/main" xmlns="" id="{A484F981-712C-4D99-A4AF-E2579EEBCD85}"/>
              </a:ext>
            </a:extLst>
          </p:cNvPr>
          <p:cNvSpPr/>
          <p:nvPr/>
        </p:nvSpPr>
        <p:spPr>
          <a:xfrm>
            <a:off x="4059009" y="4732256"/>
            <a:ext cx="1549840" cy="931720"/>
          </a:xfrm>
          <a:prstGeom prst="borderCallout2">
            <a:avLst>
              <a:gd name="adj1" fmla="val 18750"/>
              <a:gd name="adj2" fmla="val -8333"/>
              <a:gd name="adj3" fmla="val 18750"/>
              <a:gd name="adj4" fmla="val -16667"/>
              <a:gd name="adj5" fmla="val -270417"/>
              <a:gd name="adj6" fmla="val -1654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CO" sz="1600" kern="0" dirty="0">
                <a:solidFill>
                  <a:srgbClr val="002060"/>
                </a:solidFill>
                <a:latin typeface="Arial Narrow" pitchFamily="34" charset="0"/>
                <a:sym typeface="Arial"/>
              </a:rPr>
              <a:t>Fuentes o Referentes para cada regla</a:t>
            </a:r>
          </a:p>
        </p:txBody>
      </p:sp>
      <p:sp>
        <p:nvSpPr>
          <p:cNvPr id="9" name="1 Llamada con línea 2">
            <a:extLst>
              <a:ext uri="{FF2B5EF4-FFF2-40B4-BE49-F238E27FC236}">
                <a16:creationId xmlns:a16="http://schemas.microsoft.com/office/drawing/2014/main" xmlns="" id="{1F41695C-8A33-47C2-B14F-F40111B00192}"/>
              </a:ext>
            </a:extLst>
          </p:cNvPr>
          <p:cNvSpPr/>
          <p:nvPr/>
        </p:nvSpPr>
        <p:spPr>
          <a:xfrm>
            <a:off x="5812049" y="4732256"/>
            <a:ext cx="1549840" cy="1185757"/>
          </a:xfrm>
          <a:prstGeom prst="borderCallout2">
            <a:avLst>
              <a:gd name="adj1" fmla="val 18750"/>
              <a:gd name="adj2" fmla="val -8333"/>
              <a:gd name="adj3" fmla="val 18750"/>
              <a:gd name="adj4" fmla="val -16667"/>
              <a:gd name="adj5" fmla="val -212979"/>
              <a:gd name="adj6" fmla="val 22793"/>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Descripción detallada de donde se extractó la regla</a:t>
            </a:r>
            <a:endParaRPr lang="es-CO" sz="1600" kern="0" dirty="0">
              <a:solidFill>
                <a:srgbClr val="002060"/>
              </a:solidFill>
              <a:latin typeface="Arial Narrow" pitchFamily="34" charset="0"/>
              <a:sym typeface="Arial"/>
            </a:endParaRPr>
          </a:p>
        </p:txBody>
      </p:sp>
      <p:sp>
        <p:nvSpPr>
          <p:cNvPr id="10" name="1 Llamada con línea 2">
            <a:extLst>
              <a:ext uri="{FF2B5EF4-FFF2-40B4-BE49-F238E27FC236}">
                <a16:creationId xmlns:a16="http://schemas.microsoft.com/office/drawing/2014/main" xmlns="" id="{C53045BF-A137-4C90-8C78-53E92698F4D2}"/>
              </a:ext>
            </a:extLst>
          </p:cNvPr>
          <p:cNvSpPr/>
          <p:nvPr/>
        </p:nvSpPr>
        <p:spPr>
          <a:xfrm>
            <a:off x="7693784" y="4732256"/>
            <a:ext cx="1883352" cy="1508123"/>
          </a:xfrm>
          <a:prstGeom prst="borderCallout2">
            <a:avLst>
              <a:gd name="adj1" fmla="val 18750"/>
              <a:gd name="adj2" fmla="val -8333"/>
              <a:gd name="adj3" fmla="val 18750"/>
              <a:gd name="adj4" fmla="val -16667"/>
              <a:gd name="adj5" fmla="val -169675"/>
              <a:gd name="adj6" fmla="val 56662"/>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CO" sz="1600" kern="0" dirty="0">
                <a:solidFill>
                  <a:srgbClr val="002060"/>
                </a:solidFill>
                <a:latin typeface="Arial Narrow" pitchFamily="34" charset="0"/>
                <a:sym typeface="Arial"/>
              </a:rPr>
              <a:t>Clasificación de la Regla:</a:t>
            </a:r>
          </a:p>
          <a:p>
            <a:pPr marL="228594" indent="-228594" algn="just" defTabSz="1219170">
              <a:buClr>
                <a:srgbClr val="000000"/>
              </a:buClr>
              <a:buFont typeface="Wingdings" panose="05000000000000000000" pitchFamily="2" charset="2"/>
              <a:buChar char="ü"/>
            </a:pPr>
            <a:r>
              <a:rPr lang="es-MX" sz="1600" kern="0" dirty="0">
                <a:solidFill>
                  <a:srgbClr val="002060"/>
                </a:solidFill>
                <a:latin typeface="Arial Narrow" pitchFamily="34" charset="0"/>
                <a:sym typeface="Arial"/>
              </a:rPr>
              <a:t>Norma vinculante</a:t>
            </a:r>
          </a:p>
          <a:p>
            <a:pPr marL="228594" indent="-228594" algn="just" defTabSz="1219170">
              <a:buClr>
                <a:srgbClr val="000000"/>
              </a:buClr>
              <a:buFont typeface="Wingdings" panose="05000000000000000000" pitchFamily="2" charset="2"/>
              <a:buChar char="ü"/>
            </a:pPr>
            <a:r>
              <a:rPr lang="es-MX" sz="1600" kern="0" dirty="0">
                <a:solidFill>
                  <a:srgbClr val="002060"/>
                </a:solidFill>
                <a:latin typeface="Arial Narrow" pitchFamily="34" charset="0"/>
                <a:sym typeface="Arial"/>
              </a:rPr>
              <a:t>Mejor práctica</a:t>
            </a:r>
          </a:p>
          <a:p>
            <a:pPr marL="228594" indent="-228594" algn="just" defTabSz="1219170">
              <a:buClr>
                <a:srgbClr val="000000"/>
              </a:buClr>
              <a:buFont typeface="Wingdings" panose="05000000000000000000" pitchFamily="2" charset="2"/>
              <a:buChar char="ü"/>
            </a:pPr>
            <a:r>
              <a:rPr lang="es-MX" sz="1600" kern="0" dirty="0">
                <a:solidFill>
                  <a:srgbClr val="002060"/>
                </a:solidFill>
                <a:latin typeface="Arial Narrow" pitchFamily="34" charset="0"/>
                <a:sym typeface="Arial"/>
              </a:rPr>
              <a:t>Norma vinculante + mejor práctica</a:t>
            </a:r>
            <a:endParaRPr lang="es-CO" sz="1600" kern="0" dirty="0">
              <a:solidFill>
                <a:srgbClr val="002060"/>
              </a:solidFill>
              <a:latin typeface="Arial Narrow" pitchFamily="34" charset="0"/>
              <a:sym typeface="Arial"/>
            </a:endParaRPr>
          </a:p>
        </p:txBody>
      </p:sp>
      <p:sp>
        <p:nvSpPr>
          <p:cNvPr id="11" name="1 Llamada con línea 2">
            <a:extLst>
              <a:ext uri="{FF2B5EF4-FFF2-40B4-BE49-F238E27FC236}">
                <a16:creationId xmlns:a16="http://schemas.microsoft.com/office/drawing/2014/main" xmlns="" id="{ED9D91AB-0646-43AB-85D5-87756DB17FBE}"/>
              </a:ext>
            </a:extLst>
          </p:cNvPr>
          <p:cNvSpPr/>
          <p:nvPr/>
        </p:nvSpPr>
        <p:spPr>
          <a:xfrm>
            <a:off x="9886032" y="4732255"/>
            <a:ext cx="2136881" cy="1361083"/>
          </a:xfrm>
          <a:prstGeom prst="borderCallout2">
            <a:avLst>
              <a:gd name="adj1" fmla="val 18750"/>
              <a:gd name="adj2" fmla="val -8333"/>
              <a:gd name="adj3" fmla="val 18750"/>
              <a:gd name="adj4" fmla="val -16667"/>
              <a:gd name="adj5" fmla="val -182948"/>
              <a:gd name="adj6" fmla="val 4299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Medición del cumplimiento:</a:t>
            </a:r>
          </a:p>
          <a:p>
            <a:pPr algn="ctr" defTabSz="1219170">
              <a:buClr>
                <a:srgbClr val="000000"/>
              </a:buClr>
            </a:pPr>
            <a:r>
              <a:rPr lang="es-MX" sz="1600" kern="0" dirty="0">
                <a:solidFill>
                  <a:srgbClr val="002060"/>
                </a:solidFill>
                <a:latin typeface="Arial Narrow" pitchFamily="34" charset="0"/>
                <a:sym typeface="Arial"/>
              </a:rPr>
              <a:t> (SI/NO)</a:t>
            </a:r>
          </a:p>
          <a:p>
            <a:pPr algn="ctr" defTabSz="1219170">
              <a:buClr>
                <a:srgbClr val="000000"/>
              </a:buClr>
            </a:pPr>
            <a:r>
              <a:rPr lang="es-MX" sz="1600" kern="0" dirty="0">
                <a:solidFill>
                  <a:srgbClr val="002060"/>
                </a:solidFill>
                <a:latin typeface="Arial Narrow" pitchFamily="34" charset="0"/>
                <a:sym typeface="Arial"/>
              </a:rPr>
              <a:t>Si la respuesta es SI primero pide la evidencia</a:t>
            </a:r>
            <a:endParaRPr lang="es-CO" sz="1600" kern="0" dirty="0">
              <a:solidFill>
                <a:srgbClr val="002060"/>
              </a:solidFill>
              <a:latin typeface="Arial Narrow" pitchFamily="34" charset="0"/>
              <a:sym typeface="Arial"/>
            </a:endParaRPr>
          </a:p>
        </p:txBody>
      </p:sp>
      <p:pic>
        <p:nvPicPr>
          <p:cNvPr id="3" name="Imagen 2">
            <a:extLst>
              <a:ext uri="{FF2B5EF4-FFF2-40B4-BE49-F238E27FC236}">
                <a16:creationId xmlns:a16="http://schemas.microsoft.com/office/drawing/2014/main" xmlns="" id="{1C26FD87-BF90-4D45-8401-8E89CC4CF994}"/>
              </a:ext>
            </a:extLst>
          </p:cNvPr>
          <p:cNvPicPr>
            <a:picLocks noChangeAspect="1"/>
          </p:cNvPicPr>
          <p:nvPr/>
        </p:nvPicPr>
        <p:blipFill rotWithShape="1">
          <a:blip r:embed="rId4"/>
          <a:srcRect l="20000" t="43106" r="19632" b="41736"/>
          <a:stretch/>
        </p:blipFill>
        <p:spPr>
          <a:xfrm>
            <a:off x="4554560" y="3188314"/>
            <a:ext cx="7450555" cy="1052271"/>
          </a:xfrm>
          <a:prstGeom prst="rect">
            <a:avLst/>
          </a:prstGeom>
        </p:spPr>
      </p:pic>
    </p:spTree>
    <p:extLst>
      <p:ext uri="{BB962C8B-B14F-4D97-AF65-F5344CB8AC3E}">
        <p14:creationId xmlns:p14="http://schemas.microsoft.com/office/powerpoint/2010/main" val="39105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3" descr="Captura de pantalla de un celular&#10;&#10;Descripción generada con confianza alta">
            <a:extLst>
              <a:ext uri="{FF2B5EF4-FFF2-40B4-BE49-F238E27FC236}">
                <a16:creationId xmlns:a16="http://schemas.microsoft.com/office/drawing/2014/main" xmlns="" id="{01C5045C-E43F-46DA-A8B3-72199FA3E1F7}"/>
              </a:ext>
            </a:extLst>
          </p:cNvPr>
          <p:cNvPicPr>
            <a:picLocks noChangeAspect="1"/>
          </p:cNvPicPr>
          <p:nvPr/>
        </p:nvPicPr>
        <p:blipFill>
          <a:blip r:embed="rId2"/>
          <a:stretch>
            <a:fillRect/>
          </a:stretch>
        </p:blipFill>
        <p:spPr>
          <a:xfrm>
            <a:off x="749300" y="1002044"/>
            <a:ext cx="10820400" cy="5855956"/>
          </a:xfrm>
          <a:prstGeom prst="rect">
            <a:avLst/>
          </a:prstGeom>
        </p:spPr>
      </p:pic>
      <p:sp>
        <p:nvSpPr>
          <p:cNvPr id="4" name="CuadroTexto 3">
            <a:extLst>
              <a:ext uri="{FF2B5EF4-FFF2-40B4-BE49-F238E27FC236}">
                <a16:creationId xmlns:a16="http://schemas.microsoft.com/office/drawing/2014/main" xmlns="" id="{3D978234-33EF-43EA-BF75-5A97A4ABD577}"/>
              </a:ext>
            </a:extLst>
          </p:cNvPr>
          <p:cNvSpPr txBox="1"/>
          <p:nvPr/>
        </p:nvSpPr>
        <p:spPr>
          <a:xfrm>
            <a:off x="26974" y="508637"/>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Estructura General para la Implementación</a:t>
            </a:r>
          </a:p>
        </p:txBody>
      </p:sp>
    </p:spTree>
    <p:extLst>
      <p:ext uri="{BB962C8B-B14F-4D97-AF65-F5344CB8AC3E}">
        <p14:creationId xmlns:p14="http://schemas.microsoft.com/office/powerpoint/2010/main" val="16962889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pic>
        <p:nvPicPr>
          <p:cNvPr id="4" name="Imagen 3">
            <a:extLst>
              <a:ext uri="{FF2B5EF4-FFF2-40B4-BE49-F238E27FC236}">
                <a16:creationId xmlns:a16="http://schemas.microsoft.com/office/drawing/2014/main" xmlns="" id="{F9B58E31-73D0-4F5A-BE5F-C3C72806FCE6}"/>
              </a:ext>
            </a:extLst>
          </p:cNvPr>
          <p:cNvPicPr>
            <a:picLocks noChangeAspect="1"/>
          </p:cNvPicPr>
          <p:nvPr/>
        </p:nvPicPr>
        <p:blipFill rotWithShape="1">
          <a:blip r:embed="rId3"/>
          <a:srcRect t="24915" r="23869" b="5856"/>
          <a:stretch/>
        </p:blipFill>
        <p:spPr>
          <a:xfrm>
            <a:off x="783136" y="1093124"/>
            <a:ext cx="10234160" cy="5234760"/>
          </a:xfrm>
          <a:prstGeom prst="rect">
            <a:avLst/>
          </a:prstGeom>
        </p:spPr>
      </p:pic>
      <p:sp>
        <p:nvSpPr>
          <p:cNvPr id="13" name="1 Llamada con línea 2">
            <a:extLst>
              <a:ext uri="{FF2B5EF4-FFF2-40B4-BE49-F238E27FC236}">
                <a16:creationId xmlns:a16="http://schemas.microsoft.com/office/drawing/2014/main" xmlns="" id="{07619AC0-C3ED-4C3F-9845-D282B8041DCF}"/>
              </a:ext>
            </a:extLst>
          </p:cNvPr>
          <p:cNvSpPr/>
          <p:nvPr/>
        </p:nvSpPr>
        <p:spPr>
          <a:xfrm>
            <a:off x="380556" y="5553087"/>
            <a:ext cx="2136881" cy="1052271"/>
          </a:xfrm>
          <a:prstGeom prst="borderCallout2">
            <a:avLst>
              <a:gd name="adj1" fmla="val 18750"/>
              <a:gd name="adj2" fmla="val -8333"/>
              <a:gd name="adj3" fmla="val 18750"/>
              <a:gd name="adj4" fmla="val -16667"/>
              <a:gd name="adj5" fmla="val -247634"/>
              <a:gd name="adj6" fmla="val 164618"/>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Medición del cumplimiento</a:t>
            </a:r>
          </a:p>
          <a:p>
            <a:pPr algn="ctr" defTabSz="1219170">
              <a:buClr>
                <a:srgbClr val="000000"/>
              </a:buClr>
            </a:pPr>
            <a:r>
              <a:rPr lang="es-MX" sz="1600" kern="0" dirty="0">
                <a:solidFill>
                  <a:srgbClr val="002060"/>
                </a:solidFill>
                <a:latin typeface="Arial Narrow" pitchFamily="34" charset="0"/>
                <a:sym typeface="Arial"/>
              </a:rPr>
              <a:t>Es viable tener desarrollos parciales</a:t>
            </a:r>
            <a:endParaRPr lang="es-CO" sz="1600" kern="0" dirty="0">
              <a:solidFill>
                <a:srgbClr val="002060"/>
              </a:solidFill>
              <a:latin typeface="Arial Narrow" pitchFamily="34" charset="0"/>
              <a:sym typeface="Arial"/>
            </a:endParaRPr>
          </a:p>
        </p:txBody>
      </p:sp>
      <p:sp>
        <p:nvSpPr>
          <p:cNvPr id="14" name="1 Llamada con línea 2">
            <a:extLst>
              <a:ext uri="{FF2B5EF4-FFF2-40B4-BE49-F238E27FC236}">
                <a16:creationId xmlns:a16="http://schemas.microsoft.com/office/drawing/2014/main" xmlns="" id="{7AA021FF-5432-4D25-8BD0-4F7463362B13}"/>
              </a:ext>
            </a:extLst>
          </p:cNvPr>
          <p:cNvSpPr/>
          <p:nvPr/>
        </p:nvSpPr>
        <p:spPr>
          <a:xfrm>
            <a:off x="2890678" y="5553087"/>
            <a:ext cx="2136881" cy="1052271"/>
          </a:xfrm>
          <a:prstGeom prst="borderCallout2">
            <a:avLst>
              <a:gd name="adj1" fmla="val 18750"/>
              <a:gd name="adj2" fmla="val -8333"/>
              <a:gd name="adj3" fmla="val 18750"/>
              <a:gd name="adj4" fmla="val -16667"/>
              <a:gd name="adj5" fmla="val -244586"/>
              <a:gd name="adj6" fmla="val 106062"/>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Columnas M y N establezco los parámetros que se cumplen y los que no </a:t>
            </a:r>
            <a:endParaRPr lang="es-CO" sz="1600" kern="0" dirty="0">
              <a:solidFill>
                <a:srgbClr val="002060"/>
              </a:solidFill>
              <a:latin typeface="Arial Narrow" pitchFamily="34" charset="0"/>
              <a:sym typeface="Arial"/>
            </a:endParaRPr>
          </a:p>
        </p:txBody>
      </p:sp>
      <p:sp>
        <p:nvSpPr>
          <p:cNvPr id="15" name="CuadroTexto 6">
            <a:extLst>
              <a:ext uri="{FF2B5EF4-FFF2-40B4-BE49-F238E27FC236}">
                <a16:creationId xmlns:a16="http://schemas.microsoft.com/office/drawing/2014/main" xmlns="" id="{39DD9C70-8B19-4444-9B3E-07631C4E97FB}"/>
              </a:ext>
            </a:extLst>
          </p:cNvPr>
          <p:cNvSpPr txBox="1"/>
          <p:nvPr/>
        </p:nvSpPr>
        <p:spPr>
          <a:xfrm>
            <a:off x="0" y="401642"/>
            <a:ext cx="12192000" cy="574434"/>
          </a:xfrm>
          <a:prstGeom prst="rect">
            <a:avLst/>
          </a:prstGeom>
          <a:solidFill>
            <a:srgbClr val="073763"/>
          </a:solidFill>
        </p:spPr>
        <p:txBody>
          <a:bodyPr wrap="square" lIns="121901" tIns="60951" rIns="121901" bIns="60951" rtlCol="0">
            <a:spAutoFit/>
          </a:bodyPr>
          <a:lstStyle/>
          <a:p>
            <a:pPr algn="ctr" defTabSz="1218990">
              <a:buClr>
                <a:srgbClr val="000000"/>
              </a:buClr>
            </a:pPr>
            <a:r>
              <a:rPr lang="es-ES" sz="2933" b="1" kern="0" dirty="0">
                <a:solidFill>
                  <a:srgbClr val="FFFFFF"/>
                </a:solidFill>
                <a:latin typeface="Work Sans" panose="020B0604020202020204" charset="0"/>
                <a:cs typeface="Arial"/>
                <a:sym typeface="Arial"/>
              </a:rPr>
              <a:t>Funcionamiento de la Herramienta – Evaluación Cualitativa</a:t>
            </a:r>
          </a:p>
        </p:txBody>
      </p:sp>
      <p:sp>
        <p:nvSpPr>
          <p:cNvPr id="16" name="1 Llamada con línea 2">
            <a:extLst>
              <a:ext uri="{FF2B5EF4-FFF2-40B4-BE49-F238E27FC236}">
                <a16:creationId xmlns:a16="http://schemas.microsoft.com/office/drawing/2014/main" xmlns="" id="{44A7847B-68DC-4D43-8F9F-005265A0BE03}"/>
              </a:ext>
            </a:extLst>
          </p:cNvPr>
          <p:cNvSpPr/>
          <p:nvPr/>
        </p:nvSpPr>
        <p:spPr>
          <a:xfrm>
            <a:off x="5363418" y="5553086"/>
            <a:ext cx="1502605" cy="1052271"/>
          </a:xfrm>
          <a:prstGeom prst="borderCallout2">
            <a:avLst>
              <a:gd name="adj1" fmla="val 18750"/>
              <a:gd name="adj2" fmla="val -8333"/>
              <a:gd name="adj3" fmla="val 18750"/>
              <a:gd name="adj4" fmla="val -16667"/>
              <a:gd name="adj5" fmla="val -240013"/>
              <a:gd name="adj6" fmla="val 96951"/>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De acuerdo a lo diligenciado va calificando</a:t>
            </a:r>
            <a:endParaRPr lang="es-CO" sz="1600" kern="0" dirty="0">
              <a:solidFill>
                <a:srgbClr val="002060"/>
              </a:solidFill>
              <a:latin typeface="Arial Narrow" pitchFamily="34" charset="0"/>
              <a:sym typeface="Arial"/>
            </a:endParaRPr>
          </a:p>
        </p:txBody>
      </p:sp>
      <p:sp>
        <p:nvSpPr>
          <p:cNvPr id="17" name="1 Llamada con línea 2">
            <a:extLst>
              <a:ext uri="{FF2B5EF4-FFF2-40B4-BE49-F238E27FC236}">
                <a16:creationId xmlns:a16="http://schemas.microsoft.com/office/drawing/2014/main" xmlns="" id="{6E096B4B-512D-4121-A251-CE969315D0AB}"/>
              </a:ext>
            </a:extLst>
          </p:cNvPr>
          <p:cNvSpPr/>
          <p:nvPr/>
        </p:nvSpPr>
        <p:spPr>
          <a:xfrm>
            <a:off x="7122238" y="5553087"/>
            <a:ext cx="1502605" cy="1052271"/>
          </a:xfrm>
          <a:prstGeom prst="borderCallout2">
            <a:avLst>
              <a:gd name="adj1" fmla="val 18750"/>
              <a:gd name="adj2" fmla="val -8333"/>
              <a:gd name="adj3" fmla="val 18750"/>
              <a:gd name="adj4" fmla="val -16667"/>
              <a:gd name="adj5" fmla="val -256783"/>
              <a:gd name="adj6" fmla="val 80937"/>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Semaforización o rango de maduración</a:t>
            </a:r>
            <a:endParaRPr lang="es-CO" sz="1600" kern="0" dirty="0">
              <a:solidFill>
                <a:srgbClr val="002060"/>
              </a:solidFill>
              <a:latin typeface="Arial Narrow" pitchFamily="34" charset="0"/>
              <a:sym typeface="Arial"/>
            </a:endParaRPr>
          </a:p>
        </p:txBody>
      </p:sp>
      <p:sp>
        <p:nvSpPr>
          <p:cNvPr id="18" name="1 Llamada con línea 2">
            <a:extLst>
              <a:ext uri="{FF2B5EF4-FFF2-40B4-BE49-F238E27FC236}">
                <a16:creationId xmlns:a16="http://schemas.microsoft.com/office/drawing/2014/main" xmlns="" id="{FD729C5F-398F-4366-B11B-681A55E75BAE}"/>
              </a:ext>
            </a:extLst>
          </p:cNvPr>
          <p:cNvSpPr/>
          <p:nvPr/>
        </p:nvSpPr>
        <p:spPr>
          <a:xfrm>
            <a:off x="8960701" y="5553087"/>
            <a:ext cx="2188561" cy="1052271"/>
          </a:xfrm>
          <a:prstGeom prst="borderCallout2">
            <a:avLst>
              <a:gd name="adj1" fmla="val 18750"/>
              <a:gd name="adj2" fmla="val -8333"/>
              <a:gd name="adj3" fmla="val 18750"/>
              <a:gd name="adj4" fmla="val -16667"/>
              <a:gd name="adj5" fmla="val -247636"/>
              <a:gd name="adj6" fmla="val 6172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MX" sz="1600" kern="0" dirty="0">
                <a:solidFill>
                  <a:srgbClr val="002060"/>
                </a:solidFill>
                <a:latin typeface="Arial Narrow" pitchFamily="34" charset="0"/>
                <a:sym typeface="Arial"/>
              </a:rPr>
              <a:t>El </a:t>
            </a:r>
            <a:r>
              <a:rPr lang="es-MX" sz="1600" kern="0" dirty="0" err="1">
                <a:solidFill>
                  <a:srgbClr val="002060"/>
                </a:solidFill>
                <a:latin typeface="Arial Narrow" pitchFamily="34" charset="0"/>
                <a:sym typeface="Arial"/>
              </a:rPr>
              <a:t>autoevaluador</a:t>
            </a:r>
            <a:r>
              <a:rPr lang="es-MX" sz="1600" kern="0" dirty="0">
                <a:solidFill>
                  <a:srgbClr val="002060"/>
                </a:solidFill>
                <a:latin typeface="Arial Narrow" pitchFamily="34" charset="0"/>
                <a:sym typeface="Arial"/>
              </a:rPr>
              <a:t> establece sus recomendaciones</a:t>
            </a:r>
            <a:endParaRPr lang="es-CO" sz="1600" kern="0" dirty="0">
              <a:solidFill>
                <a:srgbClr val="002060"/>
              </a:solidFill>
              <a:latin typeface="Arial Narrow" pitchFamily="34" charset="0"/>
              <a:sym typeface="Arial"/>
            </a:endParaRPr>
          </a:p>
        </p:txBody>
      </p:sp>
    </p:spTree>
    <p:extLst>
      <p:ext uri="{BB962C8B-B14F-4D97-AF65-F5344CB8AC3E}">
        <p14:creationId xmlns:p14="http://schemas.microsoft.com/office/powerpoint/2010/main" val="28817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algn="ctr" defTabSz="1218990">
              <a:buClr>
                <a:srgbClr val="000000"/>
              </a:buClr>
            </a:pPr>
            <a:r>
              <a:rPr lang="es-ES" sz="3200" b="1" kern="0" dirty="0">
                <a:solidFill>
                  <a:srgbClr val="FFFFFF"/>
                </a:solidFill>
                <a:latin typeface="Work Sans" panose="020B0604020202020204" charset="0"/>
                <a:cs typeface="Arial"/>
                <a:sym typeface="Arial"/>
              </a:rPr>
              <a:t>Rangos de valoración</a:t>
            </a:r>
          </a:p>
        </p:txBody>
      </p:sp>
      <p:graphicFrame>
        <p:nvGraphicFramePr>
          <p:cNvPr id="2" name="Tabla 1">
            <a:extLst>
              <a:ext uri="{FF2B5EF4-FFF2-40B4-BE49-F238E27FC236}">
                <a16:creationId xmlns:a16="http://schemas.microsoft.com/office/drawing/2014/main" xmlns="" id="{344E8805-5CEC-4C5A-A046-17E28BCA597F}"/>
              </a:ext>
            </a:extLst>
          </p:cNvPr>
          <p:cNvGraphicFramePr>
            <a:graphicFrameLocks noGrp="1"/>
          </p:cNvGraphicFramePr>
          <p:nvPr/>
        </p:nvGraphicFramePr>
        <p:xfrm>
          <a:off x="725906" y="1664970"/>
          <a:ext cx="10515598" cy="2491450"/>
        </p:xfrm>
        <a:graphic>
          <a:graphicData uri="http://schemas.openxmlformats.org/drawingml/2006/table">
            <a:tbl>
              <a:tblPr/>
              <a:tblGrid>
                <a:gridCol w="6169373">
                  <a:extLst>
                    <a:ext uri="{9D8B030D-6E8A-4147-A177-3AD203B41FA5}">
                      <a16:colId xmlns:a16="http://schemas.microsoft.com/office/drawing/2014/main" xmlns="" val="3506887719"/>
                    </a:ext>
                  </a:extLst>
                </a:gridCol>
                <a:gridCol w="4346225">
                  <a:extLst>
                    <a:ext uri="{9D8B030D-6E8A-4147-A177-3AD203B41FA5}">
                      <a16:colId xmlns:a16="http://schemas.microsoft.com/office/drawing/2014/main" xmlns="" val="3762206643"/>
                    </a:ext>
                  </a:extLst>
                </a:gridCol>
              </a:tblGrid>
              <a:tr h="455720">
                <a:tc gridSpan="2">
                  <a:txBody>
                    <a:bodyPr/>
                    <a:lstStyle/>
                    <a:p>
                      <a:pPr algn="ctr" fontAlgn="ctr"/>
                      <a:r>
                        <a:rPr lang="es-CO" sz="2100" b="1" i="0" u="none" strike="noStrike">
                          <a:solidFill>
                            <a:srgbClr val="FFFFFF"/>
                          </a:solidFill>
                          <a:effectLst/>
                          <a:latin typeface="Work Sans" panose="020B0604020202020204" charset="0"/>
                        </a:rPr>
                        <a:t>PUNTAJES 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extLst>
                  <a:ext uri="{0D108BD9-81ED-4DB2-BD59-A6C34878D82A}">
                    <a16:rowId xmlns:a16="http://schemas.microsoft.com/office/drawing/2014/main" xmlns="" val="3083503719"/>
                  </a:ext>
                </a:extLst>
              </a:tr>
              <a:tr h="375652">
                <a:tc>
                  <a:txBody>
                    <a:bodyPr/>
                    <a:lstStyle/>
                    <a:p>
                      <a:pPr algn="ctr" fontAlgn="ctr"/>
                      <a:r>
                        <a:rPr lang="es-CO" sz="1700" b="1" i="0" u="none" strike="noStrike">
                          <a:solidFill>
                            <a:srgbClr val="FFFFFF"/>
                          </a:solidFill>
                          <a:effectLst/>
                          <a:latin typeface="Work Sans" panose="020B0604020202020204" charset="0"/>
                        </a:rPr>
                        <a:t>TIPO DE CRITERIO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700" b="1" i="0" u="none" strike="noStrike">
                          <a:solidFill>
                            <a:srgbClr val="FFFFFF"/>
                          </a:solidFill>
                          <a:effectLst/>
                          <a:latin typeface="Work Sans" panose="020B0604020202020204" charset="0"/>
                        </a:rPr>
                        <a:t>PUNTAJE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xmlns="" val="1448598647"/>
                  </a:ext>
                </a:extLst>
              </a:tr>
              <a:tr h="425695">
                <a:tc>
                  <a:txBody>
                    <a:bodyPr/>
                    <a:lstStyle/>
                    <a:p>
                      <a:pPr algn="ctr" fontAlgn="ctr"/>
                      <a:r>
                        <a:rPr lang="es-MX" sz="1700" b="1" i="0" u="none" strike="noStrike">
                          <a:solidFill>
                            <a:srgbClr val="000000"/>
                          </a:solidFill>
                          <a:effectLst/>
                          <a:latin typeface="Work Sans" panose="020B0604020202020204" charset="0"/>
                        </a:rPr>
                        <a:t>Norma vinculante con mejor práctica recomendada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700" b="1" i="0" u="none" strike="noStrike">
                          <a:solidFill>
                            <a:srgbClr val="000000"/>
                          </a:solidFill>
                          <a:effectLst/>
                          <a:latin typeface="Work Sans" panose="020B060402020202020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3726397"/>
                  </a:ext>
                </a:extLst>
              </a:tr>
              <a:tr h="352967">
                <a:tc>
                  <a:txBody>
                    <a:bodyPr/>
                    <a:lstStyle/>
                    <a:p>
                      <a:pPr algn="ctr" fontAlgn="ctr"/>
                      <a:r>
                        <a:rPr lang="es-CO" sz="1700" b="1" i="0" u="none" strike="noStrike">
                          <a:solidFill>
                            <a:srgbClr val="000000"/>
                          </a:solidFill>
                          <a:effectLst/>
                          <a:latin typeface="Work Sans" panose="020B0604020202020204" charset="0"/>
                        </a:rPr>
                        <a:t>Mejor práctica recomendada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700" b="1" i="0" u="none" strike="noStrike">
                          <a:solidFill>
                            <a:srgbClr val="000000"/>
                          </a:solidFill>
                          <a:effectLst/>
                          <a:latin typeface="Work Sans" panose="020B060402020202020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78983451"/>
                  </a:ext>
                </a:extLst>
              </a:tr>
              <a:tr h="495755">
                <a:tc>
                  <a:txBody>
                    <a:bodyPr/>
                    <a:lstStyle/>
                    <a:p>
                      <a:pPr algn="ctr" fontAlgn="ctr"/>
                      <a:r>
                        <a:rPr lang="es-CO" sz="1700" b="1" i="0" u="none" strike="noStrike">
                          <a:solidFill>
                            <a:srgbClr val="000000"/>
                          </a:solidFill>
                          <a:effectLst/>
                          <a:latin typeface="Work Sans" panose="020B0604020202020204" charset="0"/>
                        </a:rPr>
                        <a:t>Norma vinculante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700" b="1" i="0" u="none" strike="noStrike">
                          <a:solidFill>
                            <a:srgbClr val="000000"/>
                          </a:solidFill>
                          <a:effectLst/>
                          <a:latin typeface="Work Sans" panose="020B060402020202020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4880915"/>
                  </a:ext>
                </a:extLst>
              </a:tr>
              <a:tr h="385661">
                <a:tc>
                  <a:txBody>
                    <a:bodyPr/>
                    <a:lstStyle/>
                    <a:p>
                      <a:pPr algn="ctr" fontAlgn="ctr"/>
                      <a:r>
                        <a:rPr lang="es-CO" sz="1700" b="1" i="0" u="none" strike="noStrike">
                          <a:solidFill>
                            <a:srgbClr val="FF0000"/>
                          </a:solidFill>
                          <a:effectLst/>
                          <a:latin typeface="Work Sans" panose="020B0604020202020204" charset="0"/>
                        </a:rPr>
                        <a:t>Norma vinculante incumplida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700" b="1" i="0" u="none" strike="noStrike" dirty="0">
                          <a:solidFill>
                            <a:srgbClr val="FF0000"/>
                          </a:solidFill>
                          <a:effectLst/>
                          <a:latin typeface="Work Sans" panose="020B0604020202020204" charset="0"/>
                        </a:rPr>
                        <a:t>Menos 5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71783369"/>
                  </a:ext>
                </a:extLst>
              </a:tr>
            </a:tbl>
          </a:graphicData>
        </a:graphic>
      </p:graphicFrame>
      <p:sp>
        <p:nvSpPr>
          <p:cNvPr id="6" name="2 Flecha abajo">
            <a:extLst>
              <a:ext uri="{FF2B5EF4-FFF2-40B4-BE49-F238E27FC236}">
                <a16:creationId xmlns:a16="http://schemas.microsoft.com/office/drawing/2014/main" xmlns="" id="{19F2E27D-487A-4DFC-9810-4736AE73C2F6}"/>
              </a:ext>
            </a:extLst>
          </p:cNvPr>
          <p:cNvSpPr/>
          <p:nvPr/>
        </p:nvSpPr>
        <p:spPr>
          <a:xfrm>
            <a:off x="4503212" y="4328650"/>
            <a:ext cx="3185577" cy="808233"/>
          </a:xfrm>
          <a:prstGeom prst="downArrow">
            <a:avLst/>
          </a:prstGeom>
          <a:solidFill>
            <a:srgbClr val="1D5084"/>
          </a:solidFill>
          <a:ln>
            <a:solidFill>
              <a:srgbClr val="1D50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CO" sz="2000" kern="0" dirty="0">
              <a:solidFill>
                <a:srgbClr val="FFFFFF"/>
              </a:solidFill>
              <a:latin typeface="Arial"/>
              <a:sym typeface="Arial"/>
            </a:endParaRPr>
          </a:p>
        </p:txBody>
      </p:sp>
      <p:sp>
        <p:nvSpPr>
          <p:cNvPr id="7" name="Title 1">
            <a:extLst>
              <a:ext uri="{FF2B5EF4-FFF2-40B4-BE49-F238E27FC236}">
                <a16:creationId xmlns:a16="http://schemas.microsoft.com/office/drawing/2014/main" xmlns="" id="{632A8DED-9542-4A9B-B163-A0DCD1B7E768}"/>
              </a:ext>
            </a:extLst>
          </p:cNvPr>
          <p:cNvSpPr txBox="1">
            <a:spLocks/>
          </p:cNvSpPr>
          <p:nvPr/>
        </p:nvSpPr>
        <p:spPr bwMode="auto">
          <a:xfrm>
            <a:off x="1680698" y="5309114"/>
            <a:ext cx="9055191" cy="114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lvl1pPr algn="l" rtl="0" eaLnBrk="0" fontAlgn="base" hangingPunct="0">
              <a:lnSpc>
                <a:spcPct val="90000"/>
              </a:lnSpc>
              <a:spcBef>
                <a:spcPct val="0"/>
              </a:spcBef>
              <a:spcAft>
                <a:spcPct val="0"/>
              </a:spcAft>
              <a:defRPr lang="es-CO" sz="2700" b="0" kern="1200" spc="-113">
                <a:solidFill>
                  <a:schemeClr val="tx1"/>
                </a:solidFill>
                <a:latin typeface="Work Sans" panose="00000500000000000000" pitchFamily="2" charset="0"/>
                <a:ea typeface="+mj-ea"/>
                <a:cs typeface="+mj-cs"/>
              </a:defRPr>
            </a:lvl1pPr>
            <a:lvl2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2pPr>
            <a:lvl3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3pPr>
            <a:lvl4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4pPr>
            <a:lvl5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5pPr>
            <a:lvl6pPr marL="342900" algn="l" rtl="0" fontAlgn="base">
              <a:lnSpc>
                <a:spcPct val="90000"/>
              </a:lnSpc>
              <a:spcBef>
                <a:spcPct val="0"/>
              </a:spcBef>
              <a:spcAft>
                <a:spcPct val="0"/>
              </a:spcAft>
              <a:defRPr sz="3300">
                <a:solidFill>
                  <a:schemeClr val="tx1"/>
                </a:solidFill>
                <a:latin typeface="Work Sans" panose="00000500000000000000" pitchFamily="2" charset="0"/>
              </a:defRPr>
            </a:lvl6pPr>
            <a:lvl7pPr marL="685800" algn="l" rtl="0" fontAlgn="base">
              <a:lnSpc>
                <a:spcPct val="90000"/>
              </a:lnSpc>
              <a:spcBef>
                <a:spcPct val="0"/>
              </a:spcBef>
              <a:spcAft>
                <a:spcPct val="0"/>
              </a:spcAft>
              <a:defRPr sz="3300">
                <a:solidFill>
                  <a:schemeClr val="tx1"/>
                </a:solidFill>
                <a:latin typeface="Work Sans" panose="00000500000000000000" pitchFamily="2" charset="0"/>
              </a:defRPr>
            </a:lvl7pPr>
            <a:lvl8pPr marL="1028700" algn="l" rtl="0" fontAlgn="base">
              <a:lnSpc>
                <a:spcPct val="90000"/>
              </a:lnSpc>
              <a:spcBef>
                <a:spcPct val="0"/>
              </a:spcBef>
              <a:spcAft>
                <a:spcPct val="0"/>
              </a:spcAft>
              <a:defRPr sz="3300">
                <a:solidFill>
                  <a:schemeClr val="tx1"/>
                </a:solidFill>
                <a:latin typeface="Work Sans" panose="00000500000000000000" pitchFamily="2" charset="0"/>
              </a:defRPr>
            </a:lvl8pPr>
            <a:lvl9pPr marL="1371600" algn="l" rtl="0" fontAlgn="base">
              <a:lnSpc>
                <a:spcPct val="90000"/>
              </a:lnSpc>
              <a:spcBef>
                <a:spcPct val="0"/>
              </a:spcBef>
              <a:spcAft>
                <a:spcPct val="0"/>
              </a:spcAft>
              <a:defRPr sz="3300">
                <a:solidFill>
                  <a:schemeClr val="tx1"/>
                </a:solidFill>
                <a:latin typeface="Work Sans" panose="00000500000000000000" pitchFamily="2" charset="0"/>
              </a:defRPr>
            </a:lvl9pPr>
          </a:lstStyle>
          <a:p>
            <a:pPr algn="ctr" defTabSz="1219170" eaLnBrk="1" fontAlgn="auto" hangingPunct="1">
              <a:spcAft>
                <a:spcPts val="0"/>
              </a:spcAft>
              <a:buClr>
                <a:srgbClr val="000000"/>
              </a:buClr>
              <a:defRPr/>
            </a:pPr>
            <a:r>
              <a:rPr lang="es-ES" sz="2667" spc="-151" dirty="0">
                <a:solidFill>
                  <a:srgbClr val="004A84"/>
                </a:solidFill>
                <a:sym typeface="Arial"/>
              </a:rPr>
              <a:t>Cuando en la redacción del CRITERIO se tiene:</a:t>
            </a:r>
          </a:p>
          <a:p>
            <a:pPr marL="457189" indent="-457189" algn="ctr" defTabSz="1219170" eaLnBrk="1" fontAlgn="auto" hangingPunct="1">
              <a:spcAft>
                <a:spcPts val="0"/>
              </a:spcAft>
              <a:buClr>
                <a:srgbClr val="FF6600"/>
              </a:buClr>
              <a:buFont typeface="Wingdings" panose="05000000000000000000" pitchFamily="2" charset="2"/>
              <a:buChar char="ü"/>
              <a:defRPr/>
            </a:pPr>
            <a:r>
              <a:rPr lang="es-ES" sz="2667" b="1" spc="-151" dirty="0">
                <a:solidFill>
                  <a:srgbClr val="FF6600"/>
                </a:solidFill>
                <a:sym typeface="Arial"/>
              </a:rPr>
              <a:t>Debe: </a:t>
            </a:r>
            <a:r>
              <a:rPr lang="es-ES" sz="2667" spc="-151" dirty="0">
                <a:solidFill>
                  <a:srgbClr val="004A84"/>
                </a:solidFill>
                <a:sym typeface="Arial"/>
              </a:rPr>
              <a:t>Norma vinculante</a:t>
            </a:r>
          </a:p>
          <a:p>
            <a:pPr marL="457189" indent="-457189" algn="ctr" defTabSz="1219170" eaLnBrk="1" fontAlgn="auto" hangingPunct="1">
              <a:spcAft>
                <a:spcPts val="0"/>
              </a:spcAft>
              <a:buClr>
                <a:srgbClr val="FF6600"/>
              </a:buClr>
              <a:buFont typeface="Wingdings" panose="05000000000000000000" pitchFamily="2" charset="2"/>
              <a:buChar char="ü"/>
              <a:defRPr/>
            </a:pPr>
            <a:r>
              <a:rPr lang="es-ES" sz="2667" b="1" spc="-151" dirty="0">
                <a:solidFill>
                  <a:srgbClr val="FF6600"/>
                </a:solidFill>
                <a:sym typeface="Arial"/>
              </a:rPr>
              <a:t>Puede: </a:t>
            </a:r>
            <a:r>
              <a:rPr lang="es-ES" sz="2667" spc="-151" dirty="0">
                <a:solidFill>
                  <a:srgbClr val="004A84"/>
                </a:solidFill>
                <a:sym typeface="Arial"/>
              </a:rPr>
              <a:t>Buena práctica</a:t>
            </a:r>
          </a:p>
        </p:txBody>
      </p:sp>
    </p:spTree>
    <p:extLst>
      <p:ext uri="{BB962C8B-B14F-4D97-AF65-F5344CB8AC3E}">
        <p14:creationId xmlns:p14="http://schemas.microsoft.com/office/powerpoint/2010/main" val="39964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algn="ctr" defTabSz="1218990">
              <a:buClr>
                <a:srgbClr val="000000"/>
              </a:buClr>
            </a:pPr>
            <a:r>
              <a:rPr lang="es-ES" sz="3200" b="1" kern="0" dirty="0">
                <a:solidFill>
                  <a:srgbClr val="FFFFFF"/>
                </a:solidFill>
                <a:latin typeface="Work Sans" panose="020B0604020202020204" charset="0"/>
                <a:cs typeface="Arial"/>
                <a:sym typeface="Arial"/>
              </a:rPr>
              <a:t>Rangos de valoración</a:t>
            </a:r>
          </a:p>
        </p:txBody>
      </p:sp>
      <p:graphicFrame>
        <p:nvGraphicFramePr>
          <p:cNvPr id="3" name="Tabla 2">
            <a:extLst>
              <a:ext uri="{FF2B5EF4-FFF2-40B4-BE49-F238E27FC236}">
                <a16:creationId xmlns:a16="http://schemas.microsoft.com/office/drawing/2014/main" xmlns="" id="{C7BD7E72-1DF1-4F66-9970-E7F05E3597D3}"/>
              </a:ext>
            </a:extLst>
          </p:cNvPr>
          <p:cNvGraphicFramePr>
            <a:graphicFrameLocks noGrp="1"/>
          </p:cNvGraphicFramePr>
          <p:nvPr/>
        </p:nvGraphicFramePr>
        <p:xfrm>
          <a:off x="4024986" y="1483253"/>
          <a:ext cx="7895881" cy="4997154"/>
        </p:xfrm>
        <a:graphic>
          <a:graphicData uri="http://schemas.openxmlformats.org/drawingml/2006/table">
            <a:tbl>
              <a:tblPr/>
              <a:tblGrid>
                <a:gridCol w="2687853">
                  <a:extLst>
                    <a:ext uri="{9D8B030D-6E8A-4147-A177-3AD203B41FA5}">
                      <a16:colId xmlns:a16="http://schemas.microsoft.com/office/drawing/2014/main" xmlns="" val="4105751797"/>
                    </a:ext>
                  </a:extLst>
                </a:gridCol>
                <a:gridCol w="1944564">
                  <a:extLst>
                    <a:ext uri="{9D8B030D-6E8A-4147-A177-3AD203B41FA5}">
                      <a16:colId xmlns:a16="http://schemas.microsoft.com/office/drawing/2014/main" xmlns="" val="3449248819"/>
                    </a:ext>
                  </a:extLst>
                </a:gridCol>
                <a:gridCol w="3263464">
                  <a:extLst>
                    <a:ext uri="{9D8B030D-6E8A-4147-A177-3AD203B41FA5}">
                      <a16:colId xmlns:a16="http://schemas.microsoft.com/office/drawing/2014/main" xmlns="" val="3905703990"/>
                    </a:ext>
                  </a:extLst>
                </a:gridCol>
              </a:tblGrid>
              <a:tr h="432369">
                <a:tc gridSpan="3">
                  <a:txBody>
                    <a:bodyPr/>
                    <a:lstStyle/>
                    <a:p>
                      <a:pPr algn="ctr" fontAlgn="ctr"/>
                      <a:r>
                        <a:rPr lang="es-CO" sz="1500" b="1" i="0" u="none" strike="noStrike">
                          <a:solidFill>
                            <a:srgbClr val="FFFFFF"/>
                          </a:solidFill>
                          <a:effectLst/>
                          <a:latin typeface="Work Sans" panose="020B0604020202020204" charset="0"/>
                        </a:rPr>
                        <a:t>RANGOS DE 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602604393"/>
                  </a:ext>
                </a:extLst>
              </a:tr>
              <a:tr h="894080">
                <a:tc gridSpan="2">
                  <a:txBody>
                    <a:bodyPr/>
                    <a:lstStyle/>
                    <a:p>
                      <a:pPr algn="ctr" fontAlgn="ctr"/>
                      <a:r>
                        <a:rPr lang="es-MX" sz="1500" b="1" i="0" u="none" strike="noStrike" dirty="0">
                          <a:solidFill>
                            <a:srgbClr val="000000"/>
                          </a:solidFill>
                          <a:effectLst/>
                          <a:latin typeface="Work Sans" panose="020B0604020202020204" charset="0"/>
                        </a:rPr>
                        <a:t>Nivel Alto de Calidad de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Más de 245 puntos con todos los criterios vinculantes y/o criterios vinculantes con buena práctica 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48963650"/>
                  </a:ext>
                </a:extLst>
              </a:tr>
              <a:tr h="894080">
                <a:tc gridSpan="2">
                  <a:txBody>
                    <a:bodyPr/>
                    <a:lstStyle/>
                    <a:p>
                      <a:pPr algn="ctr" fontAlgn="ctr"/>
                      <a:r>
                        <a:rPr lang="es-MX" sz="1500" b="1" i="0" u="none" strike="noStrike" dirty="0">
                          <a:solidFill>
                            <a:srgbClr val="000000"/>
                          </a:solidFill>
                          <a:effectLst/>
                          <a:latin typeface="Work Sans" panose="020B0604020202020204" charset="0"/>
                        </a:rPr>
                        <a:t>Nivel Adecuado de Calidad de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Entre 181 y 245 puntos con todos los criterios vinculantes y/o criterios vinculantes con buena práctica 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19683650"/>
                  </a:ext>
                </a:extLst>
              </a:tr>
              <a:tr h="894080">
                <a:tc gridSpan="2">
                  <a:txBody>
                    <a:bodyPr/>
                    <a:lstStyle/>
                    <a:p>
                      <a:pPr algn="ctr" fontAlgn="ctr"/>
                      <a:r>
                        <a:rPr lang="es-MX" sz="1500" b="1" i="0" u="none" strike="noStrike">
                          <a:solidFill>
                            <a:srgbClr val="000000"/>
                          </a:solidFill>
                          <a:effectLst/>
                          <a:latin typeface="Work Sans" panose="020B0604020202020204" charset="0"/>
                        </a:rPr>
                        <a:t>Nivel Medio de Calidad de la Auditoría Interna Con Alerta de Seguridad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Desde 181 puntos con algún (os) criterios vinculantes y/o criterios vinculantes con buena práctica incumplidos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50408297"/>
                  </a:ext>
                </a:extLst>
              </a:tr>
              <a:tr h="492491">
                <a:tc gridSpan="2">
                  <a:txBody>
                    <a:bodyPr/>
                    <a:lstStyle/>
                    <a:p>
                      <a:pPr algn="ctr" fontAlgn="ctr"/>
                      <a:r>
                        <a:rPr lang="es-MX" sz="1500" b="1" i="0" u="none" strike="noStrike">
                          <a:solidFill>
                            <a:srgbClr val="000000"/>
                          </a:solidFill>
                          <a:effectLst/>
                          <a:latin typeface="Work Sans" panose="020B0604020202020204" charset="0"/>
                        </a:rPr>
                        <a:t>Nivel Bajo Alerta de Calidad y Seguridad en la Auditoría Interna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s-CO"/>
                    </a:p>
                  </a:txBody>
                  <a:tcPr/>
                </a:tc>
                <a:tc>
                  <a:txBody>
                    <a:bodyPr/>
                    <a:lstStyle/>
                    <a:p>
                      <a:pPr algn="ctr" fontAlgn="ctr"/>
                      <a:r>
                        <a:rPr lang="es-MX" sz="1500" b="0" i="0" u="none" strike="noStrike">
                          <a:solidFill>
                            <a:srgbClr val="000000"/>
                          </a:solidFill>
                          <a:effectLst/>
                          <a:latin typeface="Work Sans" panose="020B0604020202020204" charset="0"/>
                        </a:rPr>
                        <a:t>Entre 0 y 180 puntos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53836170"/>
                  </a:ext>
                </a:extLst>
              </a:tr>
              <a:tr h="223520">
                <a:tc gridSpan="2">
                  <a:txBody>
                    <a:bodyPr/>
                    <a:lstStyle/>
                    <a:p>
                      <a:pPr algn="ctr" fontAlgn="ctr"/>
                      <a:r>
                        <a:rPr lang="es-CO" sz="1500" b="1" i="0" u="none" strike="noStrike">
                          <a:solidFill>
                            <a:srgbClr val="000000"/>
                          </a:solidFill>
                          <a:effectLst/>
                          <a:latin typeface="Work Sans" panose="020B060402020202020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algn="ctr" fontAlgn="ctr"/>
                      <a:r>
                        <a:rPr lang="es-CO" sz="1500" b="1" i="0" u="none" strike="noStrike">
                          <a:solidFill>
                            <a:srgbClr val="000000"/>
                          </a:solidFill>
                          <a:effectLst/>
                          <a:latin typeface="Work Sans" panose="020B060402020202020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32166645"/>
                  </a:ext>
                </a:extLst>
              </a:tr>
              <a:tr h="336677">
                <a:tc gridSpan="3">
                  <a:txBody>
                    <a:bodyPr/>
                    <a:lstStyle/>
                    <a:p>
                      <a:pPr algn="ctr" fontAlgn="ctr"/>
                      <a:r>
                        <a:rPr lang="es-CO" sz="1500" b="1" i="0" u="none" strike="noStrike">
                          <a:solidFill>
                            <a:srgbClr val="FFFFFF"/>
                          </a:solidFill>
                          <a:effectLst/>
                          <a:latin typeface="Work Sans" panose="020B0604020202020204" charset="0"/>
                        </a:rPr>
                        <a:t>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017971730"/>
                  </a:ext>
                </a:extLst>
              </a:tr>
              <a:tr h="447040">
                <a:tc>
                  <a:txBody>
                    <a:bodyPr/>
                    <a:lstStyle/>
                    <a:p>
                      <a:pPr algn="ctr" fontAlgn="ctr"/>
                      <a:r>
                        <a:rPr lang="es-CO" sz="1500" b="1" i="0" u="none" strike="noStrike">
                          <a:solidFill>
                            <a:srgbClr val="FFFFFF"/>
                          </a:solidFill>
                          <a:effectLst/>
                          <a:latin typeface="Work Sans" panose="020B0604020202020204" charset="0"/>
                        </a:rPr>
                        <a:t>TOTAL POSIBLE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500" b="1" i="0" u="none" strike="noStrike">
                          <a:solidFill>
                            <a:srgbClr val="FFFFFF"/>
                          </a:solidFill>
                          <a:effectLst/>
                          <a:latin typeface="Work Sans" panose="020B0604020202020204" charset="0"/>
                        </a:rPr>
                        <a:t>TOTAL OBTENIDO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500" b="1" i="0" u="none" strike="noStrike">
                          <a:solidFill>
                            <a:srgbClr val="FFFFFF"/>
                          </a:solidFill>
                          <a:effectLst/>
                          <a:latin typeface="Work Sans" panose="020B0604020202020204" charset="0"/>
                        </a:rPr>
                        <a:t>RANGO DE EVALUACIÓN CUANTITATIVA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xmlns="" val="648527273"/>
                  </a:ext>
                </a:extLst>
              </a:tr>
              <a:tr h="306617">
                <a:tc>
                  <a:txBody>
                    <a:bodyPr/>
                    <a:lstStyle/>
                    <a:p>
                      <a:pPr algn="ctr" fontAlgn="b"/>
                      <a:r>
                        <a:rPr lang="es-CO" sz="1500" b="0" i="0" u="none" strike="noStrike">
                          <a:solidFill>
                            <a:srgbClr val="000000"/>
                          </a:solidFill>
                          <a:effectLst/>
                          <a:latin typeface="Work Sans" panose="020B060402020202020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Work Sans" panose="020B060402020202020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500" b="0" i="0" u="none" strike="noStrike" dirty="0">
                          <a:solidFill>
                            <a:srgbClr val="000000"/>
                          </a:solidFill>
                          <a:effectLst/>
                          <a:latin typeface="Work Sans" panose="020B060402020202020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138593785"/>
                  </a:ext>
                </a:extLst>
              </a:tr>
            </a:tbl>
          </a:graphicData>
        </a:graphic>
      </p:graphicFrame>
      <p:pic>
        <p:nvPicPr>
          <p:cNvPr id="6" name="Imagen 9">
            <a:extLst>
              <a:ext uri="{FF2B5EF4-FFF2-40B4-BE49-F238E27FC236}">
                <a16:creationId xmlns:a16="http://schemas.microsoft.com/office/drawing/2014/main" xmlns="" id="{95961B13-C1D4-46FC-BA45-9316CB083508}"/>
              </a:ext>
            </a:extLst>
          </p:cNvPr>
          <p:cNvPicPr>
            <a:picLocks noChangeAspect="1"/>
          </p:cNvPicPr>
          <p:nvPr/>
        </p:nvPicPr>
        <p:blipFill rotWithShape="1">
          <a:blip r:embed="rId3">
            <a:grayscl/>
          </a:blip>
          <a:srcRect l="15354" t="5423" r="7415" b="12934"/>
          <a:stretch/>
        </p:blipFill>
        <p:spPr>
          <a:xfrm>
            <a:off x="2692409" y="5539777"/>
            <a:ext cx="742553" cy="535699"/>
          </a:xfrm>
          <a:prstGeom prst="rect">
            <a:avLst/>
          </a:prstGeom>
        </p:spPr>
      </p:pic>
      <p:sp>
        <p:nvSpPr>
          <p:cNvPr id="4" name="CuadroTexto 3">
            <a:extLst>
              <a:ext uri="{FF2B5EF4-FFF2-40B4-BE49-F238E27FC236}">
                <a16:creationId xmlns:a16="http://schemas.microsoft.com/office/drawing/2014/main" xmlns="" id="{81FAAD51-040D-470E-9883-128EECC9EBDB}"/>
              </a:ext>
            </a:extLst>
          </p:cNvPr>
          <p:cNvSpPr txBox="1"/>
          <p:nvPr/>
        </p:nvSpPr>
        <p:spPr>
          <a:xfrm>
            <a:off x="2358102" y="5985530"/>
            <a:ext cx="1584069" cy="584775"/>
          </a:xfrm>
          <a:prstGeom prst="rect">
            <a:avLst/>
          </a:prstGeom>
          <a:noFill/>
        </p:spPr>
        <p:txBody>
          <a:bodyPr wrap="square" rtlCol="0">
            <a:spAutoFit/>
          </a:bodyPr>
          <a:lstStyle/>
          <a:p>
            <a:pPr algn="ctr" defTabSz="1219170">
              <a:buClr>
                <a:srgbClr val="000000"/>
              </a:buClr>
            </a:pPr>
            <a:r>
              <a:rPr lang="es-CO" sz="1600" kern="0" dirty="0">
                <a:solidFill>
                  <a:srgbClr val="000000"/>
                </a:solidFill>
                <a:latin typeface="Work Sans" panose="020B0604020202020204" charset="0"/>
                <a:cs typeface="Arial"/>
                <a:sym typeface="Arial"/>
              </a:rPr>
              <a:t>Total Posible: </a:t>
            </a:r>
            <a:r>
              <a:rPr lang="es-CO" sz="1600" b="1" kern="0" dirty="0">
                <a:solidFill>
                  <a:srgbClr val="FF6600"/>
                </a:solidFill>
                <a:latin typeface="Work Sans" panose="020B0604020202020204" charset="0"/>
                <a:cs typeface="Arial"/>
                <a:sym typeface="Arial"/>
              </a:rPr>
              <a:t>285</a:t>
            </a:r>
          </a:p>
        </p:txBody>
      </p:sp>
      <p:pic>
        <p:nvPicPr>
          <p:cNvPr id="9" name="Imagen 68" descr="banco_iconos_FP-14.png">
            <a:extLst>
              <a:ext uri="{FF2B5EF4-FFF2-40B4-BE49-F238E27FC236}">
                <a16:creationId xmlns:a16="http://schemas.microsoft.com/office/drawing/2014/main" xmlns="" id="{B6538211-9009-444B-AD5A-A184E53AC7BB}"/>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61268" y="3571326"/>
            <a:ext cx="1163717" cy="1163716"/>
          </a:xfrm>
          <a:prstGeom prst="rect">
            <a:avLst/>
          </a:prstGeom>
        </p:spPr>
      </p:pic>
      <p:sp>
        <p:nvSpPr>
          <p:cNvPr id="10" name="CuadroTexto 9">
            <a:extLst>
              <a:ext uri="{FF2B5EF4-FFF2-40B4-BE49-F238E27FC236}">
                <a16:creationId xmlns:a16="http://schemas.microsoft.com/office/drawing/2014/main" xmlns="" id="{8608DEA7-5957-4384-9E1E-A5C287AE54B1}"/>
              </a:ext>
            </a:extLst>
          </p:cNvPr>
          <p:cNvSpPr txBox="1"/>
          <p:nvPr/>
        </p:nvSpPr>
        <p:spPr>
          <a:xfrm>
            <a:off x="208460" y="3722295"/>
            <a:ext cx="2716889" cy="830997"/>
          </a:xfrm>
          <a:prstGeom prst="rect">
            <a:avLst/>
          </a:prstGeom>
          <a:noFill/>
        </p:spPr>
        <p:txBody>
          <a:bodyPr wrap="square" rtlCol="0">
            <a:spAutoFit/>
          </a:bodyPr>
          <a:lstStyle/>
          <a:p>
            <a:pPr algn="ctr" defTabSz="1219170">
              <a:buClr>
                <a:srgbClr val="000000"/>
              </a:buClr>
            </a:pPr>
            <a:r>
              <a:rPr lang="es-CO" sz="1600" kern="0" dirty="0">
                <a:solidFill>
                  <a:srgbClr val="000000"/>
                </a:solidFill>
                <a:latin typeface="Work Sans" panose="020B0604020202020204" charset="0"/>
                <a:cs typeface="Arial"/>
                <a:sym typeface="Arial"/>
              </a:rPr>
              <a:t>En este nivel se tienen algunos criterios vinculantes sin cumplir.</a:t>
            </a:r>
            <a:endParaRPr lang="es-CO" sz="1600" b="1" kern="0" dirty="0">
              <a:solidFill>
                <a:srgbClr val="FF6600"/>
              </a:solidFill>
              <a:latin typeface="Work Sans" panose="020B0604020202020204" charset="0"/>
              <a:cs typeface="Arial"/>
              <a:sym typeface="Arial"/>
            </a:endParaRPr>
          </a:p>
        </p:txBody>
      </p:sp>
      <p:pic>
        <p:nvPicPr>
          <p:cNvPr id="11" name="Imagen 68" descr="banco_iconos_FP-14.png">
            <a:extLst>
              <a:ext uri="{FF2B5EF4-FFF2-40B4-BE49-F238E27FC236}">
                <a16:creationId xmlns:a16="http://schemas.microsoft.com/office/drawing/2014/main" xmlns="" id="{C7378210-F42C-454D-8758-546715B959E2}"/>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53102" y="1821913"/>
            <a:ext cx="1163717" cy="1163716"/>
          </a:xfrm>
          <a:prstGeom prst="rect">
            <a:avLst/>
          </a:prstGeom>
        </p:spPr>
      </p:pic>
      <p:pic>
        <p:nvPicPr>
          <p:cNvPr id="12" name="Imagen 68" descr="banco_iconos_FP-14.png">
            <a:extLst>
              <a:ext uri="{FF2B5EF4-FFF2-40B4-BE49-F238E27FC236}">
                <a16:creationId xmlns:a16="http://schemas.microsoft.com/office/drawing/2014/main" xmlns="" id="{B72E4EA3-8AD1-4AF0-999C-E5A80AD4ED48}"/>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5400000">
            <a:off x="2853102" y="2614831"/>
            <a:ext cx="1163717" cy="1163716"/>
          </a:xfrm>
          <a:prstGeom prst="rect">
            <a:avLst/>
          </a:prstGeom>
        </p:spPr>
      </p:pic>
      <p:sp>
        <p:nvSpPr>
          <p:cNvPr id="13" name="CuadroTexto 12">
            <a:extLst>
              <a:ext uri="{FF2B5EF4-FFF2-40B4-BE49-F238E27FC236}">
                <a16:creationId xmlns:a16="http://schemas.microsoft.com/office/drawing/2014/main" xmlns="" id="{36C700A0-61EC-48F9-A502-1649102991AC}"/>
              </a:ext>
            </a:extLst>
          </p:cNvPr>
          <p:cNvSpPr txBox="1"/>
          <p:nvPr/>
        </p:nvSpPr>
        <p:spPr>
          <a:xfrm>
            <a:off x="319173" y="2382665"/>
            <a:ext cx="2716889" cy="830997"/>
          </a:xfrm>
          <a:prstGeom prst="rect">
            <a:avLst/>
          </a:prstGeom>
          <a:noFill/>
        </p:spPr>
        <p:txBody>
          <a:bodyPr wrap="square" rtlCol="0">
            <a:spAutoFit/>
          </a:bodyPr>
          <a:lstStyle/>
          <a:p>
            <a:pPr algn="ctr" defTabSz="1219170">
              <a:buClr>
                <a:srgbClr val="000000"/>
              </a:buClr>
            </a:pPr>
            <a:r>
              <a:rPr lang="es-CO" sz="1600" kern="0" dirty="0">
                <a:solidFill>
                  <a:srgbClr val="000000"/>
                </a:solidFill>
                <a:latin typeface="Work Sans" panose="020B0604020202020204" charset="0"/>
                <a:cs typeface="Arial"/>
                <a:sym typeface="Arial"/>
              </a:rPr>
              <a:t>En estos niveles se cumplen con todos los criterios vinculantes</a:t>
            </a:r>
            <a:endParaRPr lang="es-CO" sz="1600" b="1" kern="0" dirty="0">
              <a:solidFill>
                <a:srgbClr val="FF6600"/>
              </a:solidFill>
              <a:latin typeface="Work Sans" panose="020B0604020202020204" charset="0"/>
              <a:cs typeface="Arial"/>
              <a:sym typeface="Arial"/>
            </a:endParaRPr>
          </a:p>
        </p:txBody>
      </p:sp>
    </p:spTree>
    <p:extLst>
      <p:ext uri="{BB962C8B-B14F-4D97-AF65-F5344CB8AC3E}">
        <p14:creationId xmlns:p14="http://schemas.microsoft.com/office/powerpoint/2010/main" val="37135505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30A918D-027B-4D0C-93C2-88DD83C485B9}"/>
              </a:ext>
            </a:extLst>
          </p:cNvPr>
          <p:cNvPicPr>
            <a:picLocks noChangeAspect="1"/>
          </p:cNvPicPr>
          <p:nvPr/>
        </p:nvPicPr>
        <p:blipFill rotWithShape="1">
          <a:blip r:embed="rId2"/>
          <a:srcRect l="38978" t="35555" r="16497" b="27591"/>
          <a:stretch/>
        </p:blipFill>
        <p:spPr>
          <a:xfrm>
            <a:off x="6629958" y="2842477"/>
            <a:ext cx="5428553" cy="2527393"/>
          </a:xfrm>
          <a:prstGeom prst="rect">
            <a:avLst/>
          </a:prstGeom>
        </p:spPr>
      </p:pic>
      <p:pic>
        <p:nvPicPr>
          <p:cNvPr id="22" name="Imagen 21"/>
          <p:cNvPicPr>
            <a:picLocks noChangeAspect="1"/>
          </p:cNvPicPr>
          <p:nvPr/>
        </p:nvPicPr>
        <p:blipFill rotWithShape="1">
          <a:blip r:embed="rId3"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algn="ctr" defTabSz="1218990">
              <a:buClr>
                <a:srgbClr val="000000"/>
              </a:buClr>
            </a:pPr>
            <a:r>
              <a:rPr lang="es-ES" sz="3200" b="1" kern="0" dirty="0">
                <a:solidFill>
                  <a:srgbClr val="FFFFFF"/>
                </a:solidFill>
                <a:latin typeface="Work Sans" panose="020B0604020202020204" charset="0"/>
                <a:cs typeface="Arial"/>
                <a:sym typeface="Arial"/>
              </a:rPr>
              <a:t>Cómo acceder a la herramienta</a:t>
            </a:r>
          </a:p>
        </p:txBody>
      </p:sp>
      <p:sp>
        <p:nvSpPr>
          <p:cNvPr id="5" name="Rectángulo 4">
            <a:extLst>
              <a:ext uri="{FF2B5EF4-FFF2-40B4-BE49-F238E27FC236}">
                <a16:creationId xmlns:a16="http://schemas.microsoft.com/office/drawing/2014/main" xmlns="" id="{80EC8595-2CA8-4883-BF81-DE43CE210EE1}"/>
              </a:ext>
            </a:extLst>
          </p:cNvPr>
          <p:cNvSpPr/>
          <p:nvPr/>
        </p:nvSpPr>
        <p:spPr>
          <a:xfrm>
            <a:off x="627942" y="1193162"/>
            <a:ext cx="10869916" cy="384719"/>
          </a:xfrm>
          <a:prstGeom prst="rect">
            <a:avLst/>
          </a:prstGeom>
        </p:spPr>
        <p:txBody>
          <a:bodyPr wrap="square" lIns="91420" tIns="45719" rIns="91420" bIns="45719">
            <a:spAutoFit/>
          </a:bodyPr>
          <a:lstStyle/>
          <a:p>
            <a:pPr defTabSz="913856"/>
            <a:r>
              <a:rPr lang="es-CO" sz="1900" b="1" dirty="0">
                <a:solidFill>
                  <a:srgbClr val="073763"/>
                </a:solidFill>
                <a:latin typeface="Work Sans" panose="020B0604020202020204" charset="0"/>
                <a:cs typeface="Arial"/>
                <a:sym typeface="Arial"/>
              </a:rPr>
              <a:t>Ingrese al enlace: </a:t>
            </a:r>
            <a:r>
              <a:rPr lang="es-CO" sz="1900" dirty="0">
                <a:solidFill>
                  <a:srgbClr val="073763"/>
                </a:solidFill>
                <a:latin typeface="Work Sans" panose="020B0604020202020204" charset="0"/>
                <a:cs typeface="Arial"/>
                <a:sym typeface="Arial"/>
              </a:rPr>
              <a:t>https://www.funcionpublica.gov.co/web/mipg/como-opera-mipg</a:t>
            </a:r>
          </a:p>
        </p:txBody>
      </p:sp>
      <p:pic>
        <p:nvPicPr>
          <p:cNvPr id="7" name="Imagen 6">
            <a:extLst>
              <a:ext uri="{FF2B5EF4-FFF2-40B4-BE49-F238E27FC236}">
                <a16:creationId xmlns:a16="http://schemas.microsoft.com/office/drawing/2014/main" xmlns="" id="{6D475B9A-CD22-4ACC-B121-6F2009B07B9E}"/>
              </a:ext>
            </a:extLst>
          </p:cNvPr>
          <p:cNvPicPr>
            <a:picLocks noChangeAspect="1"/>
          </p:cNvPicPr>
          <p:nvPr/>
        </p:nvPicPr>
        <p:blipFill>
          <a:blip r:embed="rId4"/>
          <a:stretch>
            <a:fillRect/>
          </a:stretch>
        </p:blipFill>
        <p:spPr>
          <a:xfrm>
            <a:off x="2927272" y="2183697"/>
            <a:ext cx="3029107" cy="3664139"/>
          </a:xfrm>
          <a:prstGeom prst="rect">
            <a:avLst/>
          </a:prstGeom>
        </p:spPr>
      </p:pic>
      <p:cxnSp>
        <p:nvCxnSpPr>
          <p:cNvPr id="10" name="Conector angular 10">
            <a:extLst>
              <a:ext uri="{FF2B5EF4-FFF2-40B4-BE49-F238E27FC236}">
                <a16:creationId xmlns:a16="http://schemas.microsoft.com/office/drawing/2014/main" xmlns="" id="{1F1A5FA0-01A0-48D9-8916-1CC7A3A7EA01}"/>
              </a:ext>
            </a:extLst>
          </p:cNvPr>
          <p:cNvCxnSpPr>
            <a:cxnSpLocks/>
          </p:cNvCxnSpPr>
          <p:nvPr/>
        </p:nvCxnSpPr>
        <p:spPr>
          <a:xfrm rot="16200000" flipH="1">
            <a:off x="1965321" y="3262735"/>
            <a:ext cx="605831" cy="1318100"/>
          </a:xfrm>
          <a:prstGeom prst="bentConnector2">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a:extLst>
              <a:ext uri="{FF2B5EF4-FFF2-40B4-BE49-F238E27FC236}">
                <a16:creationId xmlns:a16="http://schemas.microsoft.com/office/drawing/2014/main" xmlns="" id="{30BD6825-4E8F-4203-A0D5-44D24060F0CD}"/>
              </a:ext>
            </a:extLst>
          </p:cNvPr>
          <p:cNvCxnSpPr>
            <a:cxnSpLocks/>
          </p:cNvCxnSpPr>
          <p:nvPr/>
        </p:nvCxnSpPr>
        <p:spPr>
          <a:xfrm>
            <a:off x="6048649" y="4224700"/>
            <a:ext cx="777091" cy="0"/>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cxnSp>
        <p:nvCxnSpPr>
          <p:cNvPr id="12" name="Conector recto de flecha 11">
            <a:extLst>
              <a:ext uri="{FF2B5EF4-FFF2-40B4-BE49-F238E27FC236}">
                <a16:creationId xmlns:a16="http://schemas.microsoft.com/office/drawing/2014/main" xmlns="" id="{35585339-762D-421F-9826-E98E66CA0717}"/>
              </a:ext>
            </a:extLst>
          </p:cNvPr>
          <p:cNvCxnSpPr>
            <a:cxnSpLocks/>
          </p:cNvCxnSpPr>
          <p:nvPr/>
        </p:nvCxnSpPr>
        <p:spPr>
          <a:xfrm>
            <a:off x="1609185" y="1577871"/>
            <a:ext cx="1" cy="605828"/>
          </a:xfrm>
          <a:prstGeom prst="straightConnector1">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pic>
        <p:nvPicPr>
          <p:cNvPr id="3" name="Imagen 2">
            <a:extLst>
              <a:ext uri="{FF2B5EF4-FFF2-40B4-BE49-F238E27FC236}">
                <a16:creationId xmlns:a16="http://schemas.microsoft.com/office/drawing/2014/main" xmlns="" id="{29CF3904-F60F-48B7-8EC9-4902D6BEB929}"/>
              </a:ext>
            </a:extLst>
          </p:cNvPr>
          <p:cNvPicPr>
            <a:picLocks noChangeAspect="1"/>
          </p:cNvPicPr>
          <p:nvPr/>
        </p:nvPicPr>
        <p:blipFill rotWithShape="1">
          <a:blip r:embed="rId5"/>
          <a:srcRect l="75694" t="31572" r="17591" b="50000"/>
          <a:stretch/>
        </p:blipFill>
        <p:spPr>
          <a:xfrm>
            <a:off x="1199818" y="2183697"/>
            <a:ext cx="992177" cy="1531503"/>
          </a:xfrm>
          <a:prstGeom prst="rect">
            <a:avLst/>
          </a:prstGeom>
        </p:spPr>
      </p:pic>
      <p:cxnSp>
        <p:nvCxnSpPr>
          <p:cNvPr id="15" name="Conector angular 10">
            <a:extLst>
              <a:ext uri="{FF2B5EF4-FFF2-40B4-BE49-F238E27FC236}">
                <a16:creationId xmlns:a16="http://schemas.microsoft.com/office/drawing/2014/main" xmlns="" id="{E664B83E-9108-44B4-8016-E688C1E4105D}"/>
              </a:ext>
            </a:extLst>
          </p:cNvPr>
          <p:cNvCxnSpPr>
            <a:cxnSpLocks/>
          </p:cNvCxnSpPr>
          <p:nvPr/>
        </p:nvCxnSpPr>
        <p:spPr>
          <a:xfrm rot="16200000" flipH="1">
            <a:off x="5357535" y="4915813"/>
            <a:ext cx="1382229" cy="1"/>
          </a:xfrm>
          <a:prstGeom prst="bentConnector3">
            <a:avLst>
              <a:gd name="adj1" fmla="val 50000"/>
            </a:avLst>
          </a:prstGeom>
          <a:ln>
            <a:solidFill>
              <a:srgbClr val="FF6600"/>
            </a:solidFill>
            <a:tailEnd type="triangle"/>
          </a:ln>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a16="http://schemas.microsoft.com/office/drawing/2014/main" xmlns="" id="{9EC76641-D854-4655-BD2D-9F4BB3807BEA}"/>
              </a:ext>
            </a:extLst>
          </p:cNvPr>
          <p:cNvSpPr txBox="1"/>
          <p:nvPr/>
        </p:nvSpPr>
        <p:spPr>
          <a:xfrm>
            <a:off x="5956379" y="5634677"/>
            <a:ext cx="6235619" cy="1077218"/>
          </a:xfrm>
          <a:prstGeom prst="rect">
            <a:avLst/>
          </a:prstGeom>
          <a:noFill/>
        </p:spPr>
        <p:txBody>
          <a:bodyPr wrap="square" rtlCol="0">
            <a:spAutoFit/>
          </a:bodyPr>
          <a:lstStyle/>
          <a:p>
            <a:pPr marL="380990" indent="-380990" defTabSz="1219170">
              <a:buClr>
                <a:srgbClr val="FF6600"/>
              </a:buClr>
              <a:buFont typeface="Wingdings" panose="05000000000000000000" pitchFamily="2" charset="2"/>
              <a:buChar char="ü"/>
            </a:pPr>
            <a:r>
              <a:rPr lang="es-CO" sz="1600" b="1" kern="0" dirty="0">
                <a:solidFill>
                  <a:srgbClr val="292929"/>
                </a:solidFill>
                <a:latin typeface="Work Sans" panose="020B0604020202020204" charset="0"/>
                <a:cs typeface="Arial"/>
                <a:sym typeface="Arial"/>
              </a:rPr>
              <a:t>Instrumento Orden Nacional</a:t>
            </a:r>
          </a:p>
          <a:p>
            <a:pPr marL="380990" indent="-380990" defTabSz="1219170">
              <a:buClr>
                <a:srgbClr val="FF6600"/>
              </a:buClr>
              <a:buFont typeface="Wingdings" panose="05000000000000000000" pitchFamily="2" charset="2"/>
              <a:buChar char="ü"/>
            </a:pPr>
            <a:r>
              <a:rPr lang="es-CO" sz="1600" b="1" kern="0" dirty="0">
                <a:solidFill>
                  <a:srgbClr val="292929"/>
                </a:solidFill>
                <a:latin typeface="Work Sans" panose="020B0604020202020204" charset="0"/>
                <a:cs typeface="Arial"/>
                <a:sym typeface="Arial"/>
              </a:rPr>
              <a:t>Instrumento Orden Territorial: </a:t>
            </a:r>
            <a:r>
              <a:rPr lang="es-CO" sz="1600" kern="0" dirty="0">
                <a:solidFill>
                  <a:srgbClr val="292929"/>
                </a:solidFill>
                <a:latin typeface="Work Sans" panose="020B0604020202020204" charset="0"/>
                <a:cs typeface="Arial"/>
                <a:sym typeface="Arial"/>
              </a:rPr>
              <a:t>No incluye medición de las buenas prácticas. Una entidad territorial de alta complejidad puede aplicar la de orden nacional.</a:t>
            </a:r>
          </a:p>
        </p:txBody>
      </p:sp>
    </p:spTree>
    <p:extLst>
      <p:ext uri="{BB962C8B-B14F-4D97-AF65-F5344CB8AC3E}">
        <p14:creationId xmlns:p14="http://schemas.microsoft.com/office/powerpoint/2010/main" val="2382169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4476822" y="1747863"/>
            <a:ext cx="633680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7200" dirty="0">
                <a:latin typeface="Work Sans" panose="020B0604020202020204" charset="0"/>
              </a:rPr>
              <a:t>Panel Preguntas</a:t>
            </a:r>
          </a:p>
        </p:txBody>
      </p:sp>
      <p:sp>
        <p:nvSpPr>
          <p:cNvPr id="7" name="Google Shape;142;p22">
            <a:extLst>
              <a:ext uri="{FF2B5EF4-FFF2-40B4-BE49-F238E27FC236}">
                <a16:creationId xmlns:a16="http://schemas.microsoft.com/office/drawing/2014/main" xmlns="" id="{4133A7C7-C3C8-4A0D-9B6C-66A30D1737EE}"/>
              </a:ext>
            </a:extLst>
          </p:cNvPr>
          <p:cNvSpPr txBox="1">
            <a:spLocks/>
          </p:cNvSpPr>
          <p:nvPr/>
        </p:nvSpPr>
        <p:spPr>
          <a:xfrm>
            <a:off x="935180" y="2039295"/>
            <a:ext cx="3611600" cy="858400"/>
          </a:xfrm>
          <a:prstGeom prst="rect">
            <a:avLst/>
          </a:prstGeom>
          <a:noFill/>
          <a:ln>
            <a:noFill/>
          </a:ln>
        </p:spPr>
        <p:txBody>
          <a:bodyPr spcFirstLastPara="1" vert="horz" wrap="square" lIns="91344" tIns="45698" rIns="91344" bIns="4569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9600" b="1" i="0" u="none" strike="noStrike" kern="1200" cap="none" spc="0" normalizeH="0" baseline="0" noProof="0" dirty="0">
                <a:ln>
                  <a:noFill/>
                </a:ln>
                <a:solidFill>
                  <a:prstClr val="black"/>
                </a:solidFill>
                <a:effectLst/>
                <a:uLnTx/>
                <a:uFillTx/>
                <a:latin typeface="Work Sans"/>
                <a:ea typeface="Work Sans"/>
                <a:cs typeface="Work Sans"/>
                <a:sym typeface="Work Sans"/>
              </a:rPr>
              <a:t>05.</a:t>
            </a:r>
          </a:p>
        </p:txBody>
      </p:sp>
    </p:spTree>
    <p:extLst>
      <p:ext uri="{BB962C8B-B14F-4D97-AF65-F5344CB8AC3E}">
        <p14:creationId xmlns:p14="http://schemas.microsoft.com/office/powerpoint/2010/main" val="29941263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60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3334282" y="1172030"/>
            <a:ext cx="2834131" cy="666977"/>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67" b="1" i="0" u="none" strike="noStrike" kern="1400" cap="none" spc="100" normalizeH="0" baseline="0" noProof="0" dirty="0">
                <a:ln>
                  <a:noFill/>
                </a:ln>
                <a:solidFill>
                  <a:srgbClr val="0070C0"/>
                </a:solidFill>
                <a:effectLst/>
                <a:uLnTx/>
                <a:uFillTx/>
                <a:latin typeface="Arial Narrow"/>
                <a:ea typeface="+mn-ea"/>
                <a:cs typeface="Arial Narrow"/>
                <a:sym typeface="Arial"/>
              </a:rPr>
              <a:t>Comité Institucional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67" b="1" i="0" u="none" strike="noStrike" kern="1400" cap="none" spc="100" normalizeH="0" baseline="0" noProof="0" dirty="0">
                <a:ln>
                  <a:noFill/>
                </a:ln>
                <a:solidFill>
                  <a:srgbClr val="0070C0"/>
                </a:solidFill>
                <a:effectLst/>
                <a:uLnTx/>
                <a:uFillTx/>
                <a:latin typeface="Arial Narrow"/>
                <a:ea typeface="+mn-ea"/>
                <a:cs typeface="Arial Narrow"/>
                <a:sym typeface="Arial"/>
              </a:rPr>
              <a:t>de Gestión y Desempeño</a:t>
            </a:r>
            <a:endParaRPr kumimoji="0" lang="en-US" sz="1867" b="1" i="0" u="none" strike="noStrike" kern="1400" cap="none" spc="100" normalizeH="0" baseline="0" noProof="0" dirty="0">
              <a:ln>
                <a:noFill/>
              </a:ln>
              <a:solidFill>
                <a:srgbClr val="0070C0"/>
              </a:solidFill>
              <a:effectLst/>
              <a:uLnTx/>
              <a:uFillTx/>
              <a:latin typeface="Arial Narrow"/>
              <a:ea typeface="+mn-ea"/>
              <a:cs typeface="Arial Narrow"/>
              <a:sym typeface="Arial"/>
            </a:endParaRPr>
          </a:p>
        </p:txBody>
      </p:sp>
      <p:sp>
        <p:nvSpPr>
          <p:cNvPr id="17" name="TextBox 17"/>
          <p:cNvSpPr txBox="1"/>
          <p:nvPr/>
        </p:nvSpPr>
        <p:spPr>
          <a:xfrm>
            <a:off x="6974698" y="974656"/>
            <a:ext cx="3012524" cy="95430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67" b="1" i="0" u="none" strike="noStrike" kern="1400" cap="none" spc="100" normalizeH="0" baseline="0" noProof="0" dirty="0">
                <a:ln>
                  <a:noFill/>
                </a:ln>
                <a:solidFill>
                  <a:srgbClr val="FF9900"/>
                </a:solidFill>
                <a:effectLst/>
                <a:uLnTx/>
                <a:uFillTx/>
                <a:latin typeface="Arial Narrow"/>
                <a:ea typeface="+mn-ea"/>
                <a:cs typeface="Arial Narrow"/>
                <a:sym typeface="Arial"/>
              </a:rPr>
              <a:t>Comité Institucional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67" b="1" i="0" u="none" strike="noStrike" kern="1400" cap="none" spc="100" normalizeH="0" baseline="0" noProof="0" dirty="0">
                <a:ln>
                  <a:noFill/>
                </a:ln>
                <a:solidFill>
                  <a:srgbClr val="FF9900"/>
                </a:solidFill>
                <a:effectLst/>
                <a:uLnTx/>
                <a:uFillTx/>
                <a:latin typeface="Arial Narrow"/>
                <a:ea typeface="+mn-ea"/>
                <a:cs typeface="Arial Narrow"/>
                <a:sym typeface="Arial"/>
              </a:rPr>
              <a:t>de Coordinación de Control Interno</a:t>
            </a:r>
            <a:endParaRPr kumimoji="0" lang="en-US" sz="1867" b="1" i="0" u="none" strike="noStrike" kern="1400" cap="none" spc="100" normalizeH="0" baseline="0" noProof="0" dirty="0">
              <a:ln>
                <a:noFill/>
              </a:ln>
              <a:solidFill>
                <a:srgbClr val="FF9900"/>
              </a:solidFill>
              <a:effectLst/>
              <a:uLnTx/>
              <a:uFillTx/>
              <a:latin typeface="Arial Narrow"/>
              <a:ea typeface="+mn-ea"/>
              <a:cs typeface="Arial Narrow"/>
              <a:sym typeface="Arial"/>
            </a:endParaRPr>
          </a:p>
        </p:txBody>
      </p:sp>
      <p:grpSp>
        <p:nvGrpSpPr>
          <p:cNvPr id="3" name="Grupo 2"/>
          <p:cNvGrpSpPr/>
          <p:nvPr/>
        </p:nvGrpSpPr>
        <p:grpSpPr>
          <a:xfrm>
            <a:off x="389865" y="3460339"/>
            <a:ext cx="2187267" cy="416126"/>
            <a:chOff x="292399" y="2595256"/>
            <a:chExt cx="1640450" cy="312095"/>
          </a:xfrm>
        </p:grpSpPr>
        <p:grpSp>
          <p:nvGrpSpPr>
            <p:cNvPr id="19" name="Grupo 10"/>
            <p:cNvGrpSpPr/>
            <p:nvPr/>
          </p:nvGrpSpPr>
          <p:grpSpPr>
            <a:xfrm>
              <a:off x="717354" y="2595256"/>
              <a:ext cx="1215495" cy="312095"/>
              <a:chOff x="7212777" y="1896448"/>
              <a:chExt cx="1283717" cy="569344"/>
            </a:xfrm>
          </p:grpSpPr>
          <p:sp>
            <p:nvSpPr>
              <p:cNvPr id="20" name="Rectángulo 11"/>
              <p:cNvSpPr/>
              <p:nvPr/>
            </p:nvSpPr>
            <p:spPr>
              <a:xfrm>
                <a:off x="7278722" y="1912819"/>
                <a:ext cx="1217772" cy="552973"/>
              </a:xfrm>
              <a:prstGeom prst="rect">
                <a:avLst/>
              </a:prstGeom>
              <a:solidFill>
                <a:srgbClr val="239DAD"/>
              </a:solidFill>
              <a:ln w="5715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srgbClr val="E5521D"/>
                  </a:solidFill>
                  <a:effectLst/>
                  <a:uLnTx/>
                  <a:uFillTx/>
                  <a:latin typeface="Calibri"/>
                  <a:ea typeface="+mn-ea"/>
                  <a:cs typeface="Arial"/>
                  <a:sym typeface="Arial"/>
                </a:endParaRPr>
              </a:p>
            </p:txBody>
          </p:sp>
          <p:sp>
            <p:nvSpPr>
              <p:cNvPr id="21" name="Rectángulo 12"/>
              <p:cNvSpPr/>
              <p:nvPr/>
            </p:nvSpPr>
            <p:spPr>
              <a:xfrm>
                <a:off x="7212777" y="1920691"/>
                <a:ext cx="1208720" cy="449822"/>
              </a:xfrm>
              <a:prstGeom prst="rect">
                <a:avLst/>
              </a:prstGeom>
              <a:solidFill>
                <a:sysClr val="window" lastClr="FFFFFF"/>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2" name="Rectángulo 13"/>
              <p:cNvSpPr/>
              <p:nvPr/>
            </p:nvSpPr>
            <p:spPr>
              <a:xfrm>
                <a:off x="7238483" y="1896448"/>
                <a:ext cx="1073229" cy="463209"/>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Preside</a:t>
                </a: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grpSp>
        <p:sp>
          <p:nvSpPr>
            <p:cNvPr id="23" name="Flecha derecha 18"/>
            <p:cNvSpPr/>
            <p:nvPr/>
          </p:nvSpPr>
          <p:spPr>
            <a:xfrm>
              <a:off x="292399" y="2617995"/>
              <a:ext cx="393735" cy="262467"/>
            </a:xfrm>
            <a:prstGeom prst="rightArrow">
              <a:avLst/>
            </a:prstGeom>
            <a:solidFill>
              <a:srgbClr val="149BBD"/>
            </a:solidFill>
            <a:ln w="12700" cap="flat" cmpd="sng" algn="ctr">
              <a:noFill/>
              <a:prstDash val="solid"/>
              <a:miter lim="800000"/>
            </a:ln>
            <a:effectLst/>
          </p:spPr>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grpSp>
        <p:nvGrpSpPr>
          <p:cNvPr id="5" name="Grupo 4"/>
          <p:cNvGrpSpPr/>
          <p:nvPr/>
        </p:nvGrpSpPr>
        <p:grpSpPr>
          <a:xfrm>
            <a:off x="389865" y="5029178"/>
            <a:ext cx="2249315" cy="746511"/>
            <a:chOff x="292399" y="3771882"/>
            <a:chExt cx="1686986" cy="559883"/>
          </a:xfrm>
        </p:grpSpPr>
        <p:grpSp>
          <p:nvGrpSpPr>
            <p:cNvPr id="24" name="Grupo 10"/>
            <p:cNvGrpSpPr/>
            <p:nvPr/>
          </p:nvGrpSpPr>
          <p:grpSpPr>
            <a:xfrm>
              <a:off x="763887" y="3771882"/>
              <a:ext cx="1215498" cy="559883"/>
              <a:chOff x="7212776" y="1912819"/>
              <a:chExt cx="1283720" cy="683720"/>
            </a:xfrm>
          </p:grpSpPr>
          <p:sp>
            <p:nvSpPr>
              <p:cNvPr id="25" name="Rectángulo 11"/>
              <p:cNvSpPr/>
              <p:nvPr/>
            </p:nvSpPr>
            <p:spPr>
              <a:xfrm>
                <a:off x="7278722" y="1912819"/>
                <a:ext cx="1217774" cy="683720"/>
              </a:xfrm>
              <a:prstGeom prst="rect">
                <a:avLst/>
              </a:prstGeom>
              <a:solidFill>
                <a:srgbClr val="239DAD"/>
              </a:solidFill>
              <a:ln w="5715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srgbClr val="E5521D"/>
                  </a:solidFill>
                  <a:effectLst/>
                  <a:uLnTx/>
                  <a:uFillTx/>
                  <a:latin typeface="Calibri"/>
                  <a:ea typeface="+mn-ea"/>
                  <a:cs typeface="Arial"/>
                  <a:sym typeface="Arial"/>
                </a:endParaRPr>
              </a:p>
            </p:txBody>
          </p:sp>
          <p:sp>
            <p:nvSpPr>
              <p:cNvPr id="26" name="Rectángulo 12"/>
              <p:cNvSpPr/>
              <p:nvPr/>
            </p:nvSpPr>
            <p:spPr>
              <a:xfrm>
                <a:off x="7212776" y="1920690"/>
                <a:ext cx="1205120" cy="587885"/>
              </a:xfrm>
              <a:prstGeom prst="rect">
                <a:avLst/>
              </a:prstGeom>
              <a:solidFill>
                <a:sysClr val="window" lastClr="FFFFFF"/>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7" name="Rectángulo 13"/>
              <p:cNvSpPr/>
              <p:nvPr/>
            </p:nvSpPr>
            <p:spPr>
              <a:xfrm>
                <a:off x="7238483" y="1944798"/>
                <a:ext cx="1073229" cy="535588"/>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Periodicidad reunión</a:t>
                </a: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grpSp>
        <p:sp>
          <p:nvSpPr>
            <p:cNvPr id="28" name="Flecha derecha 18"/>
            <p:cNvSpPr/>
            <p:nvPr/>
          </p:nvSpPr>
          <p:spPr>
            <a:xfrm>
              <a:off x="292399" y="3884208"/>
              <a:ext cx="440267" cy="262467"/>
            </a:xfrm>
            <a:prstGeom prst="rightArrow">
              <a:avLst/>
            </a:prstGeom>
            <a:solidFill>
              <a:srgbClr val="149BBD"/>
            </a:solidFill>
            <a:ln w="12700" cap="flat" cmpd="sng" algn="ctr">
              <a:noFill/>
              <a:prstDash val="solid"/>
              <a:miter lim="800000"/>
            </a:ln>
            <a:effectLst/>
          </p:spPr>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sp>
        <p:nvSpPr>
          <p:cNvPr id="29" name="TextBox 24"/>
          <p:cNvSpPr txBox="1"/>
          <p:nvPr/>
        </p:nvSpPr>
        <p:spPr>
          <a:xfrm>
            <a:off x="3524978" y="2279493"/>
            <a:ext cx="2452739" cy="416127"/>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733"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Decreto 1499 de 2017</a:t>
            </a:r>
          </a:p>
        </p:txBody>
      </p:sp>
      <p:sp>
        <p:nvSpPr>
          <p:cNvPr id="49" name="TextBox 24"/>
          <p:cNvSpPr txBox="1"/>
          <p:nvPr/>
        </p:nvSpPr>
        <p:spPr>
          <a:xfrm>
            <a:off x="7405402" y="3077123"/>
            <a:ext cx="2452739"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Representante Legal (no admite delegación)</a:t>
            </a:r>
          </a:p>
        </p:txBody>
      </p:sp>
      <p:grpSp>
        <p:nvGrpSpPr>
          <p:cNvPr id="2" name="Grupo 1"/>
          <p:cNvGrpSpPr/>
          <p:nvPr/>
        </p:nvGrpSpPr>
        <p:grpSpPr>
          <a:xfrm>
            <a:off x="389866" y="2293516"/>
            <a:ext cx="2184805" cy="746511"/>
            <a:chOff x="292399" y="1720136"/>
            <a:chExt cx="1638604" cy="559883"/>
          </a:xfrm>
        </p:grpSpPr>
        <p:grpSp>
          <p:nvGrpSpPr>
            <p:cNvPr id="50" name="Grupo 10"/>
            <p:cNvGrpSpPr/>
            <p:nvPr/>
          </p:nvGrpSpPr>
          <p:grpSpPr>
            <a:xfrm>
              <a:off x="715505" y="1720136"/>
              <a:ext cx="1215498" cy="559883"/>
              <a:chOff x="7212776" y="1912819"/>
              <a:chExt cx="1283720" cy="683720"/>
            </a:xfrm>
          </p:grpSpPr>
          <p:sp>
            <p:nvSpPr>
              <p:cNvPr id="51" name="Rectángulo 11"/>
              <p:cNvSpPr/>
              <p:nvPr/>
            </p:nvSpPr>
            <p:spPr>
              <a:xfrm>
                <a:off x="7278722" y="1912819"/>
                <a:ext cx="1217774" cy="683720"/>
              </a:xfrm>
              <a:prstGeom prst="rect">
                <a:avLst/>
              </a:prstGeom>
              <a:solidFill>
                <a:srgbClr val="239DAD"/>
              </a:solidFill>
              <a:ln w="5715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srgbClr val="E5521D"/>
                  </a:solidFill>
                  <a:effectLst/>
                  <a:uLnTx/>
                  <a:uFillTx/>
                  <a:latin typeface="Calibri"/>
                  <a:ea typeface="+mn-ea"/>
                  <a:cs typeface="Arial"/>
                  <a:sym typeface="Arial"/>
                </a:endParaRPr>
              </a:p>
            </p:txBody>
          </p:sp>
          <p:sp>
            <p:nvSpPr>
              <p:cNvPr id="52" name="Rectángulo 12"/>
              <p:cNvSpPr/>
              <p:nvPr/>
            </p:nvSpPr>
            <p:spPr>
              <a:xfrm>
                <a:off x="7212776" y="1920690"/>
                <a:ext cx="1205120" cy="587885"/>
              </a:xfrm>
              <a:prstGeom prst="rect">
                <a:avLst/>
              </a:prstGeom>
              <a:solidFill>
                <a:sysClr val="window" lastClr="FFFFFF"/>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53" name="Rectángulo 13"/>
              <p:cNvSpPr/>
              <p:nvPr/>
            </p:nvSpPr>
            <p:spPr>
              <a:xfrm>
                <a:off x="7238483" y="1944798"/>
                <a:ext cx="1073229" cy="535588"/>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Norma que lo regula</a:t>
                </a: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grpSp>
        <p:sp>
          <p:nvSpPr>
            <p:cNvPr id="54" name="Flecha derecha 18"/>
            <p:cNvSpPr/>
            <p:nvPr/>
          </p:nvSpPr>
          <p:spPr>
            <a:xfrm>
              <a:off x="292399" y="1836050"/>
              <a:ext cx="393735" cy="262467"/>
            </a:xfrm>
            <a:prstGeom prst="rightArrow">
              <a:avLst/>
            </a:prstGeom>
            <a:solidFill>
              <a:srgbClr val="149BBD"/>
            </a:solidFill>
            <a:ln w="12700" cap="flat" cmpd="sng" algn="ctr">
              <a:noFill/>
              <a:prstDash val="solid"/>
              <a:miter lim="800000"/>
            </a:ln>
            <a:effectLst/>
          </p:spPr>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sp>
        <p:nvSpPr>
          <p:cNvPr id="55" name="TextBox 24"/>
          <p:cNvSpPr txBox="1"/>
          <p:nvPr/>
        </p:nvSpPr>
        <p:spPr>
          <a:xfrm>
            <a:off x="7275880" y="2320823"/>
            <a:ext cx="2452739" cy="416127"/>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733"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Decreto 648 de 2017</a:t>
            </a:r>
          </a:p>
        </p:txBody>
      </p:sp>
      <p:sp>
        <p:nvSpPr>
          <p:cNvPr id="56" name="TextBox 24"/>
          <p:cNvSpPr txBox="1"/>
          <p:nvPr/>
        </p:nvSpPr>
        <p:spPr>
          <a:xfrm>
            <a:off x="3324069" y="3199480"/>
            <a:ext cx="3035041"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Viceministro o subdirector  o Secretario General. (O. Nacional)</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Servidor del más alto nivel jerárquico (O. Territorial)</a:t>
            </a:r>
          </a:p>
        </p:txBody>
      </p:sp>
      <p:sp>
        <p:nvSpPr>
          <p:cNvPr id="57" name="TextBox 24"/>
          <p:cNvSpPr txBox="1"/>
          <p:nvPr/>
        </p:nvSpPr>
        <p:spPr>
          <a:xfrm>
            <a:off x="3524978" y="4135888"/>
            <a:ext cx="2452739"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Jefe de Planeación o quien haga sus veces.</a:t>
            </a:r>
          </a:p>
        </p:txBody>
      </p:sp>
      <p:sp>
        <p:nvSpPr>
          <p:cNvPr id="58" name="TextBox 24"/>
          <p:cNvSpPr txBox="1"/>
          <p:nvPr/>
        </p:nvSpPr>
        <p:spPr>
          <a:xfrm>
            <a:off x="7275880" y="4097724"/>
            <a:ext cx="2452739"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Jefe de Control Interno o quien haga sus veces.</a:t>
            </a:r>
          </a:p>
        </p:txBody>
      </p:sp>
      <p:sp>
        <p:nvSpPr>
          <p:cNvPr id="59" name="TextBox 24"/>
          <p:cNvSpPr txBox="1"/>
          <p:nvPr/>
        </p:nvSpPr>
        <p:spPr>
          <a:xfrm>
            <a:off x="3445465" y="5174344"/>
            <a:ext cx="2452739" cy="367007"/>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Trimestral</a:t>
            </a:r>
          </a:p>
        </p:txBody>
      </p:sp>
      <p:grpSp>
        <p:nvGrpSpPr>
          <p:cNvPr id="6" name="Grupo 5"/>
          <p:cNvGrpSpPr/>
          <p:nvPr/>
        </p:nvGrpSpPr>
        <p:grpSpPr>
          <a:xfrm>
            <a:off x="7306172" y="5100369"/>
            <a:ext cx="2551969" cy="619028"/>
            <a:chOff x="5810024" y="3867494"/>
            <a:chExt cx="1913977" cy="464271"/>
          </a:xfrm>
        </p:grpSpPr>
        <p:sp>
          <p:nvSpPr>
            <p:cNvPr id="60" name="TextBox 24"/>
            <p:cNvSpPr txBox="1"/>
            <p:nvPr/>
          </p:nvSpPr>
          <p:spPr>
            <a:xfrm>
              <a:off x="5810024" y="3867494"/>
              <a:ext cx="1839554" cy="222498"/>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FF9900"/>
                  </a:solidFill>
                  <a:effectLst/>
                  <a:uLnTx/>
                  <a:uFillTx/>
                  <a:latin typeface="Arial Narrow" panose="020B0606020202030204" pitchFamily="34" charset="0"/>
                  <a:ea typeface="+mn-ea"/>
                  <a:cs typeface="Arial"/>
                  <a:sym typeface="Arial"/>
                </a:rPr>
                <a:t>**</a:t>
              </a: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Semestral</a:t>
              </a:r>
            </a:p>
          </p:txBody>
        </p:sp>
        <p:sp>
          <p:nvSpPr>
            <p:cNvPr id="61" name="TextBox 24"/>
            <p:cNvSpPr txBox="1"/>
            <p:nvPr/>
          </p:nvSpPr>
          <p:spPr>
            <a:xfrm>
              <a:off x="5884447" y="3994380"/>
              <a:ext cx="1839554" cy="337385"/>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067" b="1" i="0" u="none" strike="noStrike" kern="1200" cap="none" spc="0" normalizeH="0" baseline="0" noProof="0" dirty="0">
                  <a:ln>
                    <a:noFill/>
                  </a:ln>
                  <a:solidFill>
                    <a:srgbClr val="FF9900"/>
                  </a:solidFill>
                  <a:effectLst/>
                  <a:uLnTx/>
                  <a:uFillTx/>
                  <a:latin typeface="Arial Narrow" panose="020B0606020202030204" pitchFamily="34" charset="0"/>
                  <a:ea typeface="+mn-ea"/>
                  <a:cs typeface="Arial"/>
                  <a:sym typeface="Arial"/>
                </a:rPr>
                <a:t>**</a:t>
              </a:r>
              <a:r>
                <a:rPr kumimoji="0" lang="es-CO" sz="1067"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Se sugiere ajustar periodicidad para una mejor coordinación entre los comités</a:t>
              </a:r>
            </a:p>
          </p:txBody>
        </p:sp>
      </p:grpSp>
      <p:grpSp>
        <p:nvGrpSpPr>
          <p:cNvPr id="7" name="Grupo 6"/>
          <p:cNvGrpSpPr/>
          <p:nvPr/>
        </p:nvGrpSpPr>
        <p:grpSpPr>
          <a:xfrm>
            <a:off x="411074" y="6003529"/>
            <a:ext cx="2198517" cy="478379"/>
            <a:chOff x="308305" y="4502643"/>
            <a:chExt cx="1648888" cy="358784"/>
          </a:xfrm>
        </p:grpSpPr>
        <p:sp>
          <p:nvSpPr>
            <p:cNvPr id="62" name="Flecha derecha 23"/>
            <p:cNvSpPr/>
            <p:nvPr/>
          </p:nvSpPr>
          <p:spPr>
            <a:xfrm>
              <a:off x="308305" y="4530359"/>
              <a:ext cx="440267" cy="262467"/>
            </a:xfrm>
            <a:prstGeom prst="rightArrow">
              <a:avLst/>
            </a:prstGeom>
            <a:solidFill>
              <a:srgbClr val="FFC000">
                <a:lumMod val="75000"/>
              </a:srgbClr>
            </a:solidFill>
            <a:ln w="12700" cap="flat" cmpd="sng" algn="ctr">
              <a:noFill/>
              <a:prstDash val="solid"/>
              <a:miter lim="800000"/>
            </a:ln>
            <a:effectLst/>
          </p:spPr>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nvGrpSpPr>
            <p:cNvPr id="63" name="Grupo 28"/>
            <p:cNvGrpSpPr/>
            <p:nvPr/>
          </p:nvGrpSpPr>
          <p:grpSpPr>
            <a:xfrm>
              <a:off x="777947" y="4502643"/>
              <a:ext cx="1179246" cy="358784"/>
              <a:chOff x="7212777" y="1914486"/>
              <a:chExt cx="1956317" cy="478379"/>
            </a:xfrm>
          </p:grpSpPr>
          <p:sp>
            <p:nvSpPr>
              <p:cNvPr id="64" name="Rectángulo 29"/>
              <p:cNvSpPr/>
              <p:nvPr/>
            </p:nvSpPr>
            <p:spPr>
              <a:xfrm>
                <a:off x="7279759" y="1940167"/>
                <a:ext cx="1889333" cy="452698"/>
              </a:xfrm>
              <a:prstGeom prst="rect">
                <a:avLst/>
              </a:prstGeom>
              <a:solidFill>
                <a:srgbClr val="FFC000">
                  <a:lumMod val="75000"/>
                </a:srgbClr>
              </a:solidFill>
              <a:ln w="5715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srgbClr val="E5521D"/>
                  </a:solidFill>
                  <a:effectLst/>
                  <a:uLnTx/>
                  <a:uFillTx/>
                  <a:latin typeface="Calibri"/>
                  <a:ea typeface="+mn-ea"/>
                  <a:cs typeface="Arial"/>
                  <a:sym typeface="Arial"/>
                </a:endParaRPr>
              </a:p>
            </p:txBody>
          </p:sp>
          <p:sp>
            <p:nvSpPr>
              <p:cNvPr id="65" name="Rectángulo 30"/>
              <p:cNvSpPr/>
              <p:nvPr/>
            </p:nvSpPr>
            <p:spPr>
              <a:xfrm>
                <a:off x="7212777" y="1920690"/>
                <a:ext cx="1869668" cy="380710"/>
              </a:xfrm>
              <a:prstGeom prst="rect">
                <a:avLst/>
              </a:prstGeom>
              <a:solidFill>
                <a:sysClr val="window" lastClr="FFFFFF"/>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173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6" name="Rectángulo 31"/>
              <p:cNvSpPr/>
              <p:nvPr/>
            </p:nvSpPr>
            <p:spPr>
              <a:xfrm>
                <a:off x="7212777" y="1914486"/>
                <a:ext cx="1956317" cy="318100"/>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Observaciones</a:t>
                </a:r>
                <a:endParaRPr kumimoji="0" lang="es-CO" sz="1467"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grpSp>
      </p:grpSp>
      <p:grpSp>
        <p:nvGrpSpPr>
          <p:cNvPr id="4" name="Grupo 3"/>
          <p:cNvGrpSpPr/>
          <p:nvPr/>
        </p:nvGrpSpPr>
        <p:grpSpPr>
          <a:xfrm>
            <a:off x="424784" y="4095487"/>
            <a:ext cx="2184805" cy="746511"/>
            <a:chOff x="318588" y="3071614"/>
            <a:chExt cx="1638604" cy="559883"/>
          </a:xfrm>
        </p:grpSpPr>
        <p:grpSp>
          <p:nvGrpSpPr>
            <p:cNvPr id="72" name="Grupo 10"/>
            <p:cNvGrpSpPr/>
            <p:nvPr/>
          </p:nvGrpSpPr>
          <p:grpSpPr>
            <a:xfrm>
              <a:off x="741694" y="3071614"/>
              <a:ext cx="1215498" cy="559883"/>
              <a:chOff x="7212776" y="1912819"/>
              <a:chExt cx="1283720" cy="683720"/>
            </a:xfrm>
          </p:grpSpPr>
          <p:sp>
            <p:nvSpPr>
              <p:cNvPr id="73" name="Rectángulo 11"/>
              <p:cNvSpPr/>
              <p:nvPr/>
            </p:nvSpPr>
            <p:spPr>
              <a:xfrm>
                <a:off x="7278722" y="1912819"/>
                <a:ext cx="1217774" cy="683720"/>
              </a:xfrm>
              <a:prstGeom prst="rect">
                <a:avLst/>
              </a:prstGeom>
              <a:solidFill>
                <a:srgbClr val="239DAD"/>
              </a:solidFill>
              <a:ln w="5715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srgbClr val="E5521D"/>
                  </a:solidFill>
                  <a:effectLst/>
                  <a:uLnTx/>
                  <a:uFillTx/>
                  <a:latin typeface="Calibri"/>
                  <a:ea typeface="+mn-ea"/>
                  <a:cs typeface="Arial"/>
                  <a:sym typeface="Arial"/>
                </a:endParaRPr>
              </a:p>
            </p:txBody>
          </p:sp>
          <p:sp>
            <p:nvSpPr>
              <p:cNvPr id="74" name="Rectángulo 12"/>
              <p:cNvSpPr/>
              <p:nvPr/>
            </p:nvSpPr>
            <p:spPr>
              <a:xfrm>
                <a:off x="7212776" y="1920690"/>
                <a:ext cx="1205120" cy="587885"/>
              </a:xfrm>
              <a:prstGeom prst="rect">
                <a:avLst/>
              </a:prstGeom>
              <a:solidFill>
                <a:sysClr val="window" lastClr="FFFFFF"/>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75" name="Rectángulo 13"/>
              <p:cNvSpPr/>
              <p:nvPr/>
            </p:nvSpPr>
            <p:spPr>
              <a:xfrm>
                <a:off x="7238483" y="1944798"/>
                <a:ext cx="1073229" cy="535588"/>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Secretaría Técnica</a:t>
                </a: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endParaRPr>
              </a:p>
            </p:txBody>
          </p:sp>
        </p:grpSp>
        <p:sp>
          <p:nvSpPr>
            <p:cNvPr id="76" name="Flecha derecha 18"/>
            <p:cNvSpPr/>
            <p:nvPr/>
          </p:nvSpPr>
          <p:spPr>
            <a:xfrm>
              <a:off x="318588" y="3187528"/>
              <a:ext cx="393735" cy="262467"/>
            </a:xfrm>
            <a:prstGeom prst="rightArrow">
              <a:avLst/>
            </a:prstGeom>
            <a:solidFill>
              <a:srgbClr val="149BBD"/>
            </a:solidFill>
            <a:ln w="12700" cap="flat" cmpd="sng" algn="ctr">
              <a:noFill/>
              <a:prstDash val="solid"/>
              <a:miter lim="800000"/>
            </a:ln>
            <a:effectLst/>
          </p:spPr>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sp>
        <p:nvSpPr>
          <p:cNvPr id="77" name="TextBox 24"/>
          <p:cNvSpPr txBox="1"/>
          <p:nvPr/>
        </p:nvSpPr>
        <p:spPr>
          <a:xfrm>
            <a:off x="3310183" y="5864415"/>
            <a:ext cx="3298193"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Sustituirá los demás comités que tengan relación con el Modelo y que no sean obligatorios por mandato legal</a:t>
            </a:r>
          </a:p>
        </p:txBody>
      </p:sp>
      <p:sp>
        <p:nvSpPr>
          <p:cNvPr id="78" name="TextBox 24"/>
          <p:cNvSpPr txBox="1"/>
          <p:nvPr/>
        </p:nvSpPr>
        <p:spPr>
          <a:xfrm>
            <a:off x="6974698" y="5888579"/>
            <a:ext cx="2995932" cy="593329"/>
          </a:xfrm>
          <a:prstGeom prst="rect">
            <a:avLst/>
          </a:prstGeom>
          <a:noFill/>
          <a:ln w="19050" cap="flat" cmpd="sng" algn="ctr">
            <a:noFill/>
            <a:prstDash val="solid"/>
            <a:miter lim="800000"/>
          </a:ln>
          <a:effectLst/>
        </p:spPr>
        <p:txBody>
          <a:bodyPr lIns="91439" tIns="45719" rIns="91439" bIns="45719" rtlCol="0" anchor="ctr"/>
          <a:lstStyle>
            <a:defPPr>
              <a:defRPr lang="es-ES_tradnl"/>
            </a:defPPr>
            <a:lvl1pPr>
              <a:defRPr>
                <a:solidFill>
                  <a:schemeClr val="tx1">
                    <a:lumMod val="65000"/>
                    <a:lumOff val="35000"/>
                  </a:schemeClr>
                </a:solidFill>
                <a:latin typeface="Arial Narrow" panose="020B060602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Desarrolla temas relacionados con la Oficina de Control Interno, evalúa la efectividad de la gestión del riesgo y del Sistema de Control Interno institucional.</a:t>
            </a:r>
          </a:p>
        </p:txBody>
      </p:sp>
      <p:sp>
        <p:nvSpPr>
          <p:cNvPr id="67" name="CuadroTexto 66">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Institucionalidad – Comités Conformación</a:t>
            </a:r>
          </a:p>
        </p:txBody>
      </p:sp>
    </p:spTree>
    <p:extLst>
      <p:ext uri="{BB962C8B-B14F-4D97-AF65-F5344CB8AC3E}">
        <p14:creationId xmlns:p14="http://schemas.microsoft.com/office/powerpoint/2010/main" val="306983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0"/>
            <a:ext cx="12188952" cy="6859715"/>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r="89894" b="82045"/>
          <a:stretch/>
        </p:blipFill>
        <p:spPr>
          <a:xfrm>
            <a:off x="3050" y="0"/>
            <a:ext cx="1231863" cy="1231643"/>
          </a:xfrm>
          <a:prstGeom prst="rect">
            <a:avLst/>
          </a:prstGeom>
        </p:spPr>
      </p:pic>
      <p:grpSp>
        <p:nvGrpSpPr>
          <p:cNvPr id="14" name="Grupo 13"/>
          <p:cNvGrpSpPr/>
          <p:nvPr/>
        </p:nvGrpSpPr>
        <p:grpSpPr>
          <a:xfrm>
            <a:off x="917296" y="2369975"/>
            <a:ext cx="5203587" cy="849086"/>
            <a:chOff x="917295" y="2369976"/>
            <a:chExt cx="5203587" cy="849086"/>
          </a:xfrm>
        </p:grpSpPr>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8195" t="34549" r="49807" b="53073"/>
            <a:stretch/>
          </p:blipFill>
          <p:spPr>
            <a:xfrm>
              <a:off x="2220686" y="2369976"/>
              <a:ext cx="3900196" cy="849086"/>
            </a:xfrm>
            <a:prstGeom prst="rect">
              <a:avLst/>
            </a:prstGeom>
          </p:spPr>
        </p:pic>
        <p:sp>
          <p:nvSpPr>
            <p:cNvPr id="12" name="Rectángulo 11"/>
            <p:cNvSpPr/>
            <p:nvPr/>
          </p:nvSpPr>
          <p:spPr>
            <a:xfrm>
              <a:off x="917295" y="2785960"/>
              <a:ext cx="1470274" cy="33855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Línea estratégica</a:t>
              </a:r>
            </a:p>
          </p:txBody>
        </p:sp>
      </p:grpSp>
      <p:grpSp>
        <p:nvGrpSpPr>
          <p:cNvPr id="17" name="Grupo 16"/>
          <p:cNvGrpSpPr/>
          <p:nvPr/>
        </p:nvGrpSpPr>
        <p:grpSpPr>
          <a:xfrm>
            <a:off x="6606073" y="474601"/>
            <a:ext cx="2948475" cy="2539187"/>
            <a:chOff x="6606072" y="474602"/>
            <a:chExt cx="2948475" cy="2539186"/>
          </a:xfrm>
        </p:grpSpPr>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54172" t="9793" r="37407" b="56065"/>
            <a:stretch/>
          </p:blipFill>
          <p:spPr>
            <a:xfrm>
              <a:off x="6606072" y="671804"/>
              <a:ext cx="1026369" cy="2341984"/>
            </a:xfrm>
            <a:prstGeom prst="rect">
              <a:avLst/>
            </a:prstGeom>
          </p:spPr>
        </p:pic>
        <p:sp>
          <p:nvSpPr>
            <p:cNvPr id="16" name="Rectángulo 15"/>
            <p:cNvSpPr/>
            <p:nvPr/>
          </p:nvSpPr>
          <p:spPr>
            <a:xfrm>
              <a:off x="7442719" y="474602"/>
              <a:ext cx="2111828" cy="3385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Primera línea de defensa</a:t>
              </a:r>
            </a:p>
          </p:txBody>
        </p:sp>
      </p:grpSp>
      <p:grpSp>
        <p:nvGrpSpPr>
          <p:cNvPr id="20" name="Grupo 19"/>
          <p:cNvGrpSpPr/>
          <p:nvPr/>
        </p:nvGrpSpPr>
        <p:grpSpPr>
          <a:xfrm>
            <a:off x="7669763" y="1763490"/>
            <a:ext cx="4412603" cy="886409"/>
            <a:chOff x="7669763" y="1763486"/>
            <a:chExt cx="4412602" cy="886408"/>
          </a:xfrm>
        </p:grpSpPr>
        <p:pic>
          <p:nvPicPr>
            <p:cNvPr id="18"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62899" t="25708" r="10462" b="61370"/>
            <a:stretch/>
          </p:blipFill>
          <p:spPr>
            <a:xfrm>
              <a:off x="7669763" y="1763486"/>
              <a:ext cx="3247054" cy="886408"/>
            </a:xfrm>
            <a:prstGeom prst="rect">
              <a:avLst/>
            </a:prstGeom>
          </p:spPr>
        </p:pic>
        <p:sp>
          <p:nvSpPr>
            <p:cNvPr id="19" name="Rectángulo 18"/>
            <p:cNvSpPr/>
            <p:nvPr/>
          </p:nvSpPr>
          <p:spPr>
            <a:xfrm>
              <a:off x="9900557" y="2284340"/>
              <a:ext cx="2181808" cy="33855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Segunda línea de defensa</a:t>
              </a:r>
            </a:p>
          </p:txBody>
        </p:sp>
      </p:grpSp>
      <p:grpSp>
        <p:nvGrpSpPr>
          <p:cNvPr id="23" name="Grupo 22"/>
          <p:cNvGrpSpPr/>
          <p:nvPr/>
        </p:nvGrpSpPr>
        <p:grpSpPr>
          <a:xfrm>
            <a:off x="8658810" y="3769571"/>
            <a:ext cx="4089919" cy="877305"/>
            <a:chOff x="8658808" y="3769568"/>
            <a:chExt cx="4089919" cy="877305"/>
          </a:xfrm>
        </p:grpSpPr>
        <p:pic>
          <p:nvPicPr>
            <p:cNvPr id="21" name="Imagen 20"/>
            <p:cNvPicPr>
              <a:picLocks noChangeAspect="1"/>
            </p:cNvPicPr>
            <p:nvPr/>
          </p:nvPicPr>
          <p:blipFill rotWithShape="1">
            <a:blip r:embed="rId6" cstate="print">
              <a:extLst>
                <a:ext uri="{28A0092B-C50C-407E-A947-70E740481C1C}">
                  <a14:useLocalDpi xmlns:a14="http://schemas.microsoft.com/office/drawing/2010/main" val="0"/>
                </a:ext>
              </a:extLst>
            </a:blip>
            <a:srcRect l="71013" t="54952" r="9160" b="33486"/>
            <a:stretch/>
          </p:blipFill>
          <p:spPr>
            <a:xfrm>
              <a:off x="8658808" y="3769568"/>
              <a:ext cx="2416629" cy="793102"/>
            </a:xfrm>
            <a:prstGeom prst="rect">
              <a:avLst/>
            </a:prstGeom>
          </p:spPr>
        </p:pic>
        <p:sp>
          <p:nvSpPr>
            <p:cNvPr id="22" name="Rectángulo 21"/>
            <p:cNvSpPr/>
            <p:nvPr/>
          </p:nvSpPr>
          <p:spPr>
            <a:xfrm>
              <a:off x="9853127" y="4308319"/>
              <a:ext cx="2895600" cy="3385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Tercera línea de defensa</a:t>
              </a:r>
            </a:p>
          </p:txBody>
        </p:sp>
      </p:grpSp>
      <p:sp>
        <p:nvSpPr>
          <p:cNvPr id="24" name="TextBox 8"/>
          <p:cNvSpPr txBox="1"/>
          <p:nvPr/>
        </p:nvSpPr>
        <p:spPr>
          <a:xfrm>
            <a:off x="1310326" y="533750"/>
            <a:ext cx="2599201" cy="400110"/>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2000" b="1" i="0" u="sng" strike="noStrike" kern="1400" cap="none" spc="100" normalizeH="0" baseline="0" noProof="0" dirty="0">
                <a:ln>
                  <a:noFill/>
                </a:ln>
                <a:solidFill>
                  <a:srgbClr val="000000">
                    <a:lumMod val="85000"/>
                    <a:lumOff val="15000"/>
                  </a:srgbClr>
                </a:solidFill>
                <a:effectLst/>
                <a:uLnTx/>
                <a:uFillTx/>
                <a:latin typeface="Arial Black" panose="020B0A04020102020204" pitchFamily="34" charset="0"/>
                <a:ea typeface="+mn-ea"/>
                <a:cs typeface="Arial" panose="020B0604020202020204" pitchFamily="34" charset="0"/>
                <a:sym typeface="Arial"/>
              </a:rPr>
              <a:t>Control interno</a:t>
            </a:r>
            <a:endParaRPr kumimoji="0" lang="en-US" sz="2000" b="0" i="0" u="none" strike="noStrike" kern="1400" cap="none" spc="100" normalizeH="0" baseline="0" noProof="0" dirty="0">
              <a:ln>
                <a:noFill/>
              </a:ln>
              <a:solidFill>
                <a:srgbClr val="000000">
                  <a:lumMod val="85000"/>
                  <a:lumOff val="15000"/>
                </a:srgbClr>
              </a:solidFill>
              <a:effectLst/>
              <a:uLnTx/>
              <a:uFillTx/>
              <a:latin typeface="Arial Black" panose="020B0A04020102020204" pitchFamily="34" charset="0"/>
              <a:ea typeface="+mn-ea"/>
              <a:cs typeface="Arial" panose="020B0604020202020204" pitchFamily="34" charset="0"/>
              <a:sym typeface="Arial"/>
            </a:endParaRPr>
          </a:p>
        </p:txBody>
      </p:sp>
      <p:sp>
        <p:nvSpPr>
          <p:cNvPr id="25" name="TextBox 8"/>
          <p:cNvSpPr txBox="1"/>
          <p:nvPr/>
        </p:nvSpPr>
        <p:spPr>
          <a:xfrm>
            <a:off x="1310327" y="298057"/>
            <a:ext cx="3052917" cy="307777"/>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300" normalizeH="0" baseline="0" noProof="0" dirty="0">
                <a:ln>
                  <a:noFill/>
                </a:ln>
                <a:solidFill>
                  <a:srgbClr val="000000">
                    <a:lumMod val="65000"/>
                    <a:lumOff val="35000"/>
                  </a:srgbClr>
                </a:solidFill>
                <a:effectLst/>
                <a:uLnTx/>
                <a:uFillTx/>
                <a:latin typeface="Arial Narrow" panose="020B0606020202030204" pitchFamily="34" charset="0"/>
                <a:ea typeface="+mn-ea"/>
                <a:cs typeface="Arial" panose="020B0604020202020204" pitchFamily="34" charset="0"/>
                <a:sym typeface="Arial"/>
              </a:rPr>
              <a:t>DIMENSIÓN 7</a:t>
            </a:r>
            <a:endParaRPr kumimoji="0" lang="en-US" sz="1400" b="1" i="0" u="none" strike="noStrike" kern="1400" cap="none" spc="300" normalizeH="0" baseline="0" noProof="0" dirty="0">
              <a:ln>
                <a:noFill/>
              </a:ln>
              <a:solidFill>
                <a:srgbClr val="000000">
                  <a:lumMod val="65000"/>
                  <a:lumOff val="35000"/>
                </a:srgbClr>
              </a:solidFill>
              <a:effectLst/>
              <a:uLnTx/>
              <a:uFillTx/>
              <a:latin typeface="Arial Narrow" panose="020B0606020202030204" pitchFamily="34" charset="0"/>
              <a:ea typeface="+mn-ea"/>
              <a:cs typeface="Arial" panose="020B0604020202020204" pitchFamily="34" charset="0"/>
              <a:sym typeface="Arial"/>
            </a:endParaRPr>
          </a:p>
        </p:txBody>
      </p:sp>
      <p:grpSp>
        <p:nvGrpSpPr>
          <p:cNvPr id="2" name="Grupo 1"/>
          <p:cNvGrpSpPr/>
          <p:nvPr/>
        </p:nvGrpSpPr>
        <p:grpSpPr>
          <a:xfrm>
            <a:off x="9656029" y="5267395"/>
            <a:ext cx="2359507" cy="1302807"/>
            <a:chOff x="9656029" y="5267394"/>
            <a:chExt cx="2359506" cy="1302808"/>
          </a:xfrm>
        </p:grpSpPr>
        <p:sp>
          <p:nvSpPr>
            <p:cNvPr id="28" name="Rectángulo 27"/>
            <p:cNvSpPr/>
            <p:nvPr/>
          </p:nvSpPr>
          <p:spPr>
            <a:xfrm>
              <a:off x="9751826" y="5893094"/>
              <a:ext cx="2263709" cy="67710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400" b="1" i="0" u="none" strike="noStrike" kern="1400" cap="none" spc="100" normalizeH="0" baseline="0" noProof="0" dirty="0">
                  <a:ln>
                    <a:noFill/>
                  </a:ln>
                  <a:solidFill>
                    <a:srgbClr val="000000">
                      <a:lumMod val="85000"/>
                      <a:lumOff val="15000"/>
                    </a:srgbClr>
                  </a:solidFill>
                  <a:effectLst/>
                  <a:uLnTx/>
                  <a:uFillTx/>
                  <a:latin typeface="Arial Narrow"/>
                  <a:ea typeface="+mn-ea"/>
                  <a:cs typeface="Arial Narrow"/>
                  <a:sym typeface="Arial"/>
                </a:rPr>
                <a:t>Políticas asociadas: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CO" sz="1200" b="1" i="0" u="none" strike="noStrike" kern="1400" cap="none" spc="100" normalizeH="0" baseline="0" noProof="0" dirty="0">
                <a:ln>
                  <a:noFill/>
                </a:ln>
                <a:solidFill>
                  <a:srgbClr val="000000">
                    <a:lumMod val="85000"/>
                    <a:lumOff val="15000"/>
                  </a:srgbClr>
                </a:solidFill>
                <a:effectLst/>
                <a:uLnTx/>
                <a:uFillTx/>
                <a:latin typeface="Arial Narrow"/>
                <a:ea typeface="+mn-ea"/>
                <a:cs typeface="Arial Narrow"/>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200" b="1" i="0" u="none" strike="noStrike" kern="1400" cap="none" spc="100" normalizeH="0" baseline="0" noProof="0" dirty="0">
                  <a:ln>
                    <a:noFill/>
                  </a:ln>
                  <a:solidFill>
                    <a:srgbClr val="000000">
                      <a:lumMod val="85000"/>
                      <a:lumOff val="15000"/>
                    </a:srgbClr>
                  </a:solidFill>
                  <a:effectLst/>
                  <a:uLnTx/>
                  <a:uFillTx/>
                  <a:latin typeface="Arial Narrow"/>
                  <a:ea typeface="+mn-ea"/>
                  <a:cs typeface="Arial Narrow"/>
                  <a:sym typeface="Arial"/>
                </a:rPr>
                <a:t>Control interno</a:t>
              </a:r>
            </a:p>
          </p:txBody>
        </p:sp>
        <p:sp>
          <p:nvSpPr>
            <p:cNvPr id="29" name="Rectángulo 28"/>
            <p:cNvSpPr/>
            <p:nvPr/>
          </p:nvSpPr>
          <p:spPr>
            <a:xfrm>
              <a:off x="9656029" y="6367006"/>
              <a:ext cx="95795" cy="95795"/>
            </a:xfrm>
            <a:prstGeom prst="rect">
              <a:avLst/>
            </a:prstGeom>
            <a:solidFill>
              <a:srgbClr val="EEC6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30" name="Imagen 29"/>
            <p:cNvPicPr>
              <a:picLocks noChangeAspect="1"/>
            </p:cNvPicPr>
            <p:nvPr/>
          </p:nvPicPr>
          <p:blipFill rotWithShape="1">
            <a:blip r:embed="rId7" cstate="print">
              <a:extLst>
                <a:ext uri="{28A0092B-C50C-407E-A947-70E740481C1C}">
                  <a14:useLocalDpi xmlns:a14="http://schemas.microsoft.com/office/drawing/2010/main" val="0"/>
                </a:ext>
              </a:extLst>
            </a:blip>
            <a:srcRect l="77348" t="4308" r="10551" b="18208"/>
            <a:stretch/>
          </p:blipFill>
          <p:spPr>
            <a:xfrm>
              <a:off x="10333168" y="5267394"/>
              <a:ext cx="583649" cy="701964"/>
            </a:xfrm>
            <a:prstGeom prst="rect">
              <a:avLst/>
            </a:prstGeom>
          </p:spPr>
        </p:pic>
      </p:grpSp>
      <p:pic>
        <p:nvPicPr>
          <p:cNvPr id="31" name="Imagen 30"/>
          <p:cNvPicPr>
            <a:picLocks noChangeAspect="1"/>
          </p:cNvPicPr>
          <p:nvPr/>
        </p:nvPicPr>
        <p:blipFill rotWithShape="1">
          <a:blip r:embed="rId8" cstate="print">
            <a:extLst>
              <a:ext uri="{28A0092B-C50C-407E-A947-70E740481C1C}">
                <a14:useLocalDpi xmlns:a14="http://schemas.microsoft.com/office/drawing/2010/main" val="0"/>
              </a:ext>
            </a:extLst>
          </a:blip>
          <a:srcRect l="34354" t="62298" r="33129" b="26821"/>
          <a:stretch/>
        </p:blipFill>
        <p:spPr>
          <a:xfrm>
            <a:off x="4133462" y="4189446"/>
            <a:ext cx="3965511" cy="746449"/>
          </a:xfrm>
          <a:prstGeom prst="rect">
            <a:avLst/>
          </a:prstGeom>
        </p:spPr>
      </p:pic>
      <p:pic>
        <p:nvPicPr>
          <p:cNvPr id="32" name="Imagen 31"/>
          <p:cNvPicPr>
            <a:picLocks noChangeAspect="1"/>
          </p:cNvPicPr>
          <p:nvPr/>
        </p:nvPicPr>
        <p:blipFill rotWithShape="1">
          <a:blip r:embed="rId8" cstate="print">
            <a:extLst>
              <a:ext uri="{28A0092B-C50C-407E-A947-70E740481C1C}">
                <a14:useLocalDpi xmlns:a14="http://schemas.microsoft.com/office/drawing/2010/main" val="0"/>
              </a:ext>
            </a:extLst>
          </a:blip>
          <a:srcRect l="44254" t="56074" r="42892" b="39438"/>
          <a:stretch/>
        </p:blipFill>
        <p:spPr>
          <a:xfrm>
            <a:off x="5369419" y="3760529"/>
            <a:ext cx="1567543" cy="307911"/>
          </a:xfrm>
          <a:prstGeom prst="rect">
            <a:avLst/>
          </a:prstGeom>
        </p:spPr>
      </p:pic>
      <p:grpSp>
        <p:nvGrpSpPr>
          <p:cNvPr id="10" name="Grupo 9"/>
          <p:cNvGrpSpPr/>
          <p:nvPr/>
        </p:nvGrpSpPr>
        <p:grpSpPr>
          <a:xfrm>
            <a:off x="2901820" y="4432042"/>
            <a:ext cx="3340360" cy="1934965"/>
            <a:chOff x="2901820" y="4432041"/>
            <a:chExt cx="3340360" cy="1934965"/>
          </a:xfrm>
        </p:grpSpPr>
        <p:pic>
          <p:nvPicPr>
            <p:cNvPr id="3" name="Imagen 2"/>
            <p:cNvPicPr>
              <a:picLocks noChangeAspect="1"/>
            </p:cNvPicPr>
            <p:nvPr/>
          </p:nvPicPr>
          <p:blipFill rotWithShape="1">
            <a:blip r:embed="rId9" cstate="print">
              <a:extLst>
                <a:ext uri="{28A0092B-C50C-407E-A947-70E740481C1C}">
                  <a14:useLocalDpi xmlns:a14="http://schemas.microsoft.com/office/drawing/2010/main" val="0"/>
                </a:ext>
              </a:extLst>
            </a:blip>
            <a:srcRect l="23782" t="64610" r="50115" b="11586"/>
            <a:stretch/>
          </p:blipFill>
          <p:spPr>
            <a:xfrm>
              <a:off x="2901820" y="4432041"/>
              <a:ext cx="3181739" cy="1934965"/>
            </a:xfrm>
            <a:prstGeom prst="rect">
              <a:avLst/>
            </a:prstGeom>
          </p:spPr>
        </p:pic>
        <p:sp>
          <p:nvSpPr>
            <p:cNvPr id="9" name="Rectángulo 8"/>
            <p:cNvSpPr/>
            <p:nvPr/>
          </p:nvSpPr>
          <p:spPr>
            <a:xfrm>
              <a:off x="3141307" y="4597862"/>
              <a:ext cx="3100873" cy="156966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Componentes: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1. Ambiente de control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2. Evaluación del riesgo</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3. Actividades de control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4. Información y comunicación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5. Actividades de monitoreo</a:t>
              </a:r>
            </a:p>
          </p:txBody>
        </p:sp>
      </p:grpSp>
    </p:spTree>
    <p:extLst>
      <p:ext uri="{BB962C8B-B14F-4D97-AF65-F5344CB8AC3E}">
        <p14:creationId xmlns:p14="http://schemas.microsoft.com/office/powerpoint/2010/main" val="27402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
            <a:extLst>
              <a:ext uri="{FF2B5EF4-FFF2-40B4-BE49-F238E27FC236}">
                <a16:creationId xmlns:a16="http://schemas.microsoft.com/office/drawing/2014/main" xmlns="" id="{F9AFCB0C-FD31-4370-B603-500F3FAA0EF8}"/>
              </a:ext>
            </a:extLst>
          </p:cNvPr>
          <p:cNvSpPr/>
          <p:nvPr/>
        </p:nvSpPr>
        <p:spPr>
          <a:xfrm>
            <a:off x="331903" y="1403857"/>
            <a:ext cx="2873156" cy="400108"/>
          </a:xfrm>
          <a:prstGeom prst="rect">
            <a:avLst/>
          </a:prstGeom>
        </p:spPr>
        <p:txBody>
          <a:bodyPr wrap="square" lIns="91424" tIns="45719" rIns="91424" bIns="45719">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4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Gestión</a:t>
            </a:r>
          </a:p>
        </p:txBody>
      </p:sp>
      <p:sp>
        <p:nvSpPr>
          <p:cNvPr id="4" name="Rectángulo 1">
            <a:extLst>
              <a:ext uri="{FF2B5EF4-FFF2-40B4-BE49-F238E27FC236}">
                <a16:creationId xmlns:a16="http://schemas.microsoft.com/office/drawing/2014/main" xmlns="" id="{F9AFCB0C-FD31-4370-B603-500F3FAA0EF8}"/>
              </a:ext>
            </a:extLst>
          </p:cNvPr>
          <p:cNvSpPr/>
          <p:nvPr/>
        </p:nvSpPr>
        <p:spPr>
          <a:xfrm>
            <a:off x="9266148" y="1401477"/>
            <a:ext cx="2437605" cy="400108"/>
          </a:xfrm>
          <a:prstGeom prst="rect">
            <a:avLst/>
          </a:prstGeom>
        </p:spPr>
        <p:txBody>
          <a:bodyPr wrap="square" lIns="91424" tIns="45719" rIns="91424" bIns="45719">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4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sym typeface="Arial"/>
              </a:rPr>
              <a:t>Control</a:t>
            </a:r>
          </a:p>
        </p:txBody>
      </p:sp>
      <p:cxnSp>
        <p:nvCxnSpPr>
          <p:cNvPr id="5" name="Conector recto 15"/>
          <p:cNvCxnSpPr/>
          <p:nvPr/>
        </p:nvCxnSpPr>
        <p:spPr>
          <a:xfrm>
            <a:off x="5883915" y="5473864"/>
            <a:ext cx="0" cy="1061317"/>
          </a:xfrm>
          <a:prstGeom prst="line">
            <a:avLst/>
          </a:prstGeom>
          <a:ln>
            <a:solidFill>
              <a:srgbClr val="16ABC9"/>
            </a:solidFill>
            <a:prstDash val="sysDash"/>
          </a:ln>
        </p:spPr>
        <p:style>
          <a:lnRef idx="2">
            <a:schemeClr val="accent1"/>
          </a:lnRef>
          <a:fillRef idx="0">
            <a:schemeClr val="accent1"/>
          </a:fillRef>
          <a:effectRef idx="1">
            <a:schemeClr val="accent1"/>
          </a:effectRef>
          <a:fontRef idx="minor">
            <a:schemeClr val="tx1"/>
          </a:fontRef>
        </p:style>
      </p:cxnSp>
      <p:grpSp>
        <p:nvGrpSpPr>
          <p:cNvPr id="6" name="33 Grupo"/>
          <p:cNvGrpSpPr/>
          <p:nvPr/>
        </p:nvGrpSpPr>
        <p:grpSpPr>
          <a:xfrm>
            <a:off x="3436412" y="3218409"/>
            <a:ext cx="5181413" cy="2573067"/>
            <a:chOff x="3704892" y="2036564"/>
            <a:chExt cx="5486881" cy="2847831"/>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25" y="2136646"/>
              <a:ext cx="3318635" cy="273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8195" t="34549" r="49807" b="53073"/>
            <a:stretch/>
          </p:blipFill>
          <p:spPr>
            <a:xfrm>
              <a:off x="4217157" y="2908057"/>
              <a:ext cx="1893703" cy="849086"/>
            </a:xfrm>
            <a:prstGeom prst="rect">
              <a:avLst/>
            </a:prstGeom>
          </p:spPr>
        </p:pic>
        <p:sp>
          <p:nvSpPr>
            <p:cNvPr id="9" name="Rectángulo 11"/>
            <p:cNvSpPr/>
            <p:nvPr/>
          </p:nvSpPr>
          <p:spPr>
            <a:xfrm>
              <a:off x="3704892" y="3430773"/>
              <a:ext cx="921525" cy="510964"/>
            </a:xfrm>
            <a:prstGeom prst="rect">
              <a:avLst/>
            </a:prstGeom>
          </p:spPr>
          <p:txBody>
            <a:bodyPr wrap="square">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Línea Estratégica</a:t>
              </a:r>
            </a:p>
          </p:txBody>
        </p:sp>
        <p:pic>
          <p:nvPicPr>
            <p:cNvPr id="10"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54172" t="9793" r="37407" b="56065"/>
            <a:stretch/>
          </p:blipFill>
          <p:spPr>
            <a:xfrm rot="2781616">
              <a:off x="7033084" y="1768081"/>
              <a:ext cx="898281" cy="1466734"/>
            </a:xfrm>
            <a:prstGeom prst="rect">
              <a:avLst/>
            </a:prstGeom>
          </p:spPr>
        </p:pic>
        <p:sp>
          <p:nvSpPr>
            <p:cNvPr id="11" name="Rectángulo 15"/>
            <p:cNvSpPr/>
            <p:nvPr/>
          </p:nvSpPr>
          <p:spPr>
            <a:xfrm>
              <a:off x="8000845" y="2036564"/>
              <a:ext cx="1073483" cy="510964"/>
            </a:xfrm>
            <a:prstGeom prst="rect">
              <a:avLst/>
            </a:prstGeom>
          </p:spPr>
          <p:txBody>
            <a:bodyPr wrap="square">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Primera línea de defensa</a:t>
              </a:r>
            </a:p>
          </p:txBody>
        </p:sp>
        <p:pic>
          <p:nvPicPr>
            <p:cNvPr id="12" name="Imagen 17"/>
            <p:cNvPicPr>
              <a:picLocks noChangeAspect="1"/>
            </p:cNvPicPr>
            <p:nvPr/>
          </p:nvPicPr>
          <p:blipFill rotWithShape="1">
            <a:blip r:embed="rId6" cstate="print">
              <a:extLst>
                <a:ext uri="{28A0092B-C50C-407E-A947-70E740481C1C}">
                  <a14:useLocalDpi xmlns:a14="http://schemas.microsoft.com/office/drawing/2010/main" val="0"/>
                </a:ext>
              </a:extLst>
            </a:blip>
            <a:srcRect l="62899" t="25708" r="10462" b="61370"/>
            <a:stretch/>
          </p:blipFill>
          <p:spPr>
            <a:xfrm>
              <a:off x="7030652" y="2925326"/>
              <a:ext cx="1623527" cy="655576"/>
            </a:xfrm>
            <a:prstGeom prst="rect">
              <a:avLst/>
            </a:prstGeom>
          </p:spPr>
        </p:pic>
        <p:sp>
          <p:nvSpPr>
            <p:cNvPr id="13" name="Rectángulo 18"/>
            <p:cNvSpPr/>
            <p:nvPr/>
          </p:nvSpPr>
          <p:spPr>
            <a:xfrm>
              <a:off x="8126691" y="3217360"/>
              <a:ext cx="1054973" cy="510964"/>
            </a:xfrm>
            <a:prstGeom prst="rect">
              <a:avLst/>
            </a:prstGeom>
          </p:spPr>
          <p:txBody>
            <a:bodyPr wrap="square">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Segunda línea de defensa</a:t>
              </a:r>
            </a:p>
          </p:txBody>
        </p:sp>
        <p:pic>
          <p:nvPicPr>
            <p:cNvPr id="14" name="Imagen 20"/>
            <p:cNvPicPr>
              <a:picLocks noChangeAspect="1"/>
            </p:cNvPicPr>
            <p:nvPr/>
          </p:nvPicPr>
          <p:blipFill rotWithShape="1">
            <a:blip r:embed="rId7" cstate="print">
              <a:extLst>
                <a:ext uri="{28A0092B-C50C-407E-A947-70E740481C1C}">
                  <a14:useLocalDpi xmlns:a14="http://schemas.microsoft.com/office/drawing/2010/main" val="0"/>
                </a:ext>
              </a:extLst>
            </a:blip>
            <a:srcRect l="71013" t="54952" r="9160" b="33486"/>
            <a:stretch/>
          </p:blipFill>
          <p:spPr>
            <a:xfrm>
              <a:off x="7482265" y="3976881"/>
              <a:ext cx="1288852" cy="793102"/>
            </a:xfrm>
            <a:prstGeom prst="rect">
              <a:avLst/>
            </a:prstGeom>
          </p:spPr>
        </p:pic>
        <p:sp>
          <p:nvSpPr>
            <p:cNvPr id="15" name="Rectángulo 21"/>
            <p:cNvSpPr/>
            <p:nvPr/>
          </p:nvSpPr>
          <p:spPr>
            <a:xfrm>
              <a:off x="8126691" y="4373431"/>
              <a:ext cx="1065082" cy="510964"/>
            </a:xfrm>
            <a:prstGeom prst="rect">
              <a:avLst/>
            </a:prstGeom>
          </p:spPr>
          <p:txBody>
            <a:bodyPr wrap="square">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Tercera línea de defensa</a:t>
              </a:r>
            </a:p>
          </p:txBody>
        </p:sp>
      </p:grpSp>
      <p:grpSp>
        <p:nvGrpSpPr>
          <p:cNvPr id="16" name="53 Grupo"/>
          <p:cNvGrpSpPr/>
          <p:nvPr/>
        </p:nvGrpSpPr>
        <p:grpSpPr>
          <a:xfrm>
            <a:off x="9001329" y="1927402"/>
            <a:ext cx="2946331" cy="4631503"/>
            <a:chOff x="9269809" y="1801326"/>
            <a:chExt cx="2946330" cy="4631503"/>
          </a:xfrm>
        </p:grpSpPr>
        <p:grpSp>
          <p:nvGrpSpPr>
            <p:cNvPr id="17" name="Grupo 33"/>
            <p:cNvGrpSpPr/>
            <p:nvPr/>
          </p:nvGrpSpPr>
          <p:grpSpPr>
            <a:xfrm>
              <a:off x="10165568" y="1801326"/>
              <a:ext cx="1175722" cy="2845585"/>
              <a:chOff x="4469970" y="5016963"/>
              <a:chExt cx="1410788" cy="3579147"/>
            </a:xfrm>
          </p:grpSpPr>
          <p:pic>
            <p:nvPicPr>
              <p:cNvPr id="21" name="Imagen 34"/>
              <p:cNvPicPr>
                <a:picLocks noChangeAspect="1"/>
              </p:cNvPicPr>
              <p:nvPr/>
            </p:nvPicPr>
            <p:blipFill rotWithShape="1">
              <a:blip r:embed="rId8"/>
              <a:srcRect l="2037" r="75889" b="61457"/>
              <a:stretch/>
            </p:blipFill>
            <p:spPr>
              <a:xfrm>
                <a:off x="4469970" y="5016963"/>
                <a:ext cx="1410788" cy="1457462"/>
              </a:xfrm>
              <a:prstGeom prst="rect">
                <a:avLst/>
              </a:prstGeom>
            </p:spPr>
          </p:pic>
          <p:cxnSp>
            <p:nvCxnSpPr>
              <p:cNvPr id="22" name="Conector recto 35"/>
              <p:cNvCxnSpPr/>
              <p:nvPr/>
            </p:nvCxnSpPr>
            <p:spPr>
              <a:xfrm flipV="1">
                <a:off x="5224283" y="6482295"/>
                <a:ext cx="0" cy="2113815"/>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20 Grupo"/>
            <p:cNvGrpSpPr/>
            <p:nvPr/>
          </p:nvGrpSpPr>
          <p:grpSpPr>
            <a:xfrm>
              <a:off x="9269809" y="4497864"/>
              <a:ext cx="2946330" cy="1934965"/>
              <a:chOff x="2799378" y="4432041"/>
              <a:chExt cx="2946330" cy="1934965"/>
            </a:xfrm>
          </p:grpSpPr>
          <p:pic>
            <p:nvPicPr>
              <p:cNvPr id="19" name="Imagen 2"/>
              <p:cNvPicPr>
                <a:picLocks noChangeAspect="1"/>
              </p:cNvPicPr>
              <p:nvPr/>
            </p:nvPicPr>
            <p:blipFill rotWithShape="1">
              <a:blip r:embed="rId9" cstate="print">
                <a:extLst>
                  <a:ext uri="{28A0092B-C50C-407E-A947-70E740481C1C}">
                    <a14:useLocalDpi xmlns:a14="http://schemas.microsoft.com/office/drawing/2010/main" val="0"/>
                  </a:ext>
                </a:extLst>
              </a:blip>
              <a:srcRect l="23782" t="64610" r="50115" b="11586"/>
              <a:stretch/>
            </p:blipFill>
            <p:spPr>
              <a:xfrm>
                <a:off x="2799378" y="4432041"/>
                <a:ext cx="2946330" cy="1934965"/>
              </a:xfrm>
              <a:prstGeom prst="rect">
                <a:avLst/>
              </a:prstGeom>
            </p:spPr>
          </p:pic>
          <p:sp>
            <p:nvSpPr>
              <p:cNvPr id="20" name="Rectángulo 8"/>
              <p:cNvSpPr/>
              <p:nvPr/>
            </p:nvSpPr>
            <p:spPr>
              <a:xfrm>
                <a:off x="2942050" y="4597862"/>
                <a:ext cx="2598943" cy="1569660"/>
              </a:xfrm>
              <a:prstGeom prst="rect">
                <a:avLst/>
              </a:prstGeom>
            </p:spPr>
            <p:txBody>
              <a:bodyPr wrap="square">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Componentes:</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1. Ambiente de control</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2. Evaluación del riesgo</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3. Actividades de control</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4. Información y comunicación</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5. Actividades de monitoreo</a:t>
                </a:r>
              </a:p>
            </p:txBody>
          </p:sp>
        </p:grpSp>
      </p:grpSp>
      <p:grpSp>
        <p:nvGrpSpPr>
          <p:cNvPr id="23" name="52 Grupo"/>
          <p:cNvGrpSpPr/>
          <p:nvPr/>
        </p:nvGrpSpPr>
        <p:grpSpPr>
          <a:xfrm>
            <a:off x="106533" y="1926711"/>
            <a:ext cx="3380419" cy="4487515"/>
            <a:chOff x="375011" y="1950267"/>
            <a:chExt cx="3380418" cy="4487514"/>
          </a:xfrm>
        </p:grpSpPr>
        <p:pic>
          <p:nvPicPr>
            <p:cNvPr id="2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011" y="1950267"/>
              <a:ext cx="3380418" cy="213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Conector recto 35"/>
            <p:cNvCxnSpPr/>
            <p:nvPr/>
          </p:nvCxnSpPr>
          <p:spPr>
            <a:xfrm flipV="1">
              <a:off x="1943855" y="4021532"/>
              <a:ext cx="0" cy="49823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6" name="47 Grupo"/>
            <p:cNvGrpSpPr/>
            <p:nvPr/>
          </p:nvGrpSpPr>
          <p:grpSpPr>
            <a:xfrm>
              <a:off x="791470" y="4536893"/>
              <a:ext cx="2516181" cy="1900888"/>
              <a:chOff x="791470" y="4564189"/>
              <a:chExt cx="2516181" cy="1900888"/>
            </a:xfrm>
          </p:grpSpPr>
          <p:sp>
            <p:nvSpPr>
              <p:cNvPr id="27" name="Rectángulo 8"/>
              <p:cNvSpPr/>
              <p:nvPr/>
            </p:nvSpPr>
            <p:spPr>
              <a:xfrm>
                <a:off x="828170" y="4594604"/>
                <a:ext cx="2479481" cy="1815881"/>
              </a:xfrm>
              <a:prstGeom prst="rect">
                <a:avLst/>
              </a:prstGeom>
              <a:ln>
                <a:noFill/>
              </a:ln>
            </p:spPr>
            <p:txBody>
              <a:bodyPr wrap="square">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Dimensiones</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1. Talento Humano</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2. D. Estratégico y Planeación</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3. Gestión con Valores</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4. Evaluación Resultados</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5. Información y comunicación</a:t>
                </a: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mn-ea"/>
                    <a:cs typeface="Arial"/>
                    <a:sym typeface="Arial"/>
                  </a:rPr>
                  <a:t>6. Gestión Conocimiento</a:t>
                </a:r>
              </a:p>
            </p:txBody>
          </p:sp>
          <p:sp>
            <p:nvSpPr>
              <p:cNvPr id="28" name="25 Rectángulo"/>
              <p:cNvSpPr/>
              <p:nvPr/>
            </p:nvSpPr>
            <p:spPr>
              <a:xfrm>
                <a:off x="791470" y="4564189"/>
                <a:ext cx="2490976" cy="190088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s-CO" sz="1867"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sp>
        <p:nvSpPr>
          <p:cNvPr id="29" name="Rectángulo 1">
            <a:extLst>
              <a:ext uri="{FF2B5EF4-FFF2-40B4-BE49-F238E27FC236}">
                <a16:creationId xmlns:a16="http://schemas.microsoft.com/office/drawing/2014/main" xmlns="" id="{F9AFCB0C-FD31-4370-B603-500F3FAA0EF8}"/>
              </a:ext>
            </a:extLst>
          </p:cNvPr>
          <p:cNvSpPr/>
          <p:nvPr/>
        </p:nvSpPr>
        <p:spPr>
          <a:xfrm>
            <a:off x="4515807" y="2601514"/>
            <a:ext cx="2873156" cy="707884"/>
          </a:xfrm>
          <a:prstGeom prst="rect">
            <a:avLst/>
          </a:prstGeom>
        </p:spPr>
        <p:txBody>
          <a:bodyPr wrap="square" lIns="91424" tIns="45719" rIns="91424" bIns="45719">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Esquema de las Líneas de Defensa</a:t>
            </a:r>
          </a:p>
        </p:txBody>
      </p:sp>
      <p:grpSp>
        <p:nvGrpSpPr>
          <p:cNvPr id="30" name="Grupo 39"/>
          <p:cNvGrpSpPr/>
          <p:nvPr/>
        </p:nvGrpSpPr>
        <p:grpSpPr>
          <a:xfrm>
            <a:off x="6149" y="506586"/>
            <a:ext cx="572271" cy="425531"/>
            <a:chOff x="1100666" y="1083758"/>
            <a:chExt cx="572270" cy="425529"/>
          </a:xfrm>
        </p:grpSpPr>
        <p:sp>
          <p:nvSpPr>
            <p:cNvPr id="31" name="Triángulo isósceles 16">
              <a:extLst>
                <a:ext uri="{FF2B5EF4-FFF2-40B4-BE49-F238E27FC236}">
                  <a16:creationId xmlns:a16="http://schemas.microsoft.com/office/drawing/2014/main" xmlns="" id="{D520C872-0321-47A1-BB25-684E2C432662}"/>
                </a:ext>
              </a:extLst>
            </p:cNvPr>
            <p:cNvSpPr/>
            <p:nvPr/>
          </p:nvSpPr>
          <p:spPr>
            <a:xfrm rot="5400000">
              <a:off x="1298798" y="1135148"/>
              <a:ext cx="425528" cy="322749"/>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s-CO" sz="1867"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2" name="CuadroTexto 41"/>
            <p:cNvSpPr txBox="1"/>
            <p:nvPr/>
          </p:nvSpPr>
          <p:spPr>
            <a:xfrm>
              <a:off x="1100666" y="1083758"/>
              <a:ext cx="288664" cy="400109"/>
            </a:xfrm>
            <a:prstGeom prst="rect">
              <a:avLst/>
            </a:prstGeom>
            <a:noFill/>
          </p:spPr>
          <p:txBody>
            <a:bodyPr wrap="square" rtlCol="0">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1</a:t>
              </a:r>
            </a:p>
          </p:txBody>
        </p:sp>
      </p:grpSp>
      <p:sp>
        <p:nvSpPr>
          <p:cNvPr id="33" name="CuadroTexto 42"/>
          <p:cNvSpPr txBox="1"/>
          <p:nvPr/>
        </p:nvSpPr>
        <p:spPr>
          <a:xfrm>
            <a:off x="524145" y="316675"/>
            <a:ext cx="3659667" cy="1077216"/>
          </a:xfrm>
          <a:prstGeom prst="rect">
            <a:avLst/>
          </a:prstGeom>
          <a:noFill/>
        </p:spPr>
        <p:txBody>
          <a:bodyPr wrap="square" lIns="91424" tIns="45719" rIns="91424" bIns="45719"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Las 6 dimensiones de MIPG permitirán a la entidad establecer su estructura para la gestión y adecuada operación, dentro de la cual se encuentran inmersos los controles.</a:t>
            </a:r>
          </a:p>
        </p:txBody>
      </p:sp>
      <p:grpSp>
        <p:nvGrpSpPr>
          <p:cNvPr id="34" name="Grupo 43"/>
          <p:cNvGrpSpPr/>
          <p:nvPr/>
        </p:nvGrpSpPr>
        <p:grpSpPr>
          <a:xfrm>
            <a:off x="7870066" y="620490"/>
            <a:ext cx="572271" cy="425531"/>
            <a:chOff x="1100666" y="1083758"/>
            <a:chExt cx="572270" cy="425529"/>
          </a:xfrm>
        </p:grpSpPr>
        <p:sp>
          <p:nvSpPr>
            <p:cNvPr id="35" name="Triángulo isósceles 16">
              <a:extLst>
                <a:ext uri="{FF2B5EF4-FFF2-40B4-BE49-F238E27FC236}">
                  <a16:creationId xmlns:a16="http://schemas.microsoft.com/office/drawing/2014/main" xmlns="" id="{D520C872-0321-47A1-BB25-684E2C432662}"/>
                </a:ext>
              </a:extLst>
            </p:cNvPr>
            <p:cNvSpPr/>
            <p:nvPr/>
          </p:nvSpPr>
          <p:spPr>
            <a:xfrm rot="5400000">
              <a:off x="1298798" y="1135148"/>
              <a:ext cx="425528" cy="32274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s-CO" sz="1867"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6" name="CuadroTexto 45"/>
            <p:cNvSpPr txBox="1"/>
            <p:nvPr/>
          </p:nvSpPr>
          <p:spPr>
            <a:xfrm>
              <a:off x="1100666" y="1083758"/>
              <a:ext cx="288664" cy="400109"/>
            </a:xfrm>
            <a:prstGeom prst="rect">
              <a:avLst/>
            </a:prstGeom>
            <a:noFill/>
          </p:spPr>
          <p:txBody>
            <a:bodyPr wrap="square" rtlCol="0">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2</a:t>
              </a:r>
            </a:p>
          </p:txBody>
        </p:sp>
      </p:grpSp>
      <p:sp>
        <p:nvSpPr>
          <p:cNvPr id="37" name="CuadroTexto 46"/>
          <p:cNvSpPr txBox="1"/>
          <p:nvPr/>
        </p:nvSpPr>
        <p:spPr>
          <a:xfrm>
            <a:off x="8435097" y="285495"/>
            <a:ext cx="3511640" cy="1077216"/>
          </a:xfrm>
          <a:prstGeom prst="rect">
            <a:avLst/>
          </a:prstGeom>
          <a:solidFill>
            <a:schemeClr val="bg1"/>
          </a:solidFill>
        </p:spPr>
        <p:txBody>
          <a:bodyPr wrap="square" lIns="91424" tIns="45719" rIns="91424" bIns="45719"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El MECI a través de sus 5 componentes permitirán a la entidad establecer la efectividad de los controles diseñados desde la estructura de las dimensiones de MIPG.</a:t>
            </a:r>
          </a:p>
        </p:txBody>
      </p:sp>
      <p:grpSp>
        <p:nvGrpSpPr>
          <p:cNvPr id="38" name="Grupo 47"/>
          <p:cNvGrpSpPr/>
          <p:nvPr/>
        </p:nvGrpSpPr>
        <p:grpSpPr>
          <a:xfrm>
            <a:off x="4020507" y="1878942"/>
            <a:ext cx="572271" cy="425531"/>
            <a:chOff x="1100666" y="1083758"/>
            <a:chExt cx="572270" cy="425529"/>
          </a:xfrm>
        </p:grpSpPr>
        <p:sp>
          <p:nvSpPr>
            <p:cNvPr id="39" name="Triángulo isósceles 16">
              <a:extLst>
                <a:ext uri="{FF2B5EF4-FFF2-40B4-BE49-F238E27FC236}">
                  <a16:creationId xmlns:a16="http://schemas.microsoft.com/office/drawing/2014/main" xmlns="" id="{D520C872-0321-47A1-BB25-684E2C432662}"/>
                </a:ext>
              </a:extLst>
            </p:cNvPr>
            <p:cNvSpPr/>
            <p:nvPr/>
          </p:nvSpPr>
          <p:spPr>
            <a:xfrm rot="5400000">
              <a:off x="1298798" y="1135148"/>
              <a:ext cx="425528" cy="322749"/>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s-CO" sz="1867"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40" name="CuadroTexto 49"/>
            <p:cNvSpPr txBox="1"/>
            <p:nvPr/>
          </p:nvSpPr>
          <p:spPr>
            <a:xfrm>
              <a:off x="1100666" y="1083758"/>
              <a:ext cx="288664" cy="400109"/>
            </a:xfrm>
            <a:prstGeom prst="rect">
              <a:avLst/>
            </a:prstGeom>
            <a:noFill/>
          </p:spPr>
          <p:txBody>
            <a:bodyPr wrap="square" rtlCol="0">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3</a:t>
              </a:r>
            </a:p>
          </p:txBody>
        </p:sp>
      </p:grpSp>
      <p:sp>
        <p:nvSpPr>
          <p:cNvPr id="41" name="CuadroTexto 50"/>
          <p:cNvSpPr txBox="1"/>
          <p:nvPr/>
        </p:nvSpPr>
        <p:spPr>
          <a:xfrm>
            <a:off x="4626822" y="1557994"/>
            <a:ext cx="2883425" cy="995399"/>
          </a:xfrm>
          <a:prstGeom prst="rect">
            <a:avLst/>
          </a:prstGeom>
          <a:solidFill>
            <a:schemeClr val="bg1"/>
          </a:solidFill>
        </p:spPr>
        <p:txBody>
          <a:bodyPr wrap="square" lIns="91424" tIns="45719" rIns="91424" bIns="45719"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Como eje articulador se encuentra el Esquema de las líneas de Defensa, donde se definirán las responsabilidades frente al control.</a:t>
            </a:r>
          </a:p>
        </p:txBody>
      </p:sp>
    </p:spTree>
    <p:extLst>
      <p:ext uri="{BB962C8B-B14F-4D97-AF65-F5344CB8AC3E}">
        <p14:creationId xmlns:p14="http://schemas.microsoft.com/office/powerpoint/2010/main" val="8546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9" grpId="0"/>
      <p:bldP spid="33" grpId="0"/>
      <p:bldP spid="37"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xmlns="" id="{55CCF40E-771E-472A-9D92-45BB0960CFC6}"/>
              </a:ext>
            </a:extLst>
          </p:cNvPr>
          <p:cNvSpPr txBox="1"/>
          <p:nvPr/>
        </p:nvSpPr>
        <p:spPr>
          <a:xfrm>
            <a:off x="26974" y="360391"/>
            <a:ext cx="12165025" cy="830997"/>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Modelo de las Tres Líneas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(Instituto de Auditores)</a:t>
            </a:r>
          </a:p>
        </p:txBody>
      </p:sp>
      <p:cxnSp>
        <p:nvCxnSpPr>
          <p:cNvPr id="3" name="Conector recto 2">
            <a:extLst>
              <a:ext uri="{FF2B5EF4-FFF2-40B4-BE49-F238E27FC236}">
                <a16:creationId xmlns:a16="http://schemas.microsoft.com/office/drawing/2014/main" xmlns="" id="{70E09C7D-AEC4-4A03-8E65-3E1B1C4C5762}"/>
              </a:ext>
            </a:extLst>
          </p:cNvPr>
          <p:cNvCxnSpPr/>
          <p:nvPr/>
        </p:nvCxnSpPr>
        <p:spPr>
          <a:xfrm>
            <a:off x="452806" y="1318795"/>
            <a:ext cx="11521280" cy="0"/>
          </a:xfrm>
          <a:prstGeom prst="line">
            <a:avLst/>
          </a:prstGeom>
          <a:noFill/>
          <a:ln w="38100" cap="flat" cmpd="sng" algn="ctr">
            <a:solidFill>
              <a:sysClr val="window" lastClr="FFFFFF">
                <a:lumMod val="65000"/>
              </a:sysClr>
            </a:solidFill>
            <a:prstDash val="dash"/>
            <a:miter lim="800000"/>
          </a:ln>
          <a:effectLst/>
        </p:spPr>
      </p:cxnSp>
      <p:grpSp>
        <p:nvGrpSpPr>
          <p:cNvPr id="4" name="Grupo 3">
            <a:extLst>
              <a:ext uri="{FF2B5EF4-FFF2-40B4-BE49-F238E27FC236}">
                <a16:creationId xmlns:a16="http://schemas.microsoft.com/office/drawing/2014/main" xmlns="" id="{05A5415E-518D-4E79-BB98-485055EC24CB}"/>
              </a:ext>
            </a:extLst>
          </p:cNvPr>
          <p:cNvGrpSpPr/>
          <p:nvPr/>
        </p:nvGrpSpPr>
        <p:grpSpPr>
          <a:xfrm>
            <a:off x="5558760" y="1693911"/>
            <a:ext cx="4077865" cy="4587127"/>
            <a:chOff x="2928136" y="1157865"/>
            <a:chExt cx="3031516" cy="3434684"/>
          </a:xfrm>
        </p:grpSpPr>
        <p:pic>
          <p:nvPicPr>
            <p:cNvPr id="5" name="Imagen 4">
              <a:extLst>
                <a:ext uri="{FF2B5EF4-FFF2-40B4-BE49-F238E27FC236}">
                  <a16:creationId xmlns:a16="http://schemas.microsoft.com/office/drawing/2014/main" xmlns="" id="{2FD5A15C-DACD-4132-A163-EB876071C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136" y="1157865"/>
              <a:ext cx="3031516" cy="3434684"/>
            </a:xfrm>
            <a:prstGeom prst="rect">
              <a:avLst/>
            </a:prstGeom>
          </p:spPr>
        </p:pic>
        <p:sp>
          <p:nvSpPr>
            <p:cNvPr id="6" name="Rectángulo 5">
              <a:extLst>
                <a:ext uri="{FF2B5EF4-FFF2-40B4-BE49-F238E27FC236}">
                  <a16:creationId xmlns:a16="http://schemas.microsoft.com/office/drawing/2014/main" xmlns="" id="{6FD90ED0-E9C7-46E7-AAE0-351CAAFC0E24}"/>
                </a:ext>
              </a:extLst>
            </p:cNvPr>
            <p:cNvSpPr/>
            <p:nvPr/>
          </p:nvSpPr>
          <p:spPr>
            <a:xfrm>
              <a:off x="3236359" y="1536169"/>
              <a:ext cx="996593" cy="842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867"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Defensa</a:t>
              </a:r>
            </a:p>
          </p:txBody>
        </p:sp>
        <p:sp>
          <p:nvSpPr>
            <p:cNvPr id="7" name="Rectángulo 6">
              <a:extLst>
                <a:ext uri="{FF2B5EF4-FFF2-40B4-BE49-F238E27FC236}">
                  <a16:creationId xmlns:a16="http://schemas.microsoft.com/office/drawing/2014/main" xmlns="" id="{BF00CCF6-2632-4158-993E-FB35DC1DEBFE}"/>
                </a:ext>
              </a:extLst>
            </p:cNvPr>
            <p:cNvSpPr/>
            <p:nvPr/>
          </p:nvSpPr>
          <p:spPr>
            <a:xfrm>
              <a:off x="4104706" y="2877067"/>
              <a:ext cx="1438381" cy="1153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Protección de Valor</a:t>
              </a:r>
            </a:p>
          </p:txBody>
        </p:sp>
      </p:grpSp>
      <p:sp>
        <p:nvSpPr>
          <p:cNvPr id="8" name="Más 2">
            <a:extLst>
              <a:ext uri="{FF2B5EF4-FFF2-40B4-BE49-F238E27FC236}">
                <a16:creationId xmlns:a16="http://schemas.microsoft.com/office/drawing/2014/main" xmlns="" id="{EAF6A5CD-AAE0-4EDA-AEC3-E3129236315E}"/>
              </a:ext>
            </a:extLst>
          </p:cNvPr>
          <p:cNvSpPr/>
          <p:nvPr/>
        </p:nvSpPr>
        <p:spPr>
          <a:xfrm>
            <a:off x="5630910" y="3903393"/>
            <a:ext cx="771793" cy="788398"/>
          </a:xfrm>
          <a:prstGeom prst="mathPlus">
            <a:avLst/>
          </a:prstGeom>
          <a:solidFill>
            <a:srgbClr val="15959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ángulo 8">
            <a:extLst>
              <a:ext uri="{FF2B5EF4-FFF2-40B4-BE49-F238E27FC236}">
                <a16:creationId xmlns:a16="http://schemas.microsoft.com/office/drawing/2014/main" xmlns="" id="{EF7CA478-3399-4FAA-910B-83D8F81889C7}"/>
              </a:ext>
            </a:extLst>
          </p:cNvPr>
          <p:cNvSpPr/>
          <p:nvPr/>
        </p:nvSpPr>
        <p:spPr>
          <a:xfrm>
            <a:off x="2288647" y="3460185"/>
            <a:ext cx="3234038"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333333"/>
                </a:solidFill>
                <a:effectLst/>
                <a:uLnTx/>
                <a:uFillTx/>
                <a:latin typeface="Work Sans"/>
                <a:ea typeface="+mn-ea"/>
                <a:cs typeface="+mn-cs"/>
              </a:rPr>
              <a:t>Centrarse en la contribución de la gestión de riesgos a la obtención de objetivos y la creación de valor, así como en cuestiones de </a:t>
            </a:r>
            <a:r>
              <a:rPr kumimoji="0" lang="es-ES" sz="2000" b="1" i="0" u="none" strike="noStrike" kern="1200" cap="none" spc="0" normalizeH="0" baseline="0" noProof="0" dirty="0">
                <a:ln>
                  <a:noFill/>
                </a:ln>
                <a:solidFill>
                  <a:srgbClr val="E5661D"/>
                </a:solidFill>
                <a:effectLst/>
                <a:uLnTx/>
                <a:uFillTx/>
                <a:latin typeface="Work Sans"/>
                <a:ea typeface="+mn-ea"/>
                <a:cs typeface="+mn-cs"/>
              </a:rPr>
              <a:t>"defensa" y protección del valor.</a:t>
            </a:r>
            <a:endParaRPr kumimoji="0" lang="es-CO" sz="2000" b="1" i="0" u="none" strike="noStrike" kern="1200" cap="none" spc="0" normalizeH="0" baseline="0" noProof="0" dirty="0">
              <a:ln>
                <a:noFill/>
              </a:ln>
              <a:solidFill>
                <a:srgbClr val="E5661D"/>
              </a:solidFill>
              <a:effectLst/>
              <a:uLnTx/>
              <a:uFillTx/>
              <a:latin typeface="Work Sans"/>
              <a:ea typeface="+mn-ea"/>
              <a:cs typeface="+mn-cs"/>
            </a:endParaRPr>
          </a:p>
        </p:txBody>
      </p:sp>
      <p:sp>
        <p:nvSpPr>
          <p:cNvPr id="10" name="Rectángulo 9">
            <a:extLst>
              <a:ext uri="{FF2B5EF4-FFF2-40B4-BE49-F238E27FC236}">
                <a16:creationId xmlns:a16="http://schemas.microsoft.com/office/drawing/2014/main" xmlns="" id="{8AFEEA30-5E89-4CF4-84BB-55A43D6ED2F3}"/>
              </a:ext>
            </a:extLst>
          </p:cNvPr>
          <p:cNvSpPr/>
          <p:nvPr/>
        </p:nvSpPr>
        <p:spPr>
          <a:xfrm>
            <a:off x="94974" y="6521930"/>
            <a:ext cx="8648131"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rPr>
              <a:t>Fuente: Documento El Modelo de las Tres Líneas del IIA 2020 -Una actualización de las tres líneas de defensa. FLAI, IIA GLOBAL.</a:t>
            </a:r>
            <a:endParaRPr kumimoji="0" lang="es-CO" sz="13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5167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7738" y="309290"/>
            <a:ext cx="3075052" cy="2062103"/>
          </a:xfrm>
          <a:prstGeom prst="rect">
            <a:avLst/>
          </a:prstGeom>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solidFill>
                  <a:srgbClr val="A4C2F4">
                    <a:lumMod val="25000"/>
                  </a:srgbClr>
                </a:solidFill>
                <a:effectLst/>
                <a:uLnTx/>
                <a:uFillTx/>
                <a:latin typeface="Arial Black" panose="020B0A04020102020204" pitchFamily="34" charset="0"/>
                <a:ea typeface="+mn-ea"/>
                <a:cs typeface="+mn-cs"/>
              </a:rPr>
              <a:t>Operatividad Esquema Líneas de Defensa</a:t>
            </a:r>
          </a:p>
        </p:txBody>
      </p:sp>
      <p:grpSp>
        <p:nvGrpSpPr>
          <p:cNvPr id="25" name="Grupo 24"/>
          <p:cNvGrpSpPr/>
          <p:nvPr/>
        </p:nvGrpSpPr>
        <p:grpSpPr>
          <a:xfrm>
            <a:off x="3381577" y="4529707"/>
            <a:ext cx="6976725" cy="2099258"/>
            <a:chOff x="1584100" y="1236372"/>
            <a:chExt cx="6976725" cy="2099258"/>
          </a:xfrm>
        </p:grpSpPr>
        <p:sp>
          <p:nvSpPr>
            <p:cNvPr id="26" name="Rectángulo 25"/>
            <p:cNvSpPr/>
            <p:nvPr/>
          </p:nvSpPr>
          <p:spPr>
            <a:xfrm>
              <a:off x="6503831" y="1236372"/>
              <a:ext cx="2056994" cy="2086377"/>
            </a:xfrm>
            <a:prstGeom prst="rect">
              <a:avLst/>
            </a:prstGeom>
            <a:solidFill>
              <a:srgbClr val="0073AC"/>
            </a:solidFill>
            <a:ln w="12700" cap="flat" cmpd="sng" algn="ctr">
              <a:solidFill>
                <a:srgbClr val="00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adroTexto 26"/>
            <p:cNvSpPr txBox="1"/>
            <p:nvPr/>
          </p:nvSpPr>
          <p:spPr>
            <a:xfrm>
              <a:off x="6503831" y="1272622"/>
              <a:ext cx="1455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white"/>
                  </a:solidFill>
                  <a:effectLst/>
                  <a:uLnTx/>
                  <a:uFillTx/>
                  <a:latin typeface="Impact" panose="020B0806030902050204" pitchFamily="34" charset="0"/>
                  <a:ea typeface="+mn-ea"/>
                  <a:cs typeface="+mn-cs"/>
                </a:rPr>
                <a:t>3ª Línea de Defensa</a:t>
              </a:r>
            </a:p>
          </p:txBody>
        </p:sp>
        <p:sp>
          <p:nvSpPr>
            <p:cNvPr id="28" name="Rectángulo 27"/>
            <p:cNvSpPr/>
            <p:nvPr/>
          </p:nvSpPr>
          <p:spPr>
            <a:xfrm>
              <a:off x="3940935" y="2047742"/>
              <a:ext cx="2562896" cy="1287888"/>
            </a:xfrm>
            <a:prstGeom prst="rect">
              <a:avLst/>
            </a:prstGeom>
            <a:solidFill>
              <a:srgbClr val="008D8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ángulo 28"/>
            <p:cNvSpPr/>
            <p:nvPr/>
          </p:nvSpPr>
          <p:spPr>
            <a:xfrm>
              <a:off x="1584100" y="2511381"/>
              <a:ext cx="2356834" cy="824248"/>
            </a:xfrm>
            <a:prstGeom prst="rect">
              <a:avLst/>
            </a:prstGeom>
            <a:solidFill>
              <a:srgbClr val="00C8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CuadroTexto 29"/>
            <p:cNvSpPr txBox="1"/>
            <p:nvPr/>
          </p:nvSpPr>
          <p:spPr>
            <a:xfrm>
              <a:off x="4159877" y="2047742"/>
              <a:ext cx="1455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white"/>
                  </a:solidFill>
                  <a:effectLst/>
                  <a:uLnTx/>
                  <a:uFillTx/>
                  <a:latin typeface="Impact" panose="020B0806030902050204" pitchFamily="34" charset="0"/>
                  <a:ea typeface="+mn-ea"/>
                  <a:cs typeface="+mn-cs"/>
                </a:rPr>
                <a:t>2ª Línea de Defensa</a:t>
              </a:r>
            </a:p>
          </p:txBody>
        </p:sp>
        <p:sp>
          <p:nvSpPr>
            <p:cNvPr id="31" name="CuadroTexto 30"/>
            <p:cNvSpPr txBox="1"/>
            <p:nvPr/>
          </p:nvSpPr>
          <p:spPr>
            <a:xfrm>
              <a:off x="1648495" y="2527118"/>
              <a:ext cx="1700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white"/>
                  </a:solidFill>
                  <a:effectLst/>
                  <a:uLnTx/>
                  <a:uFillTx/>
                  <a:latin typeface="Impact" panose="020B0806030902050204" pitchFamily="34" charset="0"/>
                  <a:ea typeface="+mn-ea"/>
                  <a:cs typeface="+mn-cs"/>
                </a:rPr>
                <a:t>1ª Línea de Defensa</a:t>
              </a:r>
            </a:p>
          </p:txBody>
        </p:sp>
        <p:sp>
          <p:nvSpPr>
            <p:cNvPr id="32" name="Rectángulo 31"/>
            <p:cNvSpPr/>
            <p:nvPr/>
          </p:nvSpPr>
          <p:spPr>
            <a:xfrm>
              <a:off x="6490951" y="2332269"/>
              <a:ext cx="270457" cy="179111"/>
            </a:xfrm>
            <a:prstGeom prst="rect">
              <a:avLst/>
            </a:prstGeom>
            <a:solidFill>
              <a:srgbClr val="008D8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ángulo 32"/>
            <p:cNvSpPr/>
            <p:nvPr/>
          </p:nvSpPr>
          <p:spPr>
            <a:xfrm>
              <a:off x="6475924" y="2690730"/>
              <a:ext cx="270457" cy="179111"/>
            </a:xfrm>
            <a:prstGeom prst="rect">
              <a:avLst/>
            </a:prstGeom>
            <a:solidFill>
              <a:srgbClr val="008D8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ángulo 33"/>
            <p:cNvSpPr/>
            <p:nvPr/>
          </p:nvSpPr>
          <p:spPr>
            <a:xfrm>
              <a:off x="6475924" y="3025581"/>
              <a:ext cx="270457" cy="179111"/>
            </a:xfrm>
            <a:prstGeom prst="rect">
              <a:avLst/>
            </a:prstGeom>
            <a:solidFill>
              <a:srgbClr val="008D8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Rectángulo 34"/>
            <p:cNvSpPr/>
            <p:nvPr/>
          </p:nvSpPr>
          <p:spPr>
            <a:xfrm>
              <a:off x="3928052" y="2680478"/>
              <a:ext cx="270457" cy="177677"/>
            </a:xfrm>
            <a:prstGeom prst="rect">
              <a:avLst/>
            </a:prstGeom>
            <a:solidFill>
              <a:srgbClr val="00C8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ángulo 35"/>
            <p:cNvSpPr/>
            <p:nvPr/>
          </p:nvSpPr>
          <p:spPr>
            <a:xfrm>
              <a:off x="3938783" y="2987426"/>
              <a:ext cx="270457" cy="177677"/>
            </a:xfrm>
            <a:prstGeom prst="rect">
              <a:avLst/>
            </a:prstGeom>
            <a:solidFill>
              <a:srgbClr val="00C8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37" name="Imagen 36"/>
          <p:cNvPicPr>
            <a:picLocks noChangeAspect="1"/>
          </p:cNvPicPr>
          <p:nvPr/>
        </p:nvPicPr>
        <p:blipFill>
          <a:blip r:embed="rId3">
            <a:clrChange>
              <a:clrFrom>
                <a:srgbClr val="FFFFFF"/>
              </a:clrFrom>
              <a:clrTo>
                <a:srgbClr val="FFFFFF">
                  <a:alpha val="0"/>
                </a:srgbClr>
              </a:clrTo>
            </a:clrChange>
          </a:blip>
          <a:stretch>
            <a:fillRect/>
          </a:stretch>
        </p:blipFill>
        <p:spPr>
          <a:xfrm rot="434892">
            <a:off x="8196127" y="2373646"/>
            <a:ext cx="2162175" cy="2181225"/>
          </a:xfrm>
          <a:prstGeom prst="rect">
            <a:avLst/>
          </a:prstGeom>
        </p:spPr>
      </p:pic>
      <p:pic>
        <p:nvPicPr>
          <p:cNvPr id="38" name="Imagen 37"/>
          <p:cNvPicPr>
            <a:picLocks noChangeAspect="1"/>
          </p:cNvPicPr>
          <p:nvPr/>
        </p:nvPicPr>
        <p:blipFill>
          <a:blip r:embed="rId4">
            <a:clrChange>
              <a:clrFrom>
                <a:srgbClr val="FFFFFF"/>
              </a:clrFrom>
              <a:clrTo>
                <a:srgbClr val="FFFFFF">
                  <a:alpha val="0"/>
                </a:srgbClr>
              </a:clrTo>
            </a:clrChange>
            <a:duotone>
              <a:srgbClr val="4472C4">
                <a:shade val="45000"/>
                <a:satMod val="135000"/>
              </a:srgbClr>
              <a:prstClr val="white"/>
            </a:duotone>
          </a:blip>
          <a:stretch>
            <a:fillRect/>
          </a:stretch>
        </p:blipFill>
        <p:spPr>
          <a:xfrm>
            <a:off x="3272157" y="3464258"/>
            <a:ext cx="2331163" cy="2280642"/>
          </a:xfrm>
          <a:prstGeom prst="rect">
            <a:avLst/>
          </a:prstGeom>
        </p:spPr>
      </p:pic>
      <p:sp>
        <p:nvSpPr>
          <p:cNvPr id="39" name="CuadroTexto 38"/>
          <p:cNvSpPr txBox="1"/>
          <p:nvPr/>
        </p:nvSpPr>
        <p:spPr>
          <a:xfrm>
            <a:off x="3638081" y="4307359"/>
            <a:ext cx="1609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Gestión Operativa</a:t>
            </a:r>
          </a:p>
        </p:txBody>
      </p:sp>
      <p:sp>
        <p:nvSpPr>
          <p:cNvPr id="40" name="Rectángulo redondeado 39"/>
          <p:cNvSpPr/>
          <p:nvPr/>
        </p:nvSpPr>
        <p:spPr>
          <a:xfrm>
            <a:off x="3381577" y="132127"/>
            <a:ext cx="6976725" cy="450760"/>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Línea Estratégica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Alta Dirección – Comité Institucional de Coordinación de Control Interno</a:t>
            </a:r>
          </a:p>
        </p:txBody>
      </p:sp>
      <p:sp>
        <p:nvSpPr>
          <p:cNvPr id="41" name="CuadroTexto 40"/>
          <p:cNvSpPr txBox="1"/>
          <p:nvPr/>
        </p:nvSpPr>
        <p:spPr>
          <a:xfrm>
            <a:off x="10609699" y="1539928"/>
            <a:ext cx="442674" cy="4534284"/>
          </a:xfrm>
          <a:prstGeom prst="roundRect">
            <a:avLst/>
          </a:prstGeom>
          <a:solidFill>
            <a:sysClr val="window" lastClr="FFFFFF"/>
          </a:solidFill>
          <a:ln w="12700" cap="flat" cmpd="sng" algn="ctr">
            <a:solidFill>
              <a:srgbClr val="FFC000">
                <a:lumMod val="75000"/>
              </a:srgbClr>
            </a:solidFill>
            <a:prstDash val="solid"/>
            <a:miter lim="800000"/>
          </a:ln>
          <a:effectLst/>
        </p:spPr>
        <p:txBody>
          <a:bodyPr vert="vert" wrap="square" rtlCol="0" anchor="t"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Proveedores de Aseguramiento Externo</a:t>
            </a:r>
          </a:p>
        </p:txBody>
      </p:sp>
      <p:pic>
        <p:nvPicPr>
          <p:cNvPr id="42" name="Imagen 41"/>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6977815" y="3093896"/>
            <a:ext cx="1288794" cy="1260863"/>
          </a:xfrm>
          <a:prstGeom prst="rect">
            <a:avLst/>
          </a:prstGeom>
        </p:spPr>
      </p:pic>
      <p:sp>
        <p:nvSpPr>
          <p:cNvPr id="43" name="CuadroTexto 42"/>
          <p:cNvSpPr txBox="1"/>
          <p:nvPr/>
        </p:nvSpPr>
        <p:spPr>
          <a:xfrm>
            <a:off x="8392198" y="3122162"/>
            <a:ext cx="1609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Auditoría Interna</a:t>
            </a:r>
          </a:p>
        </p:txBody>
      </p:sp>
      <p:sp>
        <p:nvSpPr>
          <p:cNvPr id="44" name="Rectángulo redondeado 43"/>
          <p:cNvSpPr/>
          <p:nvPr/>
        </p:nvSpPr>
        <p:spPr>
          <a:xfrm>
            <a:off x="4033895" y="718895"/>
            <a:ext cx="822560" cy="832183"/>
          </a:xfrm>
          <a:prstGeom prst="round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5" name="Grupo 44"/>
          <p:cNvGrpSpPr/>
          <p:nvPr/>
        </p:nvGrpSpPr>
        <p:grpSpPr>
          <a:xfrm>
            <a:off x="4216556" y="1668944"/>
            <a:ext cx="404641" cy="1795313"/>
            <a:chOff x="2462011" y="1493949"/>
            <a:chExt cx="304800" cy="914400"/>
          </a:xfrm>
        </p:grpSpPr>
        <p:cxnSp>
          <p:nvCxnSpPr>
            <p:cNvPr id="46" name="Conector recto 45"/>
            <p:cNvCxnSpPr/>
            <p:nvPr/>
          </p:nvCxnSpPr>
          <p:spPr>
            <a:xfrm>
              <a:off x="2614411" y="1493949"/>
              <a:ext cx="152400" cy="135299"/>
            </a:xfrm>
            <a:prstGeom prst="line">
              <a:avLst/>
            </a:prstGeom>
            <a:noFill/>
            <a:ln w="28575" cap="flat" cmpd="sng" algn="ctr">
              <a:solidFill>
                <a:sysClr val="windowText" lastClr="000000">
                  <a:lumMod val="85000"/>
                  <a:lumOff val="15000"/>
                </a:sysClr>
              </a:solidFill>
              <a:prstDash val="solid"/>
              <a:miter lim="800000"/>
            </a:ln>
            <a:effectLst/>
          </p:spPr>
        </p:cxnSp>
        <p:cxnSp>
          <p:nvCxnSpPr>
            <p:cNvPr id="47" name="Conector recto 46"/>
            <p:cNvCxnSpPr/>
            <p:nvPr/>
          </p:nvCxnSpPr>
          <p:spPr>
            <a:xfrm flipV="1">
              <a:off x="2462011" y="1495188"/>
              <a:ext cx="152400" cy="150897"/>
            </a:xfrm>
            <a:prstGeom prst="line">
              <a:avLst/>
            </a:prstGeom>
            <a:noFill/>
            <a:ln w="28575" cap="flat" cmpd="sng" algn="ctr">
              <a:solidFill>
                <a:sysClr val="windowText" lastClr="000000">
                  <a:lumMod val="85000"/>
                  <a:lumOff val="15000"/>
                </a:sysClr>
              </a:solidFill>
              <a:prstDash val="solid"/>
              <a:miter lim="800000"/>
            </a:ln>
            <a:effectLst/>
          </p:spPr>
        </p:cxnSp>
        <p:cxnSp>
          <p:nvCxnSpPr>
            <p:cNvPr id="48" name="Conector recto 47"/>
            <p:cNvCxnSpPr/>
            <p:nvPr/>
          </p:nvCxnSpPr>
          <p:spPr>
            <a:xfrm>
              <a:off x="2614411" y="1561598"/>
              <a:ext cx="0" cy="846751"/>
            </a:xfrm>
            <a:prstGeom prst="line">
              <a:avLst/>
            </a:prstGeom>
            <a:noFill/>
            <a:ln w="28575" cap="flat" cmpd="sng" algn="ctr">
              <a:solidFill>
                <a:sysClr val="windowText" lastClr="000000">
                  <a:lumMod val="85000"/>
                  <a:lumOff val="15000"/>
                </a:sysClr>
              </a:solidFill>
              <a:prstDash val="sysDot"/>
              <a:miter lim="800000"/>
            </a:ln>
            <a:effectLst/>
          </p:spPr>
        </p:cxnSp>
      </p:grpSp>
      <p:sp>
        <p:nvSpPr>
          <p:cNvPr id="49" name="CuadroTexto 48"/>
          <p:cNvSpPr txBox="1"/>
          <p:nvPr/>
        </p:nvSpPr>
        <p:spPr>
          <a:xfrm>
            <a:off x="7094785" y="3514503"/>
            <a:ext cx="10628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Gestión Riesgos</a:t>
            </a:r>
          </a:p>
        </p:txBody>
      </p:sp>
      <p:pic>
        <p:nvPicPr>
          <p:cNvPr id="50" name="Imagen 49"/>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7459245" y="4191011"/>
            <a:ext cx="846927" cy="828572"/>
          </a:xfrm>
          <a:prstGeom prst="rect">
            <a:avLst/>
          </a:prstGeom>
        </p:spPr>
      </p:pic>
      <p:sp>
        <p:nvSpPr>
          <p:cNvPr id="51" name="CuadroTexto 50"/>
          <p:cNvSpPr txBox="1"/>
          <p:nvPr/>
        </p:nvSpPr>
        <p:spPr>
          <a:xfrm>
            <a:off x="7479893" y="4467945"/>
            <a:ext cx="8056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Control Contable</a:t>
            </a:r>
          </a:p>
        </p:txBody>
      </p:sp>
      <p:pic>
        <p:nvPicPr>
          <p:cNvPr id="52" name="Imagen 51"/>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6408447" y="3966495"/>
            <a:ext cx="978831" cy="957617"/>
          </a:xfrm>
          <a:prstGeom prst="rect">
            <a:avLst/>
          </a:prstGeom>
        </p:spPr>
      </p:pic>
      <p:sp>
        <p:nvSpPr>
          <p:cNvPr id="53" name="CuadroTexto 52"/>
          <p:cNvSpPr txBox="1"/>
          <p:nvPr/>
        </p:nvSpPr>
        <p:spPr>
          <a:xfrm>
            <a:off x="6441544" y="4295547"/>
            <a:ext cx="9395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Cumplimiento Normativo</a:t>
            </a:r>
          </a:p>
        </p:txBody>
      </p:sp>
      <p:pic>
        <p:nvPicPr>
          <p:cNvPr id="54" name="Imagen 53"/>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7152371" y="2392578"/>
            <a:ext cx="846927" cy="828572"/>
          </a:xfrm>
          <a:prstGeom prst="rect">
            <a:avLst/>
          </a:prstGeom>
        </p:spPr>
      </p:pic>
      <p:sp>
        <p:nvSpPr>
          <p:cNvPr id="55" name="CuadroTexto 54"/>
          <p:cNvSpPr txBox="1"/>
          <p:nvPr/>
        </p:nvSpPr>
        <p:spPr>
          <a:xfrm>
            <a:off x="7180789" y="2695102"/>
            <a:ext cx="80563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Calidad</a:t>
            </a:r>
          </a:p>
        </p:txBody>
      </p:sp>
      <p:pic>
        <p:nvPicPr>
          <p:cNvPr id="56" name="Imagen 55"/>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5681923" y="3947150"/>
            <a:ext cx="846927" cy="828572"/>
          </a:xfrm>
          <a:prstGeom prst="rect">
            <a:avLst/>
          </a:prstGeom>
        </p:spPr>
      </p:pic>
      <p:sp>
        <p:nvSpPr>
          <p:cNvPr id="57" name="CuadroTexto 56"/>
          <p:cNvSpPr txBox="1"/>
          <p:nvPr/>
        </p:nvSpPr>
        <p:spPr>
          <a:xfrm>
            <a:off x="5710341" y="4249674"/>
            <a:ext cx="80563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SST</a:t>
            </a:r>
          </a:p>
        </p:txBody>
      </p:sp>
      <p:pic>
        <p:nvPicPr>
          <p:cNvPr id="58" name="Imagen 57"/>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6076391" y="3165532"/>
            <a:ext cx="978831" cy="957617"/>
          </a:xfrm>
          <a:prstGeom prst="rect">
            <a:avLst/>
          </a:prstGeom>
        </p:spPr>
      </p:pic>
      <p:sp>
        <p:nvSpPr>
          <p:cNvPr id="59" name="CuadroTexto 58"/>
          <p:cNvSpPr txBox="1"/>
          <p:nvPr/>
        </p:nvSpPr>
        <p:spPr>
          <a:xfrm>
            <a:off x="6126636" y="3534258"/>
            <a:ext cx="93950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Indicadores</a:t>
            </a:r>
          </a:p>
        </p:txBody>
      </p:sp>
      <p:pic>
        <p:nvPicPr>
          <p:cNvPr id="60" name="Imagen 59"/>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6113156" y="4732113"/>
            <a:ext cx="558311" cy="546211"/>
          </a:xfrm>
          <a:prstGeom prst="rect">
            <a:avLst/>
          </a:prstGeom>
        </p:spPr>
      </p:pic>
      <p:pic>
        <p:nvPicPr>
          <p:cNvPr id="61" name="Imagen 60"/>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5203733" y="3058731"/>
            <a:ext cx="978831" cy="957617"/>
          </a:xfrm>
          <a:prstGeom prst="rect">
            <a:avLst/>
          </a:prstGeom>
        </p:spPr>
      </p:pic>
      <p:sp>
        <p:nvSpPr>
          <p:cNvPr id="62" name="CuadroTexto 61"/>
          <p:cNvSpPr txBox="1"/>
          <p:nvPr/>
        </p:nvSpPr>
        <p:spPr>
          <a:xfrm>
            <a:off x="5240443" y="3388297"/>
            <a:ext cx="9395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Seguridad Información</a:t>
            </a:r>
          </a:p>
        </p:txBody>
      </p:sp>
      <p:pic>
        <p:nvPicPr>
          <p:cNvPr id="63" name="Imagen 62"/>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7071775" y="4750306"/>
            <a:ext cx="558311" cy="546211"/>
          </a:xfrm>
          <a:prstGeom prst="rect">
            <a:avLst/>
          </a:prstGeom>
        </p:spPr>
      </p:pic>
      <p:sp>
        <p:nvSpPr>
          <p:cNvPr id="64" name="CuadroTexto 63"/>
          <p:cNvSpPr txBox="1"/>
          <p:nvPr/>
        </p:nvSpPr>
        <p:spPr>
          <a:xfrm>
            <a:off x="5860757" y="1485179"/>
            <a:ext cx="23242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Líneas de Reporte</a:t>
            </a:r>
          </a:p>
        </p:txBody>
      </p:sp>
      <p:grpSp>
        <p:nvGrpSpPr>
          <p:cNvPr id="65" name="Grupo 64"/>
          <p:cNvGrpSpPr/>
          <p:nvPr/>
        </p:nvGrpSpPr>
        <p:grpSpPr>
          <a:xfrm>
            <a:off x="6764044" y="1796602"/>
            <a:ext cx="304800" cy="914400"/>
            <a:chOff x="2462011" y="1493949"/>
            <a:chExt cx="304800" cy="914400"/>
          </a:xfrm>
        </p:grpSpPr>
        <p:cxnSp>
          <p:nvCxnSpPr>
            <p:cNvPr id="66" name="Conector recto 65"/>
            <p:cNvCxnSpPr/>
            <p:nvPr/>
          </p:nvCxnSpPr>
          <p:spPr>
            <a:xfrm>
              <a:off x="2614411" y="1493949"/>
              <a:ext cx="152400" cy="135299"/>
            </a:xfrm>
            <a:prstGeom prst="line">
              <a:avLst/>
            </a:prstGeom>
            <a:noFill/>
            <a:ln w="28575" cap="flat" cmpd="sng" algn="ctr">
              <a:solidFill>
                <a:sysClr val="windowText" lastClr="000000">
                  <a:lumMod val="85000"/>
                  <a:lumOff val="15000"/>
                </a:sysClr>
              </a:solidFill>
              <a:prstDash val="solid"/>
              <a:miter lim="800000"/>
            </a:ln>
            <a:effectLst/>
          </p:spPr>
        </p:cxnSp>
        <p:cxnSp>
          <p:nvCxnSpPr>
            <p:cNvPr id="67" name="Conector recto 66"/>
            <p:cNvCxnSpPr/>
            <p:nvPr/>
          </p:nvCxnSpPr>
          <p:spPr>
            <a:xfrm flipV="1">
              <a:off x="2462011" y="1495188"/>
              <a:ext cx="152400" cy="150897"/>
            </a:xfrm>
            <a:prstGeom prst="line">
              <a:avLst/>
            </a:prstGeom>
            <a:noFill/>
            <a:ln w="28575" cap="flat" cmpd="sng" algn="ctr">
              <a:solidFill>
                <a:sysClr val="windowText" lastClr="000000">
                  <a:lumMod val="85000"/>
                  <a:lumOff val="15000"/>
                </a:sysClr>
              </a:solidFill>
              <a:prstDash val="solid"/>
              <a:miter lim="800000"/>
            </a:ln>
            <a:effectLst/>
          </p:spPr>
        </p:cxnSp>
        <p:cxnSp>
          <p:nvCxnSpPr>
            <p:cNvPr id="68" name="Conector recto 67"/>
            <p:cNvCxnSpPr/>
            <p:nvPr/>
          </p:nvCxnSpPr>
          <p:spPr>
            <a:xfrm>
              <a:off x="2614411" y="1561598"/>
              <a:ext cx="0" cy="846751"/>
            </a:xfrm>
            <a:prstGeom prst="line">
              <a:avLst/>
            </a:prstGeom>
            <a:noFill/>
            <a:ln w="28575" cap="flat" cmpd="sng" algn="ctr">
              <a:solidFill>
                <a:sysClr val="windowText" lastClr="000000">
                  <a:lumMod val="85000"/>
                  <a:lumOff val="15000"/>
                </a:sysClr>
              </a:solidFill>
              <a:prstDash val="sysDot"/>
              <a:miter lim="800000"/>
            </a:ln>
            <a:effectLst/>
          </p:spPr>
        </p:cxnSp>
      </p:grpSp>
      <p:pic>
        <p:nvPicPr>
          <p:cNvPr id="69" name="Imagen 68"/>
          <p:cNvPicPr>
            <a:picLocks noChangeAspect="1"/>
          </p:cNvPicPr>
          <p:nvPr/>
        </p:nvPicPr>
        <p:blipFill>
          <a:blip r:embed="rId4">
            <a:clrChange>
              <a:clrFrom>
                <a:srgbClr val="FFFFFF"/>
              </a:clrFrom>
              <a:clrTo>
                <a:srgbClr val="FFFFFF">
                  <a:alpha val="0"/>
                </a:srgbClr>
              </a:clrTo>
            </a:clrChange>
            <a:duotone>
              <a:prstClr val="black"/>
              <a:srgbClr val="5B9BD5">
                <a:tint val="45000"/>
                <a:satMod val="400000"/>
              </a:srgbClr>
            </a:duotone>
          </a:blip>
          <a:stretch>
            <a:fillRect/>
          </a:stretch>
        </p:blipFill>
        <p:spPr>
          <a:xfrm>
            <a:off x="6713488" y="2828624"/>
            <a:ext cx="558311" cy="546211"/>
          </a:xfrm>
          <a:prstGeom prst="rect">
            <a:avLst/>
          </a:prstGeom>
        </p:spPr>
      </p:pic>
      <p:grpSp>
        <p:nvGrpSpPr>
          <p:cNvPr id="70" name="Grupo 69"/>
          <p:cNvGrpSpPr/>
          <p:nvPr/>
        </p:nvGrpSpPr>
        <p:grpSpPr>
          <a:xfrm>
            <a:off x="9173053" y="1523090"/>
            <a:ext cx="304800" cy="914400"/>
            <a:chOff x="2462011" y="1493949"/>
            <a:chExt cx="304800" cy="914400"/>
          </a:xfrm>
        </p:grpSpPr>
        <p:cxnSp>
          <p:nvCxnSpPr>
            <p:cNvPr id="71" name="Conector recto 70"/>
            <p:cNvCxnSpPr/>
            <p:nvPr/>
          </p:nvCxnSpPr>
          <p:spPr>
            <a:xfrm>
              <a:off x="2614411" y="1493949"/>
              <a:ext cx="152400" cy="135299"/>
            </a:xfrm>
            <a:prstGeom prst="line">
              <a:avLst/>
            </a:prstGeom>
            <a:noFill/>
            <a:ln w="28575" cap="flat" cmpd="sng" algn="ctr">
              <a:solidFill>
                <a:sysClr val="windowText" lastClr="000000">
                  <a:lumMod val="85000"/>
                  <a:lumOff val="15000"/>
                </a:sysClr>
              </a:solidFill>
              <a:prstDash val="solid"/>
              <a:miter lim="800000"/>
            </a:ln>
            <a:effectLst/>
          </p:spPr>
        </p:cxnSp>
        <p:cxnSp>
          <p:nvCxnSpPr>
            <p:cNvPr id="72" name="Conector recto 71"/>
            <p:cNvCxnSpPr/>
            <p:nvPr/>
          </p:nvCxnSpPr>
          <p:spPr>
            <a:xfrm flipV="1">
              <a:off x="2462011" y="1495188"/>
              <a:ext cx="152400" cy="150897"/>
            </a:xfrm>
            <a:prstGeom prst="line">
              <a:avLst/>
            </a:prstGeom>
            <a:noFill/>
            <a:ln w="28575" cap="flat" cmpd="sng" algn="ctr">
              <a:solidFill>
                <a:sysClr val="windowText" lastClr="000000">
                  <a:lumMod val="85000"/>
                  <a:lumOff val="15000"/>
                </a:sysClr>
              </a:solidFill>
              <a:prstDash val="solid"/>
              <a:miter lim="800000"/>
            </a:ln>
            <a:effectLst/>
          </p:spPr>
        </p:cxnSp>
        <p:cxnSp>
          <p:nvCxnSpPr>
            <p:cNvPr id="73" name="Conector recto 72"/>
            <p:cNvCxnSpPr/>
            <p:nvPr/>
          </p:nvCxnSpPr>
          <p:spPr>
            <a:xfrm>
              <a:off x="2614411" y="1561598"/>
              <a:ext cx="0" cy="846751"/>
            </a:xfrm>
            <a:prstGeom prst="line">
              <a:avLst/>
            </a:prstGeom>
            <a:noFill/>
            <a:ln w="28575" cap="flat" cmpd="sng" algn="ctr">
              <a:solidFill>
                <a:sysClr val="windowText" lastClr="000000">
                  <a:lumMod val="85000"/>
                  <a:lumOff val="15000"/>
                </a:sysClr>
              </a:solidFill>
              <a:prstDash val="sysDot"/>
              <a:miter lim="800000"/>
            </a:ln>
            <a:effectLst/>
          </p:spPr>
        </p:cxnSp>
      </p:grpSp>
      <p:sp>
        <p:nvSpPr>
          <p:cNvPr id="74" name="Rectángulo redondeado 73"/>
          <p:cNvSpPr/>
          <p:nvPr/>
        </p:nvSpPr>
        <p:spPr>
          <a:xfrm>
            <a:off x="11210851" y="3152101"/>
            <a:ext cx="648015" cy="783579"/>
          </a:xfrm>
          <a:prstGeom prst="round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pic>
        <p:nvPicPr>
          <p:cNvPr id="75" name="Imagen 74"/>
          <p:cNvPicPr>
            <a:picLocks noChangeAspect="1"/>
          </p:cNvPicPr>
          <p:nvPr/>
        </p:nvPicPr>
        <p:blipFill>
          <a:blip r:embed="rId5"/>
          <a:stretch>
            <a:fillRect/>
          </a:stretch>
        </p:blipFill>
        <p:spPr>
          <a:xfrm>
            <a:off x="11333286" y="3300313"/>
            <a:ext cx="465481" cy="473507"/>
          </a:xfrm>
          <a:prstGeom prst="rect">
            <a:avLst/>
          </a:prstGeom>
        </p:spPr>
      </p:pic>
      <p:sp>
        <p:nvSpPr>
          <p:cNvPr id="76" name="CuadroTexto 75"/>
          <p:cNvSpPr txBox="1"/>
          <p:nvPr/>
        </p:nvSpPr>
        <p:spPr>
          <a:xfrm>
            <a:off x="11073649" y="3880048"/>
            <a:ext cx="10628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Old Antic Decorative" panose="02010400000000000000" pitchFamily="2" charset="-78"/>
              </a:rPr>
              <a:t>Órganos de vigilancia y control externos</a:t>
            </a:r>
          </a:p>
        </p:txBody>
      </p:sp>
      <p:sp>
        <p:nvSpPr>
          <p:cNvPr id="77" name="12 Rectángulo"/>
          <p:cNvSpPr/>
          <p:nvPr/>
        </p:nvSpPr>
        <p:spPr>
          <a:xfrm>
            <a:off x="1113819" y="6036374"/>
            <a:ext cx="2037014" cy="461653"/>
          </a:xfrm>
          <a:prstGeom prst="rect">
            <a:avLst/>
          </a:prstGeom>
        </p:spPr>
        <p:txBody>
          <a:bodyPr wrap="square" lIns="91428" tIns="45714" rIns="91428" bIns="4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Calibri"/>
                <a:ea typeface="+mn-ea"/>
                <a:cs typeface="+mn-cs"/>
              </a:rPr>
              <a:t>Fuente: Adaptado de Instituto de Auditores Internos. Visión 2020 Desafíos de Auditoría Interna en el horizonte 2020. Marzo 2015</a:t>
            </a:r>
          </a:p>
        </p:txBody>
      </p:sp>
      <p:pic>
        <p:nvPicPr>
          <p:cNvPr id="78" name="Imagen 77"/>
          <p:cNvPicPr>
            <a:picLocks noChangeAspect="1"/>
          </p:cNvPicPr>
          <p:nvPr/>
        </p:nvPicPr>
        <p:blipFill>
          <a:blip r:embed="rId6"/>
          <a:stretch>
            <a:fillRect/>
          </a:stretch>
        </p:blipFill>
        <p:spPr>
          <a:xfrm>
            <a:off x="4180793" y="855561"/>
            <a:ext cx="528763" cy="570427"/>
          </a:xfrm>
          <a:prstGeom prst="rect">
            <a:avLst/>
          </a:prstGeom>
        </p:spPr>
      </p:pic>
      <p:sp>
        <p:nvSpPr>
          <p:cNvPr id="79" name="Rectángulo redondeado 78"/>
          <p:cNvSpPr/>
          <p:nvPr/>
        </p:nvSpPr>
        <p:spPr>
          <a:xfrm>
            <a:off x="6631362" y="667231"/>
            <a:ext cx="822560" cy="832183"/>
          </a:xfrm>
          <a:prstGeom prst="round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pic>
        <p:nvPicPr>
          <p:cNvPr id="80" name="Imagen 79"/>
          <p:cNvPicPr>
            <a:picLocks noChangeAspect="1"/>
          </p:cNvPicPr>
          <p:nvPr/>
        </p:nvPicPr>
        <p:blipFill>
          <a:blip r:embed="rId6"/>
          <a:stretch>
            <a:fillRect/>
          </a:stretch>
        </p:blipFill>
        <p:spPr>
          <a:xfrm>
            <a:off x="6778260" y="803897"/>
            <a:ext cx="528763" cy="570427"/>
          </a:xfrm>
          <a:prstGeom prst="rect">
            <a:avLst/>
          </a:prstGeom>
        </p:spPr>
      </p:pic>
      <p:sp>
        <p:nvSpPr>
          <p:cNvPr id="81" name="Rectángulo redondeado 80"/>
          <p:cNvSpPr/>
          <p:nvPr/>
        </p:nvSpPr>
        <p:spPr>
          <a:xfrm>
            <a:off x="8914173" y="652996"/>
            <a:ext cx="822560" cy="832183"/>
          </a:xfrm>
          <a:prstGeom prst="round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pic>
        <p:nvPicPr>
          <p:cNvPr id="82" name="Imagen 81"/>
          <p:cNvPicPr>
            <a:picLocks noChangeAspect="1"/>
          </p:cNvPicPr>
          <p:nvPr/>
        </p:nvPicPr>
        <p:blipFill>
          <a:blip r:embed="rId7"/>
          <a:stretch>
            <a:fillRect/>
          </a:stretch>
        </p:blipFill>
        <p:spPr>
          <a:xfrm>
            <a:off x="8973918" y="778966"/>
            <a:ext cx="721141" cy="564704"/>
          </a:xfrm>
          <a:prstGeom prst="rect">
            <a:avLst/>
          </a:prstGeom>
        </p:spPr>
      </p:pic>
    </p:spTree>
    <p:extLst>
      <p:ext uri="{BB962C8B-B14F-4D97-AF65-F5344CB8AC3E}">
        <p14:creationId xmlns:p14="http://schemas.microsoft.com/office/powerpoint/2010/main" val="34958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7-11-08 a las 12.5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948" y="3132997"/>
            <a:ext cx="4331417" cy="2562901"/>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r="89894" b="82045"/>
          <a:stretch/>
        </p:blipFill>
        <p:spPr>
          <a:xfrm>
            <a:off x="9935083" y="3215389"/>
            <a:ext cx="492157" cy="492069"/>
          </a:xfrm>
          <a:prstGeom prst="rect">
            <a:avLst/>
          </a:prstGeom>
        </p:spPr>
      </p:pic>
      <p:sp>
        <p:nvSpPr>
          <p:cNvPr id="7" name="CuadroTexto 6"/>
          <p:cNvSpPr txBox="1"/>
          <p:nvPr/>
        </p:nvSpPr>
        <p:spPr>
          <a:xfrm>
            <a:off x="8842236" y="3720591"/>
            <a:ext cx="2707811" cy="1354191"/>
          </a:xfrm>
          <a:prstGeom prst="rect">
            <a:avLst/>
          </a:prstGeom>
          <a:noFill/>
        </p:spPr>
        <p:txBody>
          <a:bodyPr wrap="square" lIns="121893" tIns="60947" rIns="121893" bIns="60947" rtlCol="0">
            <a:spAutoFit/>
          </a:bodyPr>
          <a:lstStyle>
            <a:defPPr>
              <a:defRPr lang="es-ES_tradnl"/>
            </a:defPPr>
            <a:lvl1pPr algn="ctr">
              <a:defRPr sz="2000" b="1">
                <a:latin typeface="Arial Narrow" panose="020B0606020202030204" pitchFamily="34" charset="0"/>
              </a:defRPr>
            </a:lvl1pPr>
          </a:lstStyle>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3ª Línea</a:t>
            </a:r>
          </a:p>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Evaluación Independiente</a:t>
            </a:r>
          </a:p>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(Auditoría Interna)</a:t>
            </a:r>
          </a:p>
        </p:txBody>
      </p:sp>
      <p:sp>
        <p:nvSpPr>
          <p:cNvPr id="8" name="CuadroTexto 7"/>
          <p:cNvSpPr txBox="1"/>
          <p:nvPr/>
        </p:nvSpPr>
        <p:spPr>
          <a:xfrm>
            <a:off x="2468786" y="3874467"/>
            <a:ext cx="2138277" cy="1046414"/>
          </a:xfrm>
          <a:prstGeom prst="rect">
            <a:avLst/>
          </a:prstGeom>
          <a:noFill/>
        </p:spPr>
        <p:txBody>
          <a:bodyPr wrap="square" lIns="121893" tIns="60947" rIns="121893" bIns="60947" rtlCol="0">
            <a:spAutoFit/>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2ª Línea</a:t>
            </a:r>
          </a:p>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Seguimiento y Monitoreo</a:t>
            </a: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921" y="2984736"/>
            <a:ext cx="730625" cy="953377"/>
          </a:xfrm>
          <a:prstGeom prst="rect">
            <a:avLst/>
          </a:prstGeom>
        </p:spPr>
      </p:pic>
      <p:sp>
        <p:nvSpPr>
          <p:cNvPr id="10" name="CuadroTexto 9"/>
          <p:cNvSpPr txBox="1"/>
          <p:nvPr/>
        </p:nvSpPr>
        <p:spPr>
          <a:xfrm>
            <a:off x="5503145" y="1562160"/>
            <a:ext cx="2728657" cy="861748"/>
          </a:xfrm>
          <a:prstGeom prst="rect">
            <a:avLst/>
          </a:prstGeom>
          <a:noFill/>
        </p:spPr>
        <p:txBody>
          <a:bodyPr wrap="square" lIns="121893" tIns="60947" rIns="121893" bIns="60947" rtlCol="0">
            <a:spAutoFit/>
          </a:bodyPr>
          <a:lstStyle>
            <a:defPPr>
              <a:defRPr lang="es-ES_tradnl"/>
            </a:defPPr>
            <a:lvl1pPr algn="ctr">
              <a:defRPr sz="2000" b="1">
                <a:latin typeface="Arial Narrow" panose="020B0606020202030204" pitchFamily="34" charset="0"/>
              </a:defRPr>
            </a:lvl1pPr>
          </a:lstStyle>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Línea Estratégica</a:t>
            </a:r>
          </a:p>
        </p:txBody>
      </p:sp>
      <p:sp>
        <p:nvSpPr>
          <p:cNvPr id="17" name="CuadroTexto 16"/>
          <p:cNvSpPr txBox="1"/>
          <p:nvPr/>
        </p:nvSpPr>
        <p:spPr>
          <a:xfrm>
            <a:off x="188061" y="3874467"/>
            <a:ext cx="2698292" cy="1764239"/>
          </a:xfrm>
          <a:prstGeom prst="rect">
            <a:avLst/>
          </a:prstGeom>
          <a:noFill/>
        </p:spPr>
        <p:txBody>
          <a:bodyPr wrap="square" lIns="121893" tIns="60947" rIns="121893" bIns="60947" rtlCol="0">
            <a:spAutoFit/>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1ª Línea</a:t>
            </a:r>
          </a:p>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1733"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Seguimiento permanente</a:t>
            </a:r>
          </a:p>
          <a:p>
            <a:pPr marL="0" marR="0" lvl="0" indent="0" algn="ctr" defTabSz="913629" rtl="0" eaLnBrk="1" fontAlgn="auto" latinLnBrk="0" hangingPunct="1">
              <a:lnSpc>
                <a:spcPct val="100000"/>
              </a:lnSpc>
              <a:spcBef>
                <a:spcPts val="0"/>
              </a:spcBef>
              <a:spcAft>
                <a:spcPts val="0"/>
              </a:spcAft>
              <a:buClrTx/>
              <a:buSzTx/>
              <a:buFontTx/>
              <a:buNone/>
              <a:tabLst/>
              <a:defRPr/>
            </a:pPr>
            <a:r>
              <a:rPr kumimoji="0" lang="es-CO" sz="1733" b="1" i="0" u="none" strike="noStrike" kern="1200" cap="none" spc="0" normalizeH="0" baseline="0" noProof="0" dirty="0">
                <a:ln>
                  <a:noFill/>
                </a:ln>
                <a:solidFill>
                  <a:srgbClr val="073763"/>
                </a:solidFill>
                <a:effectLst/>
                <a:uLnTx/>
                <a:uFillTx/>
                <a:latin typeface="Work Sans" panose="020B0604020202020204" charset="0"/>
                <a:ea typeface="+mn-ea"/>
                <a:cs typeface="Arial"/>
                <a:sym typeface="Arial"/>
              </a:rPr>
              <a:t>(procesos, programas, proyectos y metas asociadas)</a:t>
            </a:r>
          </a:p>
        </p:txBody>
      </p:sp>
      <p:pic>
        <p:nvPicPr>
          <p:cNvPr id="19" name="Imagen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944" y="2855909"/>
            <a:ext cx="1041600" cy="1097325"/>
          </a:xfrm>
          <a:prstGeom prst="rect">
            <a:avLst/>
          </a:prstGeom>
        </p:spPr>
      </p:pic>
      <p:sp>
        <p:nvSpPr>
          <p:cNvPr id="55" name="CuadroTexto 54"/>
          <p:cNvSpPr txBox="1"/>
          <p:nvPr/>
        </p:nvSpPr>
        <p:spPr>
          <a:xfrm>
            <a:off x="6007179" y="2298707"/>
            <a:ext cx="16568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Lineamientos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Seguimiento integral</a:t>
            </a:r>
          </a:p>
        </p:txBody>
      </p:sp>
      <p:sp>
        <p:nvSpPr>
          <p:cNvPr id="56" name="CuadroTexto 55"/>
          <p:cNvSpPr txBox="1"/>
          <p:nvPr/>
        </p:nvSpPr>
        <p:spPr>
          <a:xfrm rot="19137532">
            <a:off x="4114904" y="2854944"/>
            <a:ext cx="1656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Línea Reporte</a:t>
            </a:r>
          </a:p>
        </p:txBody>
      </p:sp>
      <p:sp>
        <p:nvSpPr>
          <p:cNvPr id="57" name="CuadroTexto 56"/>
          <p:cNvSpPr txBox="1"/>
          <p:nvPr/>
        </p:nvSpPr>
        <p:spPr>
          <a:xfrm>
            <a:off x="1689767" y="3507538"/>
            <a:ext cx="1656885" cy="50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333"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Capacitación y Asesoría</a:t>
            </a:r>
          </a:p>
        </p:txBody>
      </p:sp>
      <p:sp>
        <p:nvSpPr>
          <p:cNvPr id="58" name="CuadroTexto 57"/>
          <p:cNvSpPr txBox="1"/>
          <p:nvPr/>
        </p:nvSpPr>
        <p:spPr>
          <a:xfrm rot="2582093">
            <a:off x="8097923" y="2621874"/>
            <a:ext cx="1748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Alertas y Recomendaciones</a:t>
            </a:r>
          </a:p>
        </p:txBody>
      </p:sp>
      <p:cxnSp>
        <p:nvCxnSpPr>
          <p:cNvPr id="64" name="Conector angular 63"/>
          <p:cNvCxnSpPr/>
          <p:nvPr/>
        </p:nvCxnSpPr>
        <p:spPr>
          <a:xfrm flipV="1">
            <a:off x="3537925" y="5074781"/>
            <a:ext cx="6889316" cy="644980"/>
          </a:xfrm>
          <a:prstGeom prst="bentConnector3">
            <a:avLst>
              <a:gd name="adj1" fmla="val 100267"/>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p:cNvCxnSpPr/>
          <p:nvPr/>
        </p:nvCxnSpPr>
        <p:spPr>
          <a:xfrm flipV="1">
            <a:off x="3537924" y="4907936"/>
            <a:ext cx="0" cy="822212"/>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Rectángulo 72"/>
          <p:cNvSpPr/>
          <p:nvPr/>
        </p:nvSpPr>
        <p:spPr>
          <a:xfrm>
            <a:off x="3708657" y="5734593"/>
            <a:ext cx="6096000" cy="37965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Alineamiento</a:t>
            </a:r>
            <a:r>
              <a:rPr kumimoji="0" lang="es-CO" sz="1867"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s-CO"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comunicación, coordinación, colaboración</a:t>
            </a:r>
            <a:endParaRPr kumimoji="0" lang="es-CO" sz="1867"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75" name="Conector recto de flecha 74"/>
          <p:cNvCxnSpPr/>
          <p:nvPr/>
        </p:nvCxnSpPr>
        <p:spPr>
          <a:xfrm flipV="1">
            <a:off x="4189564" y="2417596"/>
            <a:ext cx="1780977" cy="1535639"/>
          </a:xfrm>
          <a:prstGeom prst="straightConnector1">
            <a:avLst/>
          </a:prstGeom>
          <a:ln w="19050">
            <a:solidFill>
              <a:srgbClr val="FF66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ector recto de flecha 77"/>
          <p:cNvCxnSpPr/>
          <p:nvPr/>
        </p:nvCxnSpPr>
        <p:spPr>
          <a:xfrm>
            <a:off x="7778825" y="2216970"/>
            <a:ext cx="1766559" cy="1657497"/>
          </a:xfrm>
          <a:prstGeom prst="straightConnector1">
            <a:avLst/>
          </a:prstGeom>
          <a:ln w="19050">
            <a:solidFill>
              <a:srgbClr val="FF66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Conector recto de flecha 81"/>
          <p:cNvCxnSpPr/>
          <p:nvPr/>
        </p:nvCxnSpPr>
        <p:spPr>
          <a:xfrm flipH="1">
            <a:off x="2121394" y="4107109"/>
            <a:ext cx="733069" cy="0"/>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xmlns="" id="{619D2897-8DAC-4AD8-AB1E-ADBC11E9110F}"/>
              </a:ext>
            </a:extLst>
          </p:cNvPr>
          <p:cNvSpPr txBox="1"/>
          <p:nvPr/>
        </p:nvSpPr>
        <p:spPr>
          <a:xfrm>
            <a:off x="0" y="360391"/>
            <a:ext cx="12191999"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Seguimiento y Monitoreo acorde con Esquema Líneas Defensa</a:t>
            </a:r>
          </a:p>
        </p:txBody>
      </p:sp>
      <p:cxnSp>
        <p:nvCxnSpPr>
          <p:cNvPr id="21" name="Conector recto de flecha 20">
            <a:extLst>
              <a:ext uri="{FF2B5EF4-FFF2-40B4-BE49-F238E27FC236}">
                <a16:creationId xmlns:a16="http://schemas.microsoft.com/office/drawing/2014/main" xmlns="" id="{1D28AA16-2415-489D-9F37-6F091A16740E}"/>
              </a:ext>
            </a:extLst>
          </p:cNvPr>
          <p:cNvCxnSpPr>
            <a:cxnSpLocks/>
          </p:cNvCxnSpPr>
          <p:nvPr/>
        </p:nvCxnSpPr>
        <p:spPr>
          <a:xfrm flipV="1">
            <a:off x="2612781" y="4887477"/>
            <a:ext cx="535634" cy="318196"/>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xmlns="" id="{2CEB2B2A-B241-43DA-9F0A-E934BC8B36A6}"/>
              </a:ext>
            </a:extLst>
          </p:cNvPr>
          <p:cNvSpPr txBox="1"/>
          <p:nvPr/>
        </p:nvSpPr>
        <p:spPr>
          <a:xfrm rot="19682369">
            <a:off x="2399831" y="5002349"/>
            <a:ext cx="11067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Entrega información Seguimientos</a:t>
            </a:r>
          </a:p>
        </p:txBody>
      </p:sp>
    </p:spTree>
    <p:extLst>
      <p:ext uri="{BB962C8B-B14F-4D97-AF65-F5344CB8AC3E}">
        <p14:creationId xmlns:p14="http://schemas.microsoft.com/office/powerpoint/2010/main" val="193125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xmlns="" id="{16529CEB-86D1-4A59-9CFC-73EA88F82739}"/>
              </a:ext>
            </a:extLst>
          </p:cNvPr>
          <p:cNvSpPr txBox="1"/>
          <p:nvPr/>
        </p:nvSpPr>
        <p:spPr>
          <a:xfrm>
            <a:off x="0" y="401641"/>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Estructuración 2a línea de defensa - Importancia</a:t>
            </a:r>
          </a:p>
        </p:txBody>
      </p:sp>
      <p:sp>
        <p:nvSpPr>
          <p:cNvPr id="5" name="Triángulo isósceles 16">
            <a:extLst>
              <a:ext uri="{FF2B5EF4-FFF2-40B4-BE49-F238E27FC236}">
                <a16:creationId xmlns:a16="http://schemas.microsoft.com/office/drawing/2014/main" xmlns="" id="{7510E77D-1D13-4C48-A85B-9C6B2CEB3146}"/>
              </a:ext>
            </a:extLst>
          </p:cNvPr>
          <p:cNvSpPr/>
          <p:nvPr/>
        </p:nvSpPr>
        <p:spPr>
          <a:xfrm rot="10800000">
            <a:off x="456132" y="1146342"/>
            <a:ext cx="425528" cy="322749"/>
          </a:xfrm>
          <a:prstGeom prst="triangle">
            <a:avLst/>
          </a:prstGeom>
          <a:solidFill>
            <a:srgbClr val="EED140"/>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7" name="Shape 3905">
            <a:extLst>
              <a:ext uri="{FF2B5EF4-FFF2-40B4-BE49-F238E27FC236}">
                <a16:creationId xmlns:a16="http://schemas.microsoft.com/office/drawing/2014/main" xmlns="" id="{4572CC32-5E2E-4F70-AB9F-64BED0F8A8D6}"/>
              </a:ext>
            </a:extLst>
          </p:cNvPr>
          <p:cNvSpPr/>
          <p:nvPr/>
        </p:nvSpPr>
        <p:spPr>
          <a:xfrm>
            <a:off x="277513" y="1558398"/>
            <a:ext cx="5810829" cy="554100"/>
          </a:xfrm>
          <a:prstGeom prst="rect">
            <a:avLst/>
          </a:prstGeom>
          <a:noFill/>
          <a:ln>
            <a:noFill/>
          </a:ln>
        </p:spPr>
        <p:txBody>
          <a:bodyPr wrap="square" lIns="91408" tIns="45699" rIns="91408" bIns="45699" anchor="t" anchorCtr="0">
            <a:noAutofit/>
          </a:bodyPr>
          <a:lstStyle/>
          <a:p>
            <a:pPr marL="0" marR="0" lvl="0" indent="0" algn="l" defTabSz="914196" rtl="0" eaLnBrk="1" fontAlgn="auto" latinLnBrk="0" hangingPunct="1">
              <a:lnSpc>
                <a:spcPct val="100000"/>
              </a:lnSpc>
              <a:spcBef>
                <a:spcPts val="0"/>
              </a:spcBef>
              <a:spcAft>
                <a:spcPts val="0"/>
              </a:spcAft>
              <a:buClrTx/>
              <a:buSzPct val="25000"/>
              <a:buFontTx/>
              <a:buNone/>
              <a:tabLst/>
              <a:defRPr/>
            </a:pPr>
            <a:r>
              <a:rPr kumimoji="0" lang="en-US" sz="3067" b="1" i="0" u="none" strike="noStrike" kern="0" cap="none" spc="0" normalizeH="0" baseline="0" noProof="0" dirty="0" err="1">
                <a:ln>
                  <a:noFill/>
                </a:ln>
                <a:solidFill>
                  <a:schemeClr val="accent6">
                    <a:lumMod val="75000"/>
                  </a:schemeClr>
                </a:solidFill>
                <a:effectLst/>
                <a:uLnTx/>
                <a:uFillTx/>
                <a:latin typeface="Arial Black" pitchFamily="34" charset="0"/>
                <a:ea typeface="+mn-ea"/>
                <a:cs typeface="Arial"/>
                <a:sym typeface="Arial"/>
              </a:rPr>
              <a:t>Mapas</a:t>
            </a:r>
            <a:r>
              <a:rPr kumimoji="0" lang="en-US" sz="3067" b="1" i="0" u="none" strike="noStrike" kern="0" cap="none" spc="0" normalizeH="0" baseline="0" noProof="0" dirty="0">
                <a:ln>
                  <a:noFill/>
                </a:ln>
                <a:solidFill>
                  <a:schemeClr val="accent6">
                    <a:lumMod val="75000"/>
                  </a:schemeClr>
                </a:solidFill>
                <a:effectLst/>
                <a:uLnTx/>
                <a:uFillTx/>
                <a:latin typeface="Arial Black" pitchFamily="34" charset="0"/>
                <a:ea typeface="+mn-ea"/>
                <a:cs typeface="Arial"/>
                <a:sym typeface="Arial"/>
              </a:rPr>
              <a:t> de </a:t>
            </a:r>
            <a:r>
              <a:rPr kumimoji="0" lang="en-US" sz="3067" b="1" i="0" u="none" strike="noStrike" kern="0" cap="none" spc="0" normalizeH="0" baseline="0" noProof="0" dirty="0" err="1">
                <a:ln>
                  <a:noFill/>
                </a:ln>
                <a:solidFill>
                  <a:schemeClr val="accent6">
                    <a:lumMod val="75000"/>
                  </a:schemeClr>
                </a:solidFill>
                <a:effectLst/>
                <a:uLnTx/>
                <a:uFillTx/>
                <a:latin typeface="Arial Black" pitchFamily="34" charset="0"/>
                <a:ea typeface="+mn-ea"/>
                <a:cs typeface="Arial"/>
                <a:sym typeface="Arial"/>
              </a:rPr>
              <a:t>Aseguramiento</a:t>
            </a:r>
            <a:endParaRPr kumimoji="0" lang="en-US" sz="3067" b="1" i="0" u="none" strike="noStrike" kern="0" cap="none" spc="0" normalizeH="0" baseline="0" noProof="0" dirty="0">
              <a:ln>
                <a:noFill/>
              </a:ln>
              <a:solidFill>
                <a:schemeClr val="accent6">
                  <a:lumMod val="75000"/>
                </a:schemeClr>
              </a:solidFill>
              <a:effectLst/>
              <a:uLnTx/>
              <a:uFillTx/>
              <a:latin typeface="Arial Black" pitchFamily="34" charset="0"/>
              <a:ea typeface="+mn-ea"/>
              <a:cs typeface="Arial"/>
              <a:sym typeface="Arial"/>
            </a:endParaRPr>
          </a:p>
        </p:txBody>
      </p:sp>
      <p:sp>
        <p:nvSpPr>
          <p:cNvPr id="8" name="Rectángulo 35">
            <a:extLst>
              <a:ext uri="{FF2B5EF4-FFF2-40B4-BE49-F238E27FC236}">
                <a16:creationId xmlns:a16="http://schemas.microsoft.com/office/drawing/2014/main" xmlns="" id="{D8653EFA-009E-44ED-BC50-A7D4AB829C71}"/>
              </a:ext>
            </a:extLst>
          </p:cNvPr>
          <p:cNvSpPr/>
          <p:nvPr/>
        </p:nvSpPr>
        <p:spPr>
          <a:xfrm>
            <a:off x="316449" y="3314557"/>
            <a:ext cx="352447" cy="2255929"/>
          </a:xfrm>
          <a:prstGeom prst="rect">
            <a:avLst/>
          </a:prstGeom>
          <a:solidFill>
            <a:schemeClr val="bg2">
              <a:lumMod val="90000"/>
            </a:schemeClr>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 name="Rectángulo 1">
            <a:extLst>
              <a:ext uri="{FF2B5EF4-FFF2-40B4-BE49-F238E27FC236}">
                <a16:creationId xmlns:a16="http://schemas.microsoft.com/office/drawing/2014/main" xmlns="" id="{BEB3741E-075C-4526-BE8F-BD065AE8DB34}"/>
              </a:ext>
            </a:extLst>
          </p:cNvPr>
          <p:cNvSpPr/>
          <p:nvPr/>
        </p:nvSpPr>
        <p:spPr>
          <a:xfrm>
            <a:off x="809419" y="3364528"/>
            <a:ext cx="3392579" cy="2205958"/>
          </a:xfrm>
          <a:prstGeom prst="rect">
            <a:avLst/>
          </a:prstGeom>
          <a:solidFill>
            <a:schemeClr val="bg2">
              <a:lumMod val="90000"/>
            </a:schemeClr>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 name="Rectángulo 23">
            <a:extLst>
              <a:ext uri="{FF2B5EF4-FFF2-40B4-BE49-F238E27FC236}">
                <a16:creationId xmlns:a16="http://schemas.microsoft.com/office/drawing/2014/main" xmlns="" id="{61B73D3E-BB3D-4085-91FD-E4BBDBE92033}"/>
              </a:ext>
            </a:extLst>
          </p:cNvPr>
          <p:cNvSpPr/>
          <p:nvPr/>
        </p:nvSpPr>
        <p:spPr>
          <a:xfrm>
            <a:off x="842676" y="3443723"/>
            <a:ext cx="3312933" cy="2126760"/>
          </a:xfrm>
          <a:prstGeom prst="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lIns="91424" tIns="45719" rIns="91424" bIns="45719" rtlCol="0" anchor="ctr"/>
          <a:lstStyle/>
          <a:p>
            <a:pPr marL="0" marR="0" lvl="0" indent="0" algn="just" defTabSz="914196" rtl="0" eaLnBrk="1" fontAlgn="auto" latinLnBrk="0" hangingPunct="1">
              <a:lnSpc>
                <a:spcPct val="100000"/>
              </a:lnSpc>
              <a:spcBef>
                <a:spcPts val="0"/>
              </a:spcBef>
              <a:spcAft>
                <a:spcPts val="0"/>
              </a:spcAft>
              <a:buClrTx/>
              <a:buSzTx/>
              <a:buFontTx/>
              <a:buNone/>
              <a:tabLst/>
              <a:defRPr/>
            </a:pPr>
            <a:r>
              <a:rPr kumimoji="0" lang="es-CO" sz="1900" b="0" i="0" u="none" strike="noStrike" kern="1200" cap="none" spc="0" normalizeH="0" baseline="0" noProof="0" dirty="0">
                <a:ln>
                  <a:noFill/>
                </a:ln>
                <a:solidFill>
                  <a:prstClr val="black"/>
                </a:solidFill>
                <a:effectLst/>
                <a:uLnTx/>
                <a:uFillTx/>
                <a:latin typeface="Work Sans" panose="020B0604020202020204"/>
                <a:ea typeface="+mn-ea"/>
                <a:cs typeface="Arial"/>
                <a:sym typeface="Arial"/>
              </a:rPr>
              <a:t>Herramienta que permite coordinar las diferentes actividades de control de 2ª línea, visualizando el esfuerzo en común y ampliando la cobertura de riesgos.</a:t>
            </a:r>
          </a:p>
        </p:txBody>
      </p:sp>
      <p:sp>
        <p:nvSpPr>
          <p:cNvPr id="11" name="Rectángulo 24">
            <a:extLst>
              <a:ext uri="{FF2B5EF4-FFF2-40B4-BE49-F238E27FC236}">
                <a16:creationId xmlns:a16="http://schemas.microsoft.com/office/drawing/2014/main" xmlns="" id="{398D692E-D5EA-43AD-9ADC-EE86BC0E4EBF}"/>
              </a:ext>
            </a:extLst>
          </p:cNvPr>
          <p:cNvSpPr/>
          <p:nvPr/>
        </p:nvSpPr>
        <p:spPr>
          <a:xfrm>
            <a:off x="277513" y="3364537"/>
            <a:ext cx="337763" cy="2205947"/>
          </a:xfrm>
          <a:prstGeom prst="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vert="vert270"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srgbClr val="000000"/>
                </a:solidFill>
                <a:effectLst/>
                <a:uLnTx/>
                <a:uFillTx/>
                <a:latin typeface="Work Sans" panose="020B0604020202020204"/>
                <a:ea typeface="+mn-ea"/>
                <a:cs typeface="Arial"/>
                <a:sym typeface="Arial"/>
              </a:rPr>
              <a:t>QUÉ ES?</a:t>
            </a:r>
          </a:p>
        </p:txBody>
      </p:sp>
      <p:sp>
        <p:nvSpPr>
          <p:cNvPr id="12" name="Rectángulo 35">
            <a:extLst>
              <a:ext uri="{FF2B5EF4-FFF2-40B4-BE49-F238E27FC236}">
                <a16:creationId xmlns:a16="http://schemas.microsoft.com/office/drawing/2014/main" xmlns="" id="{B8AA7598-4BD5-4027-A8E0-E1F9A2456430}"/>
              </a:ext>
            </a:extLst>
          </p:cNvPr>
          <p:cNvSpPr/>
          <p:nvPr/>
        </p:nvSpPr>
        <p:spPr>
          <a:xfrm>
            <a:off x="4527509" y="3314557"/>
            <a:ext cx="485061" cy="1971547"/>
          </a:xfrm>
          <a:prstGeom prst="rect">
            <a:avLst/>
          </a:prstGeom>
          <a:solidFill>
            <a:schemeClr val="bg2">
              <a:lumMod val="90000"/>
            </a:schemeClr>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 name="Rectángulo 1">
            <a:extLst>
              <a:ext uri="{FF2B5EF4-FFF2-40B4-BE49-F238E27FC236}">
                <a16:creationId xmlns:a16="http://schemas.microsoft.com/office/drawing/2014/main" xmlns="" id="{8EB280AF-485F-4321-BE12-BC33730A05B6}"/>
              </a:ext>
            </a:extLst>
          </p:cNvPr>
          <p:cNvSpPr/>
          <p:nvPr/>
        </p:nvSpPr>
        <p:spPr>
          <a:xfrm>
            <a:off x="5069010" y="3314557"/>
            <a:ext cx="2991602" cy="1985045"/>
          </a:xfrm>
          <a:prstGeom prst="rect">
            <a:avLst/>
          </a:prstGeom>
          <a:solidFill>
            <a:schemeClr val="bg2">
              <a:lumMod val="90000"/>
            </a:schemeClr>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4" name="Rectángulo 23">
            <a:extLst>
              <a:ext uri="{FF2B5EF4-FFF2-40B4-BE49-F238E27FC236}">
                <a16:creationId xmlns:a16="http://schemas.microsoft.com/office/drawing/2014/main" xmlns="" id="{6BFF47CA-17D3-407A-A2EF-4C4562995346}"/>
              </a:ext>
            </a:extLst>
          </p:cNvPr>
          <p:cNvSpPr/>
          <p:nvPr/>
        </p:nvSpPr>
        <p:spPr>
          <a:xfrm>
            <a:off x="5039195" y="3364528"/>
            <a:ext cx="2948668" cy="1921576"/>
          </a:xfrm>
          <a:prstGeom prst="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lIns="91424" tIns="45719" rIns="91424" bIns="45719" rtlCol="0" anchor="ctr"/>
          <a:lstStyle/>
          <a:p>
            <a:pPr marL="0" marR="0" lvl="0" indent="0" algn="just" defTabSz="914196" rtl="0" eaLnBrk="1" fontAlgn="auto" latinLnBrk="0" hangingPunct="1">
              <a:lnSpc>
                <a:spcPct val="100000"/>
              </a:lnSpc>
              <a:spcBef>
                <a:spcPts val="0"/>
              </a:spcBef>
              <a:spcAft>
                <a:spcPts val="0"/>
              </a:spcAft>
              <a:buClrTx/>
              <a:buSzTx/>
              <a:buFontTx/>
              <a:buNone/>
              <a:tabLst/>
              <a:defRPr/>
            </a:pPr>
            <a:r>
              <a:rPr kumimoji="0" lang="es-CO" sz="1900" b="0" i="0" u="none" strike="noStrike" kern="1200" cap="none" spc="0" normalizeH="0" baseline="0" noProof="0" dirty="0">
                <a:ln>
                  <a:noFill/>
                </a:ln>
                <a:solidFill>
                  <a:prstClr val="black"/>
                </a:solidFill>
                <a:effectLst/>
                <a:uLnTx/>
                <a:uFillTx/>
                <a:latin typeface="Work Sans" panose="020B0604020202020204"/>
                <a:ea typeface="+mn-ea"/>
                <a:cs typeface="Arial"/>
                <a:sym typeface="Arial"/>
              </a:rPr>
              <a:t>Trabajo coordinado entre la Oficina de Control Interno o quien haga sus veces y las demás áreas o procesos clave en la entidad.</a:t>
            </a:r>
          </a:p>
        </p:txBody>
      </p:sp>
      <p:sp>
        <p:nvSpPr>
          <p:cNvPr id="15" name="Rectángulo 24">
            <a:extLst>
              <a:ext uri="{FF2B5EF4-FFF2-40B4-BE49-F238E27FC236}">
                <a16:creationId xmlns:a16="http://schemas.microsoft.com/office/drawing/2014/main" xmlns="" id="{405DA183-8556-40DF-98C0-E28E0B58CAA0}"/>
              </a:ext>
            </a:extLst>
          </p:cNvPr>
          <p:cNvSpPr/>
          <p:nvPr/>
        </p:nvSpPr>
        <p:spPr>
          <a:xfrm>
            <a:off x="4527509" y="3364545"/>
            <a:ext cx="404930" cy="1921575"/>
          </a:xfrm>
          <a:prstGeom prst="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vert="vert270"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s-CO" sz="1467" b="0" i="0" u="none" strike="noStrike" kern="1200" cap="none" spc="0" normalizeH="0" baseline="0" noProof="0" dirty="0">
                <a:ln>
                  <a:noFill/>
                </a:ln>
                <a:solidFill>
                  <a:srgbClr val="000000"/>
                </a:solidFill>
                <a:effectLst/>
                <a:uLnTx/>
                <a:uFillTx/>
                <a:latin typeface="Work Sans" panose="020B0604020202020204"/>
                <a:ea typeface="+mn-ea"/>
                <a:cs typeface="Arial"/>
                <a:sym typeface="Arial"/>
              </a:rPr>
              <a:t>QUIÉN LO CONSTRUYE</a:t>
            </a:r>
          </a:p>
        </p:txBody>
      </p:sp>
      <p:sp>
        <p:nvSpPr>
          <p:cNvPr id="16" name="Rectángulo 23">
            <a:extLst>
              <a:ext uri="{FF2B5EF4-FFF2-40B4-BE49-F238E27FC236}">
                <a16:creationId xmlns:a16="http://schemas.microsoft.com/office/drawing/2014/main" xmlns="" id="{F70D433B-2E6D-412C-A052-0BF326700E86}"/>
              </a:ext>
            </a:extLst>
          </p:cNvPr>
          <p:cNvSpPr/>
          <p:nvPr/>
        </p:nvSpPr>
        <p:spPr>
          <a:xfrm>
            <a:off x="8313374" y="1835448"/>
            <a:ext cx="3815567" cy="4156637"/>
          </a:xfrm>
          <a:prstGeom prst="rect">
            <a:avLst/>
          </a:prstGeom>
          <a:solidFill>
            <a:sysClr val="window" lastClr="FFFFFF"/>
          </a:solidFill>
          <a:ln w="12700" cap="flat" cmpd="sng" algn="ctr">
            <a:noFill/>
            <a:prstDash val="solid"/>
            <a:miter lim="800000"/>
          </a:ln>
          <a:effectLst/>
        </p:spPr>
        <p:txBody>
          <a:bodyPr lIns="91424" tIns="45719" rIns="91424" bIns="45719" rtlCol="0" anchor="ctr"/>
          <a:lstStyle/>
          <a:p>
            <a:pPr marL="0" marR="0" lvl="0" indent="0" algn="just" defTabSz="914196" rtl="0" eaLnBrk="1" fontAlgn="auto" latinLnBrk="0" hangingPunct="1">
              <a:lnSpc>
                <a:spcPct val="100000"/>
              </a:lnSpc>
              <a:spcBef>
                <a:spcPts val="0"/>
              </a:spcBef>
              <a:spcAft>
                <a:spcPts val="0"/>
              </a:spcAft>
              <a:buClrTx/>
              <a:buSzTx/>
              <a:buFontTx/>
              <a:buNone/>
              <a:tabLst/>
              <a:defRPr/>
            </a:pPr>
            <a:r>
              <a:rPr kumimoji="0" lang="es-CO" sz="2133" b="1" i="0" u="none" strike="noStrike" kern="1200" cap="none" spc="0" normalizeH="0" baseline="0" noProof="0" dirty="0">
                <a:ln>
                  <a:noFill/>
                </a:ln>
                <a:solidFill>
                  <a:srgbClr val="002060"/>
                </a:solidFill>
                <a:effectLst/>
                <a:uLnTx/>
                <a:uFillTx/>
                <a:latin typeface="Arial Narrow" panose="020B0606020202030204" pitchFamily="34" charset="0"/>
                <a:ea typeface="+mn-ea"/>
                <a:cs typeface="Arial"/>
                <a:sym typeface="Arial"/>
              </a:rPr>
              <a:t>Norma 2050 – Coordinación y Confianza</a:t>
            </a:r>
          </a:p>
          <a:p>
            <a:pPr marL="0" marR="0" lvl="0" indent="0" algn="just" defTabSz="914196" rtl="0" eaLnBrk="1" fontAlgn="auto" latinLnBrk="0" hangingPunct="1">
              <a:lnSpc>
                <a:spcPct val="100000"/>
              </a:lnSpc>
              <a:spcBef>
                <a:spcPts val="0"/>
              </a:spcBef>
              <a:spcAft>
                <a:spcPts val="0"/>
              </a:spcAft>
              <a:buClrTx/>
              <a:buSzTx/>
              <a:buFontTx/>
              <a:buNone/>
              <a:tabLst/>
              <a:defRPr/>
            </a:pPr>
            <a:r>
              <a:rPr kumimoji="0" lang="es-CO" sz="21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El Director Ejecutivo de Auditoría Interna debe compartir información, coordinar actividades y considerar confiar en el trabajo de otros proveedores internos y externos de aseguramiento y consultoría para asegurar una cobertura adecuada y minimizar la duplicación de esfuerzos.</a:t>
            </a:r>
          </a:p>
        </p:txBody>
      </p:sp>
      <p:sp>
        <p:nvSpPr>
          <p:cNvPr id="17" name="15 Rectángulo">
            <a:extLst>
              <a:ext uri="{FF2B5EF4-FFF2-40B4-BE49-F238E27FC236}">
                <a16:creationId xmlns:a16="http://schemas.microsoft.com/office/drawing/2014/main" xmlns="" id="{A028BDF5-A0BE-40A6-B326-E5A0B0255726}"/>
              </a:ext>
            </a:extLst>
          </p:cNvPr>
          <p:cNvSpPr/>
          <p:nvPr/>
        </p:nvSpPr>
        <p:spPr>
          <a:xfrm>
            <a:off x="8439656" y="5838271"/>
            <a:ext cx="3689280" cy="646329"/>
          </a:xfrm>
          <a:prstGeom prst="rect">
            <a:avLst/>
          </a:prstGeom>
        </p:spPr>
        <p:txBody>
          <a:bodyPr wrap="square" lIns="91424" tIns="45719" rIns="91424" bIns="45719">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Arial Narrow" pitchFamily="34" charset="0"/>
                <a:ea typeface="+mn-ea"/>
                <a:cs typeface="Arial"/>
                <a:sym typeface="Arial"/>
              </a:rPr>
              <a:t>Fuente: Instituto de Auditores Internos. Normas Internacionales para el Ejercicio Profesional de Auditoría Interna</a:t>
            </a:r>
          </a:p>
        </p:txBody>
      </p:sp>
    </p:spTree>
    <p:extLst>
      <p:ext uri="{BB962C8B-B14F-4D97-AF65-F5344CB8AC3E}">
        <p14:creationId xmlns:p14="http://schemas.microsoft.com/office/powerpoint/2010/main" val="119310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6">
            <a:extLst>
              <a:ext uri="{FF2B5EF4-FFF2-40B4-BE49-F238E27FC236}">
                <a16:creationId xmlns:a16="http://schemas.microsoft.com/office/drawing/2014/main" xmlns="" id="{16529CEB-86D1-4A59-9CFC-73EA88F82739}"/>
              </a:ext>
            </a:extLst>
          </p:cNvPr>
          <p:cNvSpPr txBox="1"/>
          <p:nvPr/>
        </p:nvSpPr>
        <p:spPr>
          <a:xfrm>
            <a:off x="0" y="368536"/>
            <a:ext cx="12192000" cy="584757"/>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0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Identificación del Responsable y su actividad de aseguramiento</a:t>
            </a:r>
          </a:p>
        </p:txBody>
      </p:sp>
      <p:cxnSp>
        <p:nvCxnSpPr>
          <p:cNvPr id="19" name="Straight Connector 115">
            <a:extLst>
              <a:ext uri="{FF2B5EF4-FFF2-40B4-BE49-F238E27FC236}">
                <a16:creationId xmlns:a16="http://schemas.microsoft.com/office/drawing/2014/main" xmlns="" id="{F03BDE0C-C4F8-4F42-9257-D42FC3663FEA}"/>
              </a:ext>
            </a:extLst>
          </p:cNvPr>
          <p:cNvCxnSpPr/>
          <p:nvPr/>
        </p:nvCxnSpPr>
        <p:spPr>
          <a:xfrm flipV="1">
            <a:off x="-78376" y="2755207"/>
            <a:ext cx="12366171" cy="9855"/>
          </a:xfrm>
          <a:prstGeom prst="line">
            <a:avLst/>
          </a:prstGeom>
          <a:noFill/>
          <a:ln w="28575" cap="flat" cmpd="sng" algn="ctr">
            <a:solidFill>
              <a:srgbClr val="1B527B">
                <a:alpha val="50000"/>
              </a:srgbClr>
            </a:solidFill>
            <a:prstDash val="solid"/>
            <a:miter lim="800000"/>
          </a:ln>
          <a:effectLst/>
        </p:spPr>
      </p:cxnSp>
      <p:grpSp>
        <p:nvGrpSpPr>
          <p:cNvPr id="20" name="Group 89">
            <a:extLst>
              <a:ext uri="{FF2B5EF4-FFF2-40B4-BE49-F238E27FC236}">
                <a16:creationId xmlns:a16="http://schemas.microsoft.com/office/drawing/2014/main" xmlns="" id="{E4367022-F231-4559-B2B1-E40606273BF5}"/>
              </a:ext>
            </a:extLst>
          </p:cNvPr>
          <p:cNvGrpSpPr/>
          <p:nvPr/>
        </p:nvGrpSpPr>
        <p:grpSpPr>
          <a:xfrm>
            <a:off x="3959072" y="2574514"/>
            <a:ext cx="1384300" cy="548177"/>
            <a:chOff x="929805" y="4201624"/>
            <a:chExt cx="1384300" cy="548177"/>
          </a:xfrm>
        </p:grpSpPr>
        <p:sp>
          <p:nvSpPr>
            <p:cNvPr id="21" name="Freeform 11">
              <a:extLst>
                <a:ext uri="{FF2B5EF4-FFF2-40B4-BE49-F238E27FC236}">
                  <a16:creationId xmlns:a16="http://schemas.microsoft.com/office/drawing/2014/main" xmlns="" id="{EC9EF2F5-682A-4947-8E4D-8734057E84BB}"/>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4">
              <a:extLst>
                <a:ext uri="{FF2B5EF4-FFF2-40B4-BE49-F238E27FC236}">
                  <a16:creationId xmlns:a16="http://schemas.microsoft.com/office/drawing/2014/main" xmlns="" id="{6ABF16DB-7564-4CFC-A688-A5D5D627C653}"/>
                </a:ext>
              </a:extLst>
            </p:cNvPr>
            <p:cNvGrpSpPr>
              <a:grpSpLocks noChangeAspect="1"/>
            </p:cNvGrpSpPr>
            <p:nvPr/>
          </p:nvGrpSpPr>
          <p:grpSpPr bwMode="auto">
            <a:xfrm>
              <a:off x="929805" y="4201624"/>
              <a:ext cx="1384300" cy="333375"/>
              <a:chOff x="3404" y="2519"/>
              <a:chExt cx="872" cy="210"/>
            </a:xfrm>
          </p:grpSpPr>
          <p:sp>
            <p:nvSpPr>
              <p:cNvPr id="23" name="Freeform 5">
                <a:extLst>
                  <a:ext uri="{FF2B5EF4-FFF2-40B4-BE49-F238E27FC236}">
                    <a16:creationId xmlns:a16="http://schemas.microsoft.com/office/drawing/2014/main" xmlns="" id="{E6D3DFB3-07E1-4AC0-AA5F-297BFB1FB36F}"/>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xmlns="" id="{FB3646A9-E434-4015-B3DD-53326137755D}"/>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xmlns="" id="{7B40416D-6AFF-4DFC-A7A9-2F0C42930F01}"/>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TextBox 155">
            <a:extLst>
              <a:ext uri="{FF2B5EF4-FFF2-40B4-BE49-F238E27FC236}">
                <a16:creationId xmlns:a16="http://schemas.microsoft.com/office/drawing/2014/main" xmlns="" id="{5ED88093-AEDE-4703-BAD0-84FAAB302BAA}"/>
              </a:ext>
            </a:extLst>
          </p:cNvPr>
          <p:cNvSpPr txBox="1"/>
          <p:nvPr/>
        </p:nvSpPr>
        <p:spPr>
          <a:xfrm>
            <a:off x="635894" y="3095266"/>
            <a:ext cx="2064363" cy="553998"/>
          </a:xfrm>
          <a:prstGeom prst="rect">
            <a:avLst/>
          </a:prstGeom>
          <a:noFill/>
        </p:spPr>
        <p:txBody>
          <a:bodyPr wrap="square" lIns="0" tIns="0" rIns="0" bIns="0" rtlCol="0" anchor="ctr">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cy-GB"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Media o Alta Gerencia</a:t>
            </a:r>
            <a:endParaRPr kumimoji="0" lang="en-US"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7" name="TextBox 157">
            <a:extLst>
              <a:ext uri="{FF2B5EF4-FFF2-40B4-BE49-F238E27FC236}">
                <a16:creationId xmlns:a16="http://schemas.microsoft.com/office/drawing/2014/main" xmlns="" id="{9288951C-C464-41EE-8D43-31C3E9851822}"/>
              </a:ext>
            </a:extLst>
          </p:cNvPr>
          <p:cNvSpPr txBox="1"/>
          <p:nvPr/>
        </p:nvSpPr>
        <p:spPr>
          <a:xfrm>
            <a:off x="3752742" y="3150417"/>
            <a:ext cx="1920299" cy="553998"/>
          </a:xfrm>
          <a:prstGeom prst="rect">
            <a:avLst/>
          </a:prstGeom>
          <a:noFill/>
        </p:spPr>
        <p:txBody>
          <a:bodyPr wrap="square" lIns="0" tIns="0" rIns="0" bIns="0" rtlCol="0" anchor="ctr">
            <a:spAutoFit/>
          </a:bodyPr>
          <a:lstStyle>
            <a:defPPr>
              <a:defRPr lang="en-US"/>
            </a:defPPr>
            <a:lvl1pPr>
              <a:defRPr>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Responde ante la Alta Dirección</a:t>
            </a:r>
            <a:endParaRPr kumimoji="0" lang="en-US"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8" name="TextBox 159">
            <a:extLst>
              <a:ext uri="{FF2B5EF4-FFF2-40B4-BE49-F238E27FC236}">
                <a16:creationId xmlns:a16="http://schemas.microsoft.com/office/drawing/2014/main" xmlns="" id="{31551F6A-92FD-4B57-A996-7D635DDBD848}"/>
              </a:ext>
            </a:extLst>
          </p:cNvPr>
          <p:cNvSpPr txBox="1"/>
          <p:nvPr/>
        </p:nvSpPr>
        <p:spPr>
          <a:xfrm>
            <a:off x="6655732" y="3072344"/>
            <a:ext cx="1751524" cy="830997"/>
          </a:xfrm>
          <a:prstGeom prst="rect">
            <a:avLst/>
          </a:prstGeom>
          <a:noFill/>
        </p:spPr>
        <p:txBody>
          <a:bodyPr wrap="square" lIns="0" tIns="0" rIns="0" bIns="0" rtlCol="0" anchor="ctr">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cy-GB"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Actividad de Seguimiento que realiza</a:t>
            </a:r>
            <a:endParaRPr kumimoji="0" lang="en-US"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29" name="Group 89">
            <a:extLst>
              <a:ext uri="{FF2B5EF4-FFF2-40B4-BE49-F238E27FC236}">
                <a16:creationId xmlns:a16="http://schemas.microsoft.com/office/drawing/2014/main" xmlns="" id="{F52F2DBC-751D-46EC-9C57-AC1B2CF2CE82}"/>
              </a:ext>
            </a:extLst>
          </p:cNvPr>
          <p:cNvGrpSpPr/>
          <p:nvPr/>
        </p:nvGrpSpPr>
        <p:grpSpPr>
          <a:xfrm>
            <a:off x="6853304" y="2591933"/>
            <a:ext cx="1384300" cy="548177"/>
            <a:chOff x="929805" y="4201624"/>
            <a:chExt cx="1384300" cy="548177"/>
          </a:xfrm>
        </p:grpSpPr>
        <p:sp>
          <p:nvSpPr>
            <p:cNvPr id="30" name="Freeform 11">
              <a:extLst>
                <a:ext uri="{FF2B5EF4-FFF2-40B4-BE49-F238E27FC236}">
                  <a16:creationId xmlns:a16="http://schemas.microsoft.com/office/drawing/2014/main" xmlns="" id="{F23EA07F-84FB-43AD-AFD9-20AB8C964B8F}"/>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4">
              <a:extLst>
                <a:ext uri="{FF2B5EF4-FFF2-40B4-BE49-F238E27FC236}">
                  <a16:creationId xmlns:a16="http://schemas.microsoft.com/office/drawing/2014/main" xmlns="" id="{8028C398-1876-47EF-BC2F-2BDC2EBA841C}"/>
                </a:ext>
              </a:extLst>
            </p:cNvPr>
            <p:cNvGrpSpPr>
              <a:grpSpLocks noChangeAspect="1"/>
            </p:cNvGrpSpPr>
            <p:nvPr/>
          </p:nvGrpSpPr>
          <p:grpSpPr bwMode="auto">
            <a:xfrm>
              <a:off x="929805" y="4201624"/>
              <a:ext cx="1384300" cy="333375"/>
              <a:chOff x="3404" y="2519"/>
              <a:chExt cx="872" cy="210"/>
            </a:xfrm>
          </p:grpSpPr>
          <p:sp>
            <p:nvSpPr>
              <p:cNvPr id="32" name="Freeform 5">
                <a:extLst>
                  <a:ext uri="{FF2B5EF4-FFF2-40B4-BE49-F238E27FC236}">
                    <a16:creationId xmlns:a16="http://schemas.microsoft.com/office/drawing/2014/main" xmlns="" id="{91999512-8D14-4D35-AB7A-3D0CE247E864}"/>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6">
                <a:extLst>
                  <a:ext uri="{FF2B5EF4-FFF2-40B4-BE49-F238E27FC236}">
                    <a16:creationId xmlns:a16="http://schemas.microsoft.com/office/drawing/2014/main" xmlns="" id="{3BCAE189-BAF0-40D7-B88D-2A22A0B9579B}"/>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7">
                <a:extLst>
                  <a:ext uri="{FF2B5EF4-FFF2-40B4-BE49-F238E27FC236}">
                    <a16:creationId xmlns:a16="http://schemas.microsoft.com/office/drawing/2014/main" xmlns="" id="{8C9D720E-C0C5-43C1-8DF4-3DC506C6D4F7}"/>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 name="Group 89">
            <a:extLst>
              <a:ext uri="{FF2B5EF4-FFF2-40B4-BE49-F238E27FC236}">
                <a16:creationId xmlns:a16="http://schemas.microsoft.com/office/drawing/2014/main" xmlns="" id="{6D1337A4-3FF8-4431-90DF-845A6BC029A4}"/>
              </a:ext>
            </a:extLst>
          </p:cNvPr>
          <p:cNvGrpSpPr/>
          <p:nvPr/>
        </p:nvGrpSpPr>
        <p:grpSpPr>
          <a:xfrm>
            <a:off x="979544" y="2595915"/>
            <a:ext cx="1384300" cy="548177"/>
            <a:chOff x="929805" y="4201624"/>
            <a:chExt cx="1384300" cy="548177"/>
          </a:xfrm>
        </p:grpSpPr>
        <p:sp>
          <p:nvSpPr>
            <p:cNvPr id="36" name="Freeform 11">
              <a:extLst>
                <a:ext uri="{FF2B5EF4-FFF2-40B4-BE49-F238E27FC236}">
                  <a16:creationId xmlns:a16="http://schemas.microsoft.com/office/drawing/2014/main" xmlns="" id="{3F10B161-0777-4FB8-8118-87343892B5E2}"/>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oup 4">
              <a:extLst>
                <a:ext uri="{FF2B5EF4-FFF2-40B4-BE49-F238E27FC236}">
                  <a16:creationId xmlns:a16="http://schemas.microsoft.com/office/drawing/2014/main" xmlns="" id="{C9BC659D-5CAF-4A0D-91BA-88BE1F244155}"/>
                </a:ext>
              </a:extLst>
            </p:cNvPr>
            <p:cNvGrpSpPr>
              <a:grpSpLocks noChangeAspect="1"/>
            </p:cNvGrpSpPr>
            <p:nvPr/>
          </p:nvGrpSpPr>
          <p:grpSpPr bwMode="auto">
            <a:xfrm>
              <a:off x="929805" y="4201624"/>
              <a:ext cx="1384300" cy="333375"/>
              <a:chOff x="3404" y="2519"/>
              <a:chExt cx="872" cy="210"/>
            </a:xfrm>
          </p:grpSpPr>
          <p:sp>
            <p:nvSpPr>
              <p:cNvPr id="38" name="Freeform 5">
                <a:extLst>
                  <a:ext uri="{FF2B5EF4-FFF2-40B4-BE49-F238E27FC236}">
                    <a16:creationId xmlns:a16="http://schemas.microsoft.com/office/drawing/2014/main" xmlns="" id="{EEC6B064-16BD-4517-ADD6-3CD357C9B40E}"/>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6">
                <a:extLst>
                  <a:ext uri="{FF2B5EF4-FFF2-40B4-BE49-F238E27FC236}">
                    <a16:creationId xmlns:a16="http://schemas.microsoft.com/office/drawing/2014/main" xmlns="" id="{3A92FD97-7C55-48CC-84F6-A8F2314CC15A}"/>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7">
                <a:extLst>
                  <a:ext uri="{FF2B5EF4-FFF2-40B4-BE49-F238E27FC236}">
                    <a16:creationId xmlns:a16="http://schemas.microsoft.com/office/drawing/2014/main" xmlns="" id="{851652D9-165C-45CC-937A-7F15D3080F1D}"/>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1" name="Imagen 40">
            <a:extLst>
              <a:ext uri="{FF2B5EF4-FFF2-40B4-BE49-F238E27FC236}">
                <a16:creationId xmlns:a16="http://schemas.microsoft.com/office/drawing/2014/main" xmlns="" id="{3D74AA5D-D97E-4839-B6F6-8D5DE5F88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867" y="1185274"/>
            <a:ext cx="1308807" cy="1378827"/>
          </a:xfrm>
          <a:prstGeom prst="rect">
            <a:avLst/>
          </a:prstGeom>
        </p:spPr>
      </p:pic>
      <p:pic>
        <p:nvPicPr>
          <p:cNvPr id="42" name="Imagen 41">
            <a:extLst>
              <a:ext uri="{FF2B5EF4-FFF2-40B4-BE49-F238E27FC236}">
                <a16:creationId xmlns:a16="http://schemas.microsoft.com/office/drawing/2014/main" xmlns="" id="{2A5FE03D-FC70-4BE4-956A-625433CAC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961" y="1426157"/>
            <a:ext cx="1538037" cy="1042739"/>
          </a:xfrm>
          <a:prstGeom prst="rect">
            <a:avLst/>
          </a:prstGeom>
        </p:spPr>
      </p:pic>
      <p:sp>
        <p:nvSpPr>
          <p:cNvPr id="43" name="Text Placeholder 2">
            <a:extLst>
              <a:ext uri="{FF2B5EF4-FFF2-40B4-BE49-F238E27FC236}">
                <a16:creationId xmlns:a16="http://schemas.microsoft.com/office/drawing/2014/main" xmlns="" id="{04939A9E-0F98-4A25-BF8D-77D03AD034AE}"/>
              </a:ext>
            </a:extLst>
          </p:cNvPr>
          <p:cNvSpPr txBox="1">
            <a:spLocks/>
          </p:cNvSpPr>
          <p:nvPr/>
        </p:nvSpPr>
        <p:spPr>
          <a:xfrm>
            <a:off x="343886" y="3758359"/>
            <a:ext cx="2760617" cy="1744067"/>
          </a:xfrm>
          <a:prstGeom prst="rect">
            <a:avLst/>
          </a:prstGeom>
        </p:spPr>
        <p:txBody>
          <a:bodyPr vert="horz" wrap="square" lIns="0" tIns="0" rIns="0" bIns="0" rtlCol="0">
            <a:spAutoFit/>
          </a:bodyPr>
          <a:lstStyle>
            <a:defPPr>
              <a:defRPr lang="en-US"/>
            </a:defPPr>
            <a:lvl1pPr indent="0" defTabSz="914400" rtl="1">
              <a:lnSpc>
                <a:spcPts val="1700"/>
              </a:lnSpc>
              <a:spcBef>
                <a:spcPts val="0"/>
              </a:spcBef>
              <a:buFont typeface="Arial" panose="020B0604020202020204" pitchFamily="34" charset="0"/>
              <a:buNone/>
              <a:defRPr sz="1400">
                <a:solidFill>
                  <a:schemeClr val="bg2">
                    <a:lumMod val="50000"/>
                  </a:schemeClr>
                </a:solidFill>
                <a:latin typeface="Segoe UI" panose="020B0502040204020203" pitchFamily="34" charset="0"/>
                <a:cs typeface="Segoe UI" panose="020B0502040204020203" pitchFamily="34" charset="0"/>
              </a:defRPr>
            </a:lvl1pPr>
            <a:lvl2pPr marL="234000" indent="-234000" defTabSz="914400">
              <a:lnSpc>
                <a:spcPct val="90000"/>
              </a:lnSpc>
              <a:spcBef>
                <a:spcPts val="600"/>
              </a:spcBef>
              <a:buFont typeface="Arial" panose="020B0604020202020204" pitchFamily="34" charset="0"/>
              <a:buChar char="•"/>
              <a:defRPr sz="1100"/>
            </a:lvl2pPr>
            <a:lvl3pPr marL="234000" indent="-234000" defTabSz="914400">
              <a:lnSpc>
                <a:spcPct val="90000"/>
              </a:lnSpc>
              <a:spcBef>
                <a:spcPts val="600"/>
              </a:spcBef>
              <a:buFont typeface="Arial" panose="020B0604020202020204" pitchFamily="34" charset="0"/>
              <a:buChar char="•"/>
              <a:defRPr sz="1100"/>
            </a:lvl3pPr>
            <a:lvl4pPr marL="234000" indent="-234000" defTabSz="914400">
              <a:lnSpc>
                <a:spcPct val="90000"/>
              </a:lnSpc>
              <a:spcBef>
                <a:spcPts val="600"/>
              </a:spcBef>
              <a:buFont typeface="Arial" panose="020B0604020202020204" pitchFamily="34" charset="0"/>
              <a:buChar char="•"/>
              <a:defRPr sz="1100"/>
            </a:lvl4pPr>
            <a:lvl5pPr marL="234000" indent="-234000" defTabSz="914400">
              <a:lnSpc>
                <a:spcPct val="90000"/>
              </a:lnSpc>
              <a:spcBef>
                <a:spcPts val="600"/>
              </a:spcBef>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173" rtl="1" eaLnBrk="1" fontAlgn="auto" latinLnBrk="0" hangingPunct="1">
              <a:lnSpc>
                <a:spcPts val="1700"/>
              </a:lnSpc>
              <a:spcBef>
                <a:spcPts val="0"/>
              </a:spcBef>
              <a:spcAft>
                <a:spcPts val="0"/>
              </a:spcAft>
              <a:buClrTx/>
              <a:buSzTx/>
              <a:buFont typeface="Arial" panose="020B0604020202020204" pitchFamily="34" charset="0"/>
              <a:buNone/>
              <a:tabLst/>
              <a:defRPr/>
            </a:pPr>
            <a:r>
              <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Dentro del Organigrama aquellos cargos que dependen del Representante Legal </a:t>
            </a:r>
            <a:r>
              <a:rPr kumimoji="0" lang="es-CO" sz="1500" b="1"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(Alta Gerencia)</a:t>
            </a:r>
          </a:p>
          <a:p>
            <a:pPr marL="0" marR="0" lvl="0" indent="0" algn="l" defTabSz="914173" rtl="1" eaLnBrk="1" fontAlgn="auto" latinLnBrk="0" hangingPunct="1">
              <a:lnSpc>
                <a:spcPts val="1700"/>
              </a:lnSpc>
              <a:spcBef>
                <a:spcPts val="0"/>
              </a:spcBef>
              <a:spcAft>
                <a:spcPts val="0"/>
              </a:spcAft>
              <a:buClrTx/>
              <a:buSzTx/>
              <a:buFont typeface="Arial" panose="020B0604020202020204" pitchFamily="34" charset="0"/>
              <a:buNone/>
              <a:tabLst/>
              <a:defRPr/>
            </a:pPr>
            <a:r>
              <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Para </a:t>
            </a:r>
            <a:r>
              <a:rPr kumimoji="0" lang="es-CO" sz="1500" b="1"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Media Gerencia</a:t>
            </a:r>
            <a:r>
              <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 aquellos cargos que se desprenden de los cargos anteriormente mencionados.</a:t>
            </a:r>
          </a:p>
        </p:txBody>
      </p:sp>
      <p:pic>
        <p:nvPicPr>
          <p:cNvPr id="60" name="Imagen 18">
            <a:extLst>
              <a:ext uri="{FF2B5EF4-FFF2-40B4-BE49-F238E27FC236}">
                <a16:creationId xmlns:a16="http://schemas.microsoft.com/office/drawing/2014/main" xmlns="" id="{DA22370F-3864-4BD2-80CA-BA9DFF9153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610" t="17444" r="-3741" b="18345"/>
          <a:stretch/>
        </p:blipFill>
        <p:spPr>
          <a:xfrm>
            <a:off x="6370757" y="1227505"/>
            <a:ext cx="1459209" cy="749871"/>
          </a:xfrm>
          <a:prstGeom prst="rect">
            <a:avLst/>
          </a:prstGeom>
        </p:spPr>
      </p:pic>
      <p:pic>
        <p:nvPicPr>
          <p:cNvPr id="61" name="Imagen 16">
            <a:extLst>
              <a:ext uri="{FF2B5EF4-FFF2-40B4-BE49-F238E27FC236}">
                <a16:creationId xmlns:a16="http://schemas.microsoft.com/office/drawing/2014/main" xmlns="" id="{31DB3159-19EE-40D8-AF8D-01710EEE26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44" t="16866" r="32625" b="18923"/>
          <a:stretch/>
        </p:blipFill>
        <p:spPr>
          <a:xfrm>
            <a:off x="6770898" y="1676216"/>
            <a:ext cx="1751819" cy="900240"/>
          </a:xfrm>
          <a:prstGeom prst="rect">
            <a:avLst/>
          </a:prstGeom>
        </p:spPr>
      </p:pic>
      <p:sp>
        <p:nvSpPr>
          <p:cNvPr id="62" name="Text Placeholder 2">
            <a:extLst>
              <a:ext uri="{FF2B5EF4-FFF2-40B4-BE49-F238E27FC236}">
                <a16:creationId xmlns:a16="http://schemas.microsoft.com/office/drawing/2014/main" xmlns="" id="{6134800D-D908-46A0-9921-3685950E1D55}"/>
              </a:ext>
            </a:extLst>
          </p:cNvPr>
          <p:cNvSpPr txBox="1">
            <a:spLocks/>
          </p:cNvSpPr>
          <p:nvPr/>
        </p:nvSpPr>
        <p:spPr>
          <a:xfrm>
            <a:off x="6844827" y="3970074"/>
            <a:ext cx="1741193" cy="1090042"/>
          </a:xfrm>
          <a:prstGeom prst="rect">
            <a:avLst/>
          </a:prstGeom>
        </p:spPr>
        <p:txBody>
          <a:bodyPr vert="horz" wrap="square" lIns="0" tIns="0" rIns="0" bIns="0" rtlCol="0">
            <a:spAutoFit/>
          </a:bodyPr>
          <a:lstStyle>
            <a:defPPr>
              <a:defRPr lang="en-US"/>
            </a:defPPr>
            <a:lvl1pPr indent="0" defTabSz="914400" rtl="1">
              <a:lnSpc>
                <a:spcPts val="1700"/>
              </a:lnSpc>
              <a:spcBef>
                <a:spcPts val="0"/>
              </a:spcBef>
              <a:buFont typeface="Arial" panose="020B0604020202020204" pitchFamily="34" charset="0"/>
              <a:buNone/>
              <a:defRPr sz="1400">
                <a:solidFill>
                  <a:schemeClr val="bg2">
                    <a:lumMod val="50000"/>
                  </a:schemeClr>
                </a:solidFill>
                <a:latin typeface="Segoe UI" panose="020B0502040204020203" pitchFamily="34" charset="0"/>
                <a:cs typeface="Segoe UI" panose="020B0502040204020203" pitchFamily="34" charset="0"/>
              </a:defRPr>
            </a:lvl1pPr>
            <a:lvl2pPr marL="234000" indent="-234000" defTabSz="914400">
              <a:lnSpc>
                <a:spcPct val="90000"/>
              </a:lnSpc>
              <a:spcBef>
                <a:spcPts val="600"/>
              </a:spcBef>
              <a:buFont typeface="Arial" panose="020B0604020202020204" pitchFamily="34" charset="0"/>
              <a:buChar char="•"/>
              <a:defRPr sz="1100"/>
            </a:lvl2pPr>
            <a:lvl3pPr marL="234000" indent="-234000" defTabSz="914400">
              <a:lnSpc>
                <a:spcPct val="90000"/>
              </a:lnSpc>
              <a:spcBef>
                <a:spcPts val="600"/>
              </a:spcBef>
              <a:buFont typeface="Arial" panose="020B0604020202020204" pitchFamily="34" charset="0"/>
              <a:buChar char="•"/>
              <a:defRPr sz="1100"/>
            </a:lvl3pPr>
            <a:lvl4pPr marL="234000" indent="-234000" defTabSz="914400">
              <a:lnSpc>
                <a:spcPct val="90000"/>
              </a:lnSpc>
              <a:spcBef>
                <a:spcPts val="600"/>
              </a:spcBef>
              <a:buFont typeface="Arial" panose="020B0604020202020204" pitchFamily="34" charset="0"/>
              <a:buChar char="•"/>
              <a:defRPr sz="1100"/>
            </a:lvl4pPr>
            <a:lvl5pPr marL="234000" indent="-234000" defTabSz="914400">
              <a:lnSpc>
                <a:spcPct val="90000"/>
              </a:lnSpc>
              <a:spcBef>
                <a:spcPts val="600"/>
              </a:spcBef>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173" rtl="1" eaLnBrk="1" fontAlgn="auto" latinLnBrk="0" hangingPunct="1">
              <a:lnSpc>
                <a:spcPts val="1700"/>
              </a:lnSpc>
              <a:spcBef>
                <a:spcPts val="0"/>
              </a:spcBef>
              <a:spcAft>
                <a:spcPts val="0"/>
              </a:spcAft>
              <a:buClrTx/>
              <a:buSzTx/>
              <a:buFont typeface="Arial" panose="020B0604020202020204" pitchFamily="34" charset="0"/>
              <a:buNone/>
              <a:tabLst/>
              <a:defRPr/>
            </a:pPr>
            <a:r>
              <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Evalúa y efectúa seguimiento a los controles aplicados por la 1ª línea de    defensa.</a:t>
            </a:r>
          </a:p>
        </p:txBody>
      </p:sp>
      <p:sp>
        <p:nvSpPr>
          <p:cNvPr id="63" name="Text Placeholder 2">
            <a:extLst>
              <a:ext uri="{FF2B5EF4-FFF2-40B4-BE49-F238E27FC236}">
                <a16:creationId xmlns:a16="http://schemas.microsoft.com/office/drawing/2014/main" xmlns="" id="{18037A5B-E548-4817-8177-2C9D263FC6E3}"/>
              </a:ext>
            </a:extLst>
          </p:cNvPr>
          <p:cNvSpPr txBox="1">
            <a:spLocks/>
          </p:cNvSpPr>
          <p:nvPr/>
        </p:nvSpPr>
        <p:spPr>
          <a:xfrm>
            <a:off x="3691109" y="3758359"/>
            <a:ext cx="2043577" cy="1090042"/>
          </a:xfrm>
          <a:prstGeom prst="rect">
            <a:avLst/>
          </a:prstGeom>
        </p:spPr>
        <p:txBody>
          <a:bodyPr vert="horz" wrap="square" lIns="0" tIns="0" rIns="0" bIns="0" rtlCol="0">
            <a:spAutoFit/>
          </a:bodyPr>
          <a:lstStyle>
            <a:defPPr>
              <a:defRPr lang="en-US"/>
            </a:defPPr>
            <a:lvl1pPr indent="0" defTabSz="914400" rtl="1">
              <a:lnSpc>
                <a:spcPts val="1700"/>
              </a:lnSpc>
              <a:spcBef>
                <a:spcPts val="0"/>
              </a:spcBef>
              <a:buFont typeface="Arial" panose="020B0604020202020204" pitchFamily="34" charset="0"/>
              <a:buNone/>
              <a:defRPr sz="1400">
                <a:solidFill>
                  <a:schemeClr val="bg2">
                    <a:lumMod val="50000"/>
                  </a:schemeClr>
                </a:solidFill>
                <a:latin typeface="Segoe UI" panose="020B0502040204020203" pitchFamily="34" charset="0"/>
                <a:cs typeface="Segoe UI" panose="020B0502040204020203" pitchFamily="34" charset="0"/>
              </a:defRPr>
            </a:lvl1pPr>
            <a:lvl2pPr marL="234000" indent="-234000" defTabSz="914400">
              <a:lnSpc>
                <a:spcPct val="90000"/>
              </a:lnSpc>
              <a:spcBef>
                <a:spcPts val="600"/>
              </a:spcBef>
              <a:buFont typeface="Arial" panose="020B0604020202020204" pitchFamily="34" charset="0"/>
              <a:buChar char="•"/>
              <a:defRPr sz="1100"/>
            </a:lvl2pPr>
            <a:lvl3pPr marL="234000" indent="-234000" defTabSz="914400">
              <a:lnSpc>
                <a:spcPct val="90000"/>
              </a:lnSpc>
              <a:spcBef>
                <a:spcPts val="600"/>
              </a:spcBef>
              <a:buFont typeface="Arial" panose="020B0604020202020204" pitchFamily="34" charset="0"/>
              <a:buChar char="•"/>
              <a:defRPr sz="1100"/>
            </a:lvl3pPr>
            <a:lvl4pPr marL="234000" indent="-234000" defTabSz="914400">
              <a:lnSpc>
                <a:spcPct val="90000"/>
              </a:lnSpc>
              <a:spcBef>
                <a:spcPts val="600"/>
              </a:spcBef>
              <a:buFont typeface="Arial" panose="020B0604020202020204" pitchFamily="34" charset="0"/>
              <a:buChar char="•"/>
              <a:defRPr sz="1100"/>
            </a:lvl4pPr>
            <a:lvl5pPr marL="234000" indent="-234000" defTabSz="914400">
              <a:lnSpc>
                <a:spcPct val="90000"/>
              </a:lnSpc>
              <a:spcBef>
                <a:spcPts val="600"/>
              </a:spcBef>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173" rtl="1" eaLnBrk="1" fontAlgn="auto" latinLnBrk="0" hangingPunct="1">
              <a:lnSpc>
                <a:spcPts val="1700"/>
              </a:lnSpc>
              <a:spcBef>
                <a:spcPts val="0"/>
              </a:spcBef>
              <a:spcAft>
                <a:spcPts val="0"/>
              </a:spcAft>
              <a:buClrTx/>
              <a:buSzTx/>
              <a:buFont typeface="Arial" panose="020B0604020202020204" pitchFamily="34" charset="0"/>
              <a:buNone/>
              <a:tabLst/>
              <a:defRPr/>
            </a:pPr>
            <a:r>
              <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rPr>
              <a:t>Maneja un tema transversal para toda la entidad y responde ante el Representante Legal.</a:t>
            </a:r>
          </a:p>
        </p:txBody>
      </p:sp>
      <p:grpSp>
        <p:nvGrpSpPr>
          <p:cNvPr id="45" name="Group 89">
            <a:extLst>
              <a:ext uri="{FF2B5EF4-FFF2-40B4-BE49-F238E27FC236}">
                <a16:creationId xmlns:a16="http://schemas.microsoft.com/office/drawing/2014/main" xmlns="" id="{D4E95396-0B42-46DF-A5DC-3951CE1B168F}"/>
              </a:ext>
            </a:extLst>
          </p:cNvPr>
          <p:cNvGrpSpPr/>
          <p:nvPr/>
        </p:nvGrpSpPr>
        <p:grpSpPr>
          <a:xfrm>
            <a:off x="9801428" y="2601648"/>
            <a:ext cx="1384300" cy="548177"/>
            <a:chOff x="929805" y="4201624"/>
            <a:chExt cx="1384300" cy="548177"/>
          </a:xfrm>
        </p:grpSpPr>
        <p:sp>
          <p:nvSpPr>
            <p:cNvPr id="46" name="Freeform 11">
              <a:extLst>
                <a:ext uri="{FF2B5EF4-FFF2-40B4-BE49-F238E27FC236}">
                  <a16:creationId xmlns:a16="http://schemas.microsoft.com/office/drawing/2014/main" xmlns="" id="{10E42C32-BF18-412E-AB52-E1212C145643}"/>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oup 4">
              <a:extLst>
                <a:ext uri="{FF2B5EF4-FFF2-40B4-BE49-F238E27FC236}">
                  <a16:creationId xmlns:a16="http://schemas.microsoft.com/office/drawing/2014/main" xmlns="" id="{8B96E3BA-15C0-4861-9370-B821A9431248}"/>
                </a:ext>
              </a:extLst>
            </p:cNvPr>
            <p:cNvGrpSpPr>
              <a:grpSpLocks noChangeAspect="1"/>
            </p:cNvGrpSpPr>
            <p:nvPr/>
          </p:nvGrpSpPr>
          <p:grpSpPr bwMode="auto">
            <a:xfrm>
              <a:off x="929805" y="4201624"/>
              <a:ext cx="1384300" cy="333375"/>
              <a:chOff x="3404" y="2519"/>
              <a:chExt cx="872" cy="210"/>
            </a:xfrm>
          </p:grpSpPr>
          <p:sp>
            <p:nvSpPr>
              <p:cNvPr id="48" name="Freeform 5">
                <a:extLst>
                  <a:ext uri="{FF2B5EF4-FFF2-40B4-BE49-F238E27FC236}">
                    <a16:creationId xmlns:a16="http://schemas.microsoft.com/office/drawing/2014/main" xmlns="" id="{A85115B0-03EC-4A10-BDAF-30DCB859ED8B}"/>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6">
                <a:extLst>
                  <a:ext uri="{FF2B5EF4-FFF2-40B4-BE49-F238E27FC236}">
                    <a16:creationId xmlns:a16="http://schemas.microsoft.com/office/drawing/2014/main" xmlns="" id="{1FA6870A-9C02-4F44-AD42-A477FFA81324}"/>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7">
                <a:extLst>
                  <a:ext uri="{FF2B5EF4-FFF2-40B4-BE49-F238E27FC236}">
                    <a16:creationId xmlns:a16="http://schemas.microsoft.com/office/drawing/2014/main" xmlns="" id="{80341B7B-37F0-461D-B3FB-7D5ECA84BFBE}"/>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Grupo 3">
            <a:extLst>
              <a:ext uri="{FF2B5EF4-FFF2-40B4-BE49-F238E27FC236}">
                <a16:creationId xmlns:a16="http://schemas.microsoft.com/office/drawing/2014/main" xmlns="" id="{37CA32CE-65F2-4EB7-965A-8A166C4ADF0C}"/>
              </a:ext>
            </a:extLst>
          </p:cNvPr>
          <p:cNvGrpSpPr/>
          <p:nvPr/>
        </p:nvGrpSpPr>
        <p:grpSpPr>
          <a:xfrm>
            <a:off x="9536031" y="2979045"/>
            <a:ext cx="2175000" cy="3324852"/>
            <a:chOff x="9536031" y="2979045"/>
            <a:chExt cx="2175000" cy="3324852"/>
          </a:xfrm>
        </p:grpSpPr>
        <p:sp>
          <p:nvSpPr>
            <p:cNvPr id="44" name="Text Placeholder 2">
              <a:extLst>
                <a:ext uri="{FF2B5EF4-FFF2-40B4-BE49-F238E27FC236}">
                  <a16:creationId xmlns:a16="http://schemas.microsoft.com/office/drawing/2014/main" xmlns="" id="{65004998-6D38-4E7E-AB4D-55AABCE0DAED}"/>
                </a:ext>
              </a:extLst>
            </p:cNvPr>
            <p:cNvSpPr txBox="1">
              <a:spLocks/>
            </p:cNvSpPr>
            <p:nvPr/>
          </p:nvSpPr>
          <p:spPr>
            <a:xfrm>
              <a:off x="9614593" y="4123813"/>
              <a:ext cx="2096438" cy="2180084"/>
            </a:xfrm>
            <a:prstGeom prst="rect">
              <a:avLst/>
            </a:prstGeom>
          </p:spPr>
          <p:txBody>
            <a:bodyPr vert="horz" wrap="square" lIns="0" tIns="0" rIns="0" bIns="0" rtlCol="0">
              <a:spAutoFit/>
            </a:bodyPr>
            <a:lstStyle>
              <a:defPPr>
                <a:defRPr lang="en-US"/>
              </a:defPPr>
              <a:lvl1pPr indent="0" defTabSz="914400" rtl="1">
                <a:lnSpc>
                  <a:spcPts val="1700"/>
                </a:lnSpc>
                <a:spcBef>
                  <a:spcPts val="0"/>
                </a:spcBef>
                <a:buFont typeface="Arial" panose="020B0604020202020204" pitchFamily="34" charset="0"/>
                <a:buNone/>
                <a:defRPr sz="1400">
                  <a:solidFill>
                    <a:schemeClr val="bg2">
                      <a:lumMod val="50000"/>
                    </a:schemeClr>
                  </a:solidFill>
                  <a:latin typeface="Segoe UI" panose="020B0502040204020203" pitchFamily="34" charset="0"/>
                  <a:cs typeface="Segoe UI" panose="020B0502040204020203" pitchFamily="34" charset="0"/>
                </a:defRPr>
              </a:lvl1pPr>
              <a:lvl2pPr marL="234000" indent="-234000" defTabSz="914400">
                <a:lnSpc>
                  <a:spcPct val="90000"/>
                </a:lnSpc>
                <a:spcBef>
                  <a:spcPts val="600"/>
                </a:spcBef>
                <a:buFont typeface="Arial" panose="020B0604020202020204" pitchFamily="34" charset="0"/>
                <a:buChar char="•"/>
                <a:defRPr sz="1100"/>
              </a:lvl2pPr>
              <a:lvl3pPr marL="234000" indent="-234000" defTabSz="914400">
                <a:lnSpc>
                  <a:spcPct val="90000"/>
                </a:lnSpc>
                <a:spcBef>
                  <a:spcPts val="600"/>
                </a:spcBef>
                <a:buFont typeface="Arial" panose="020B0604020202020204" pitchFamily="34" charset="0"/>
                <a:buChar char="•"/>
                <a:defRPr sz="1100"/>
              </a:lvl3pPr>
              <a:lvl4pPr marL="234000" indent="-234000" defTabSz="914400">
                <a:lnSpc>
                  <a:spcPct val="90000"/>
                </a:lnSpc>
                <a:spcBef>
                  <a:spcPts val="600"/>
                </a:spcBef>
                <a:buFont typeface="Arial" panose="020B0604020202020204" pitchFamily="34" charset="0"/>
                <a:buChar char="•"/>
                <a:defRPr sz="1100"/>
              </a:lvl4pPr>
              <a:lvl5pPr marL="234000" indent="-234000" defTabSz="914400">
                <a:lnSpc>
                  <a:spcPct val="90000"/>
                </a:lnSpc>
                <a:spcBef>
                  <a:spcPts val="600"/>
                </a:spcBef>
                <a:buFont typeface="Arial" panose="020B0604020202020204" pitchFamily="34" charset="0"/>
                <a:buChar char="•"/>
                <a:defRPr sz="11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173" rtl="1" eaLnBrk="1" fontAlgn="auto" latinLnBrk="0" hangingPunct="1">
                <a:lnSpc>
                  <a:spcPts val="1700"/>
                </a:lnSpc>
                <a:spcBef>
                  <a:spcPts val="0"/>
                </a:spcBef>
                <a:spcAft>
                  <a:spcPts val="0"/>
                </a:spcAft>
                <a:buClrTx/>
                <a:buSzTx/>
                <a:buFont typeface="Arial" panose="020B0604020202020204" pitchFamily="34" charset="0"/>
                <a:buNone/>
                <a:tabLst/>
                <a:defRPr/>
              </a:pPr>
              <a:r>
                <a:rPr lang="es-CO" sz="1500" dirty="0">
                  <a:solidFill>
                    <a:srgbClr val="E7E6E6">
                      <a:lumMod val="50000"/>
                    </a:srgbClr>
                  </a:solidFill>
                </a:rPr>
                <a:t>Establecer una actividad de control o monitoreo con enfoque en el diseño de un control (Validar, cotejar, comparar, verifica), debe utilizar información de contraste que permita generar alertas con enfoque preventivo.</a:t>
              </a:r>
              <a:endParaRPr kumimoji="0" lang="es-CO" sz="1500" b="0" i="0" u="none" strike="noStrike" kern="1200" cap="none" spc="0" normalizeH="0" baseline="0" noProof="0" dirty="0">
                <a:ln>
                  <a:noFill/>
                </a:ln>
                <a:solidFill>
                  <a:srgbClr val="E7E6E6">
                    <a:lumMod val="50000"/>
                  </a:srgbClr>
                </a:solidFill>
                <a:effectLst/>
                <a:uLnTx/>
                <a:uFillTx/>
                <a:latin typeface="Segoe UI" panose="020B0502040204020203" pitchFamily="34" charset="0"/>
                <a:ea typeface="+mn-ea"/>
                <a:cs typeface="Segoe UI" panose="020B0502040204020203" pitchFamily="34" charset="0"/>
              </a:endParaRPr>
            </a:p>
          </p:txBody>
        </p:sp>
        <p:sp>
          <p:nvSpPr>
            <p:cNvPr id="51" name="TextBox 159">
              <a:extLst>
                <a:ext uri="{FF2B5EF4-FFF2-40B4-BE49-F238E27FC236}">
                  <a16:creationId xmlns:a16="http://schemas.microsoft.com/office/drawing/2014/main" xmlns="" id="{96C1FC6F-0889-4D2D-AF0F-E689225053E5}"/>
                </a:ext>
              </a:extLst>
            </p:cNvPr>
            <p:cNvSpPr txBox="1"/>
            <p:nvPr/>
          </p:nvSpPr>
          <p:spPr>
            <a:xfrm>
              <a:off x="9536031" y="2979045"/>
              <a:ext cx="2020075" cy="1107996"/>
            </a:xfrm>
            <a:prstGeom prst="rect">
              <a:avLst/>
            </a:prstGeom>
            <a:noFill/>
          </p:spPr>
          <p:txBody>
            <a:bodyPr wrap="square" lIns="0" tIns="0" rIns="0" bIns="0" rtlCol="0" anchor="ctr">
              <a:spAutoFit/>
            </a:bodyPr>
            <a:lstStyle/>
            <a:p>
              <a:pPr marL="0" marR="0" lvl="0" indent="0" algn="ctr" defTabSz="1218990" rtl="0" eaLnBrk="1" fontAlgn="auto" latinLnBrk="0" hangingPunct="1">
                <a:lnSpc>
                  <a:spcPct val="100000"/>
                </a:lnSpc>
                <a:spcBef>
                  <a:spcPts val="0"/>
                </a:spcBef>
                <a:spcAft>
                  <a:spcPts val="0"/>
                </a:spcAft>
                <a:buClrTx/>
                <a:buSzTx/>
                <a:buFontTx/>
                <a:buNone/>
                <a:tabLst/>
                <a:defRPr/>
              </a:pPr>
              <a:r>
                <a:rPr kumimoji="0" lang="cy-GB"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Definición de la actividad de Aseguramiento o de control</a:t>
              </a:r>
              <a:endParaRPr kumimoji="0" lang="en-US" sz="1800" b="0" i="0" u="none" strike="noStrike" kern="1200" cap="none" spc="0" normalizeH="0" baseline="0" noProof="0" dirty="0">
                <a:ln>
                  <a:noFill/>
                </a:ln>
                <a:solidFill>
                  <a:srgbClr val="1B527B"/>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52" name="Imagen 51">
            <a:extLst>
              <a:ext uri="{FF2B5EF4-FFF2-40B4-BE49-F238E27FC236}">
                <a16:creationId xmlns:a16="http://schemas.microsoft.com/office/drawing/2014/main" xmlns="" id="{E3B208B2-AF15-4DB3-9902-88C13263B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1427" y="1093609"/>
            <a:ext cx="1308806" cy="1707833"/>
          </a:xfrm>
          <a:prstGeom prst="rect">
            <a:avLst/>
          </a:prstGeom>
        </p:spPr>
      </p:pic>
      <p:sp>
        <p:nvSpPr>
          <p:cNvPr id="3" name="Flecha: a la derecha con muesca 2">
            <a:extLst>
              <a:ext uri="{FF2B5EF4-FFF2-40B4-BE49-F238E27FC236}">
                <a16:creationId xmlns:a16="http://schemas.microsoft.com/office/drawing/2014/main" xmlns="" id="{94B269D4-694A-4483-BEAA-1FE6EBEE648A}"/>
              </a:ext>
            </a:extLst>
          </p:cNvPr>
          <p:cNvSpPr/>
          <p:nvPr/>
        </p:nvSpPr>
        <p:spPr>
          <a:xfrm>
            <a:off x="8310509" y="3307320"/>
            <a:ext cx="1225521" cy="451039"/>
          </a:xfrm>
          <a:prstGeom prst="notched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659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72A9BB64-AD02-44BE-BD4E-9022F673FDF2}"/>
              </a:ext>
            </a:extLst>
          </p:cNvPr>
          <p:cNvSpPr/>
          <p:nvPr/>
        </p:nvSpPr>
        <p:spPr>
          <a:xfrm>
            <a:off x="1043353" y="2168038"/>
            <a:ext cx="10105294" cy="2096232"/>
          </a:xfrm>
          <a:prstGeom prst="rect">
            <a:avLst/>
          </a:prstGeom>
          <a:noFill/>
          <a:ln>
            <a:noFill/>
          </a:ln>
        </p:spPr>
        <p:txBody>
          <a:bodyPr spcFirstLastPara="1" vert="horz" wrap="square" lIns="91362" tIns="45698" rIns="91362" bIns="45698" rtlCol="0" anchor="ctr" anchorCtr="0">
            <a:noAutofit/>
          </a:bodyPr>
          <a:lstStyle/>
          <a:p>
            <a:pPr algn="ctr" defTabSz="914082">
              <a:lnSpc>
                <a:spcPct val="115000"/>
              </a:lnSpc>
              <a:buClr>
                <a:srgbClr val="FFFFFF"/>
              </a:buClr>
              <a:buSzPts val="1400"/>
              <a:buFont typeface="Work Sans SemiBold"/>
              <a:buNone/>
            </a:pPr>
            <a:r>
              <a:rPr lang="es-MX" sz="5400" b="1" dirty="0">
                <a:solidFill>
                  <a:srgbClr val="002060"/>
                </a:solidFill>
                <a:latin typeface="Work Sans" panose="020B0604020202020204" charset="0"/>
                <a:ea typeface="Work Sans Light"/>
                <a:cs typeface="Work Sans Light"/>
                <a:sym typeface="Work Sans Light"/>
              </a:rPr>
              <a:t>Estrategia Inducción Jefes de Control Interno o quien hace sus veces nivel territorial</a:t>
            </a:r>
            <a:endParaRPr lang="es-CO" sz="5400" b="1" dirty="0">
              <a:solidFill>
                <a:srgbClr val="002060"/>
              </a:solidFill>
              <a:latin typeface="Work Sans" panose="020B0604020202020204" charset="0"/>
              <a:ea typeface="Work Sans Light"/>
              <a:cs typeface="Work Sans Light"/>
              <a:sym typeface="Work Sans Light"/>
            </a:endParaRPr>
          </a:p>
        </p:txBody>
      </p:sp>
    </p:spTree>
    <p:extLst>
      <p:ext uri="{BB962C8B-B14F-4D97-AF65-F5344CB8AC3E}">
        <p14:creationId xmlns:p14="http://schemas.microsoft.com/office/powerpoint/2010/main" val="1333710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xmlns="" id="{D908E229-C194-4CA6-937D-45468F5DD438}"/>
              </a:ext>
            </a:extLst>
          </p:cNvPr>
          <p:cNvSpPr txBox="1"/>
          <p:nvPr/>
        </p:nvSpPr>
        <p:spPr>
          <a:xfrm>
            <a:off x="2771170" y="422697"/>
            <a:ext cx="64165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Algunas instancias de 2ª línea identificables</a:t>
            </a:r>
          </a:p>
        </p:txBody>
      </p:sp>
      <p:sp>
        <p:nvSpPr>
          <p:cNvPr id="28" name="CuadroTexto 27">
            <a:extLst>
              <a:ext uri="{FF2B5EF4-FFF2-40B4-BE49-F238E27FC236}">
                <a16:creationId xmlns:a16="http://schemas.microsoft.com/office/drawing/2014/main" xmlns="" id="{596B42F1-CD9F-4BBD-9D5C-1CC77ACF9660}"/>
              </a:ext>
            </a:extLst>
          </p:cNvPr>
          <p:cNvSpPr txBox="1"/>
          <p:nvPr/>
        </p:nvSpPr>
        <p:spPr>
          <a:xfrm>
            <a:off x="0" y="1077628"/>
            <a:ext cx="12192000" cy="502766"/>
          </a:xfrm>
          <a:prstGeom prst="rect">
            <a:avLst/>
          </a:prstGeom>
          <a:solidFill>
            <a:schemeClr val="tx1"/>
          </a:solidFill>
        </p:spPr>
        <p:txBody>
          <a:bodyPr wrap="square" rtlCol="0">
            <a:spAutoFit/>
          </a:bodyPr>
          <a:lstStyle/>
          <a:p>
            <a:pPr algn="ctr" defTabSz="1219170">
              <a:buClr>
                <a:srgbClr val="000000"/>
              </a:buClr>
            </a:pPr>
            <a:endParaRPr lang="es-CO" sz="2667" b="1" kern="0" dirty="0">
              <a:solidFill>
                <a:srgbClr val="FFFFFF"/>
              </a:solidFill>
              <a:latin typeface="Work Sans" panose="020B0604020202020204" charset="0"/>
              <a:cs typeface="Arial"/>
              <a:sym typeface="Arial"/>
            </a:endParaRPr>
          </a:p>
        </p:txBody>
      </p:sp>
      <p:sp>
        <p:nvSpPr>
          <p:cNvPr id="29" name="CuadroTexto 28">
            <a:extLst>
              <a:ext uri="{FF2B5EF4-FFF2-40B4-BE49-F238E27FC236}">
                <a16:creationId xmlns:a16="http://schemas.microsoft.com/office/drawing/2014/main" xmlns="" id="{257CE6B1-36BF-4109-8FC4-145AE835D388}"/>
              </a:ext>
            </a:extLst>
          </p:cNvPr>
          <p:cNvSpPr txBox="1"/>
          <p:nvPr/>
        </p:nvSpPr>
        <p:spPr>
          <a:xfrm>
            <a:off x="1477852" y="1105081"/>
            <a:ext cx="3114929"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Gestión Contractual</a:t>
            </a:r>
          </a:p>
        </p:txBody>
      </p:sp>
      <p:pic>
        <p:nvPicPr>
          <p:cNvPr id="30" name="Imagen 29">
            <a:extLst>
              <a:ext uri="{FF2B5EF4-FFF2-40B4-BE49-F238E27FC236}">
                <a16:creationId xmlns:a16="http://schemas.microsoft.com/office/drawing/2014/main" xmlns="" id="{0846DAE2-DECB-41DB-B647-F93062387D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8447" y="1571418"/>
            <a:ext cx="856660" cy="856660"/>
          </a:xfrm>
          <a:prstGeom prst="rect">
            <a:avLst/>
          </a:prstGeom>
        </p:spPr>
      </p:pic>
      <p:pic>
        <p:nvPicPr>
          <p:cNvPr id="31" name="Picture 4" descr="D:\cmunoz\Documents\Downloads\contrato.png">
            <a:extLst>
              <a:ext uri="{FF2B5EF4-FFF2-40B4-BE49-F238E27FC236}">
                <a16:creationId xmlns:a16="http://schemas.microsoft.com/office/drawing/2014/main" xmlns="" id="{78D557A7-2028-480A-8D8A-111205816322}"/>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1045" y="1665840"/>
            <a:ext cx="756297" cy="756297"/>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xmlns="" id="{CCE71A3A-B82C-4A4D-B1E1-CE721D03C992}"/>
              </a:ext>
            </a:extLst>
          </p:cNvPr>
          <p:cNvSpPr txBox="1"/>
          <p:nvPr/>
        </p:nvSpPr>
        <p:spPr>
          <a:xfrm>
            <a:off x="6449313" y="1096153"/>
            <a:ext cx="3114929"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Servicio Ciudadano</a:t>
            </a:r>
          </a:p>
        </p:txBody>
      </p:sp>
      <p:sp>
        <p:nvSpPr>
          <p:cNvPr id="33" name="Rectángulo 32">
            <a:extLst>
              <a:ext uri="{FF2B5EF4-FFF2-40B4-BE49-F238E27FC236}">
                <a16:creationId xmlns:a16="http://schemas.microsoft.com/office/drawing/2014/main" xmlns="" id="{95E027D2-E1A9-4F22-A32C-56FB67552BF8}"/>
              </a:ext>
            </a:extLst>
          </p:cNvPr>
          <p:cNvSpPr/>
          <p:nvPr/>
        </p:nvSpPr>
        <p:spPr>
          <a:xfrm>
            <a:off x="1288509" y="2528837"/>
            <a:ext cx="3493612" cy="830997"/>
          </a:xfrm>
          <a:prstGeom prst="rect">
            <a:avLst/>
          </a:prstGeom>
        </p:spPr>
        <p:txBody>
          <a:bodyPr wrap="square">
            <a:spAutoFit/>
          </a:bodyPr>
          <a:lstStyle/>
          <a:p>
            <a:pPr algn="ctr"/>
            <a:r>
              <a:rPr lang="es-CO" sz="1600" dirty="0">
                <a:latin typeface="Work Sans" panose="020B0604020202020204"/>
              </a:rPr>
              <a:t>Efectuar seguimiento Proyectos de inversión y contratos de mayor impacto presupuestal y reputacional</a:t>
            </a:r>
          </a:p>
        </p:txBody>
      </p:sp>
      <p:sp>
        <p:nvSpPr>
          <p:cNvPr id="34" name="Rectángulo 33">
            <a:extLst>
              <a:ext uri="{FF2B5EF4-FFF2-40B4-BE49-F238E27FC236}">
                <a16:creationId xmlns:a16="http://schemas.microsoft.com/office/drawing/2014/main" xmlns="" id="{036BDDD8-CFA6-4C9B-AF87-11779FBDE606}"/>
              </a:ext>
            </a:extLst>
          </p:cNvPr>
          <p:cNvSpPr/>
          <p:nvPr/>
        </p:nvSpPr>
        <p:spPr>
          <a:xfrm>
            <a:off x="6449313" y="2489123"/>
            <a:ext cx="3493612" cy="584775"/>
          </a:xfrm>
          <a:prstGeom prst="rect">
            <a:avLst/>
          </a:prstGeom>
        </p:spPr>
        <p:txBody>
          <a:bodyPr wrap="square">
            <a:spAutoFit/>
          </a:bodyPr>
          <a:lstStyle/>
          <a:p>
            <a:pPr algn="ctr"/>
            <a:r>
              <a:rPr lang="es-ES" sz="1600" dirty="0">
                <a:latin typeface="Work Sans" panose="020B0604020202020204"/>
              </a:rPr>
              <a:t>Evaluar efectividad en la prestación del servicio a los grupos de valor</a:t>
            </a:r>
            <a:endParaRPr lang="es-CO" sz="1600" dirty="0">
              <a:latin typeface="Work Sans" panose="020B0604020202020204"/>
            </a:endParaRPr>
          </a:p>
        </p:txBody>
      </p:sp>
      <p:sp>
        <p:nvSpPr>
          <p:cNvPr id="35" name="CuadroTexto 34">
            <a:extLst>
              <a:ext uri="{FF2B5EF4-FFF2-40B4-BE49-F238E27FC236}">
                <a16:creationId xmlns:a16="http://schemas.microsoft.com/office/drawing/2014/main" xmlns="" id="{336AA369-5B3E-4492-9069-20E2EB3C0938}"/>
              </a:ext>
            </a:extLst>
          </p:cNvPr>
          <p:cNvSpPr txBox="1"/>
          <p:nvPr/>
        </p:nvSpPr>
        <p:spPr>
          <a:xfrm>
            <a:off x="37360" y="3975992"/>
            <a:ext cx="12192000" cy="502766"/>
          </a:xfrm>
          <a:prstGeom prst="rect">
            <a:avLst/>
          </a:prstGeom>
          <a:solidFill>
            <a:schemeClr val="tx1"/>
          </a:solidFill>
        </p:spPr>
        <p:txBody>
          <a:bodyPr wrap="square" rtlCol="0">
            <a:spAutoFit/>
          </a:bodyPr>
          <a:lstStyle/>
          <a:p>
            <a:pPr algn="ctr" defTabSz="1219170">
              <a:buClr>
                <a:srgbClr val="000000"/>
              </a:buClr>
            </a:pPr>
            <a:endParaRPr lang="es-CO" sz="2667" b="1" kern="0" dirty="0">
              <a:solidFill>
                <a:srgbClr val="FFFFFF"/>
              </a:solidFill>
              <a:latin typeface="Work Sans" panose="020B0604020202020204" charset="0"/>
              <a:cs typeface="Arial"/>
              <a:sym typeface="Arial"/>
            </a:endParaRPr>
          </a:p>
        </p:txBody>
      </p:sp>
      <p:pic>
        <p:nvPicPr>
          <p:cNvPr id="36" name="Imagen 35">
            <a:extLst>
              <a:ext uri="{FF2B5EF4-FFF2-40B4-BE49-F238E27FC236}">
                <a16:creationId xmlns:a16="http://schemas.microsoft.com/office/drawing/2014/main" xmlns="" id="{EF128CD6-0F87-4C8B-9995-130CD1D6D7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306" y="4512670"/>
            <a:ext cx="856660" cy="856660"/>
          </a:xfrm>
          <a:prstGeom prst="rect">
            <a:avLst/>
          </a:prstGeom>
        </p:spPr>
      </p:pic>
      <p:sp>
        <p:nvSpPr>
          <p:cNvPr id="37" name="CuadroTexto 36">
            <a:extLst>
              <a:ext uri="{FF2B5EF4-FFF2-40B4-BE49-F238E27FC236}">
                <a16:creationId xmlns:a16="http://schemas.microsoft.com/office/drawing/2014/main" xmlns="" id="{776F88B6-8341-4E75-8C58-0F4EECBB844E}"/>
              </a:ext>
            </a:extLst>
          </p:cNvPr>
          <p:cNvSpPr txBox="1"/>
          <p:nvPr/>
        </p:nvSpPr>
        <p:spPr>
          <a:xfrm>
            <a:off x="1487241" y="3975992"/>
            <a:ext cx="3114929"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Defensa Jurídica</a:t>
            </a:r>
          </a:p>
        </p:txBody>
      </p:sp>
      <p:sp>
        <p:nvSpPr>
          <p:cNvPr id="38" name="CuadroTexto 37">
            <a:extLst>
              <a:ext uri="{FF2B5EF4-FFF2-40B4-BE49-F238E27FC236}">
                <a16:creationId xmlns:a16="http://schemas.microsoft.com/office/drawing/2014/main" xmlns="" id="{5DC89D33-CF7D-45D2-8C22-21B62D7D795D}"/>
              </a:ext>
            </a:extLst>
          </p:cNvPr>
          <p:cNvSpPr txBox="1"/>
          <p:nvPr/>
        </p:nvSpPr>
        <p:spPr>
          <a:xfrm>
            <a:off x="6634876" y="4025272"/>
            <a:ext cx="3114929"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Talento Humano</a:t>
            </a:r>
          </a:p>
        </p:txBody>
      </p:sp>
      <p:sp>
        <p:nvSpPr>
          <p:cNvPr id="39" name="Rectángulo 38">
            <a:extLst>
              <a:ext uri="{FF2B5EF4-FFF2-40B4-BE49-F238E27FC236}">
                <a16:creationId xmlns:a16="http://schemas.microsoft.com/office/drawing/2014/main" xmlns="" id="{5A434CF8-B04C-403C-BEF8-96971015C811}"/>
              </a:ext>
            </a:extLst>
          </p:cNvPr>
          <p:cNvSpPr/>
          <p:nvPr/>
        </p:nvSpPr>
        <p:spPr>
          <a:xfrm>
            <a:off x="1128310" y="5354893"/>
            <a:ext cx="4047147" cy="830997"/>
          </a:xfrm>
          <a:prstGeom prst="rect">
            <a:avLst/>
          </a:prstGeom>
        </p:spPr>
        <p:txBody>
          <a:bodyPr wrap="square">
            <a:spAutoFit/>
          </a:bodyPr>
          <a:lstStyle/>
          <a:p>
            <a:pPr algn="ctr"/>
            <a:r>
              <a:rPr lang="es-ES" sz="1600" dirty="0">
                <a:latin typeface="Work Sans" panose="020B0604020202020204"/>
              </a:rPr>
              <a:t>Evaluar efectividad de la vigilancia a los procesos judiciales o administrativos en que esté comprometida la entidad</a:t>
            </a:r>
            <a:endParaRPr lang="es-CO" sz="1600" dirty="0">
              <a:latin typeface="Work Sans" panose="020B0604020202020204"/>
            </a:endParaRPr>
          </a:p>
        </p:txBody>
      </p:sp>
      <p:sp>
        <p:nvSpPr>
          <p:cNvPr id="40" name="Rectángulo 39">
            <a:extLst>
              <a:ext uri="{FF2B5EF4-FFF2-40B4-BE49-F238E27FC236}">
                <a16:creationId xmlns:a16="http://schemas.microsoft.com/office/drawing/2014/main" xmlns="" id="{657CCCA2-DDFF-4796-8DE5-4F462BA1BACC}"/>
              </a:ext>
            </a:extLst>
          </p:cNvPr>
          <p:cNvSpPr/>
          <p:nvPr/>
        </p:nvSpPr>
        <p:spPr>
          <a:xfrm>
            <a:off x="6449313" y="5481196"/>
            <a:ext cx="3932904" cy="954107"/>
          </a:xfrm>
          <a:prstGeom prst="rect">
            <a:avLst/>
          </a:prstGeom>
        </p:spPr>
        <p:txBody>
          <a:bodyPr wrap="square">
            <a:spAutoFit/>
          </a:bodyPr>
          <a:lstStyle/>
          <a:p>
            <a:pPr algn="ctr"/>
            <a:r>
              <a:rPr lang="es-ES" sz="1400" dirty="0">
                <a:latin typeface="Work Sans" panose="020B0604020202020204"/>
              </a:rPr>
              <a:t>Evaluar las estrategias en el ciclo del servidor público, específicamente en permanencia para los temas de PIC, Bienestar, Incentivos, Tratamiento temas de convivencia laboral.</a:t>
            </a:r>
            <a:endParaRPr lang="es-CO" sz="1400" dirty="0">
              <a:latin typeface="Work Sans" panose="020B0604020202020204"/>
            </a:endParaRPr>
          </a:p>
        </p:txBody>
      </p:sp>
      <p:pic>
        <p:nvPicPr>
          <p:cNvPr id="41" name="Imagen 40">
            <a:extLst>
              <a:ext uri="{FF2B5EF4-FFF2-40B4-BE49-F238E27FC236}">
                <a16:creationId xmlns:a16="http://schemas.microsoft.com/office/drawing/2014/main" xmlns="" id="{7DAB29A7-7B8C-4E71-A8FB-667581E94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103" y="4503488"/>
            <a:ext cx="992287" cy="992287"/>
          </a:xfrm>
          <a:prstGeom prst="rect">
            <a:avLst/>
          </a:prstGeom>
        </p:spPr>
      </p:pic>
    </p:spTree>
    <p:extLst>
      <p:ext uri="{BB962C8B-B14F-4D97-AF65-F5344CB8AC3E}">
        <p14:creationId xmlns:p14="http://schemas.microsoft.com/office/powerpoint/2010/main" val="272118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xmlns="" id="{D908E229-C194-4CA6-937D-45468F5DD438}"/>
              </a:ext>
            </a:extLst>
          </p:cNvPr>
          <p:cNvSpPr txBox="1"/>
          <p:nvPr/>
        </p:nvSpPr>
        <p:spPr>
          <a:xfrm>
            <a:off x="2771170" y="422697"/>
            <a:ext cx="64165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Algunas instancias de 2ª línea identificables</a:t>
            </a:r>
          </a:p>
        </p:txBody>
      </p:sp>
      <p:sp>
        <p:nvSpPr>
          <p:cNvPr id="17" name="CuadroTexto 16">
            <a:extLst>
              <a:ext uri="{FF2B5EF4-FFF2-40B4-BE49-F238E27FC236}">
                <a16:creationId xmlns:a16="http://schemas.microsoft.com/office/drawing/2014/main" xmlns="" id="{41B82E78-CC7A-4063-88DE-CE891445AAC6}"/>
              </a:ext>
            </a:extLst>
          </p:cNvPr>
          <p:cNvSpPr txBox="1"/>
          <p:nvPr/>
        </p:nvSpPr>
        <p:spPr>
          <a:xfrm>
            <a:off x="0" y="1111184"/>
            <a:ext cx="12192000" cy="502766"/>
          </a:xfrm>
          <a:prstGeom prst="rect">
            <a:avLst/>
          </a:prstGeom>
          <a:solidFill>
            <a:schemeClr val="tx1"/>
          </a:solidFill>
        </p:spPr>
        <p:txBody>
          <a:bodyPr wrap="square" rtlCol="0">
            <a:spAutoFit/>
          </a:bodyPr>
          <a:lstStyle/>
          <a:p>
            <a:pPr algn="ctr" defTabSz="1219170">
              <a:buClr>
                <a:srgbClr val="000000"/>
              </a:buClr>
            </a:pPr>
            <a:endParaRPr lang="es-CO" sz="2667" b="1" kern="0" dirty="0">
              <a:solidFill>
                <a:srgbClr val="FFFFFF"/>
              </a:solidFill>
              <a:latin typeface="Work Sans" panose="020B0604020202020204" charset="0"/>
              <a:cs typeface="Arial"/>
              <a:sym typeface="Arial"/>
            </a:endParaRPr>
          </a:p>
        </p:txBody>
      </p:sp>
      <p:sp>
        <p:nvSpPr>
          <p:cNvPr id="18" name="CuadroTexto 17">
            <a:extLst>
              <a:ext uri="{FF2B5EF4-FFF2-40B4-BE49-F238E27FC236}">
                <a16:creationId xmlns:a16="http://schemas.microsoft.com/office/drawing/2014/main" xmlns="" id="{03F24649-B732-4064-B557-760E8E84B53A}"/>
              </a:ext>
            </a:extLst>
          </p:cNvPr>
          <p:cNvSpPr txBox="1"/>
          <p:nvPr/>
        </p:nvSpPr>
        <p:spPr>
          <a:xfrm>
            <a:off x="862754" y="1160464"/>
            <a:ext cx="4503535"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Direccionamiento Estratégico</a:t>
            </a:r>
          </a:p>
        </p:txBody>
      </p:sp>
      <p:sp>
        <p:nvSpPr>
          <p:cNvPr id="19" name="CuadroTexto 18">
            <a:extLst>
              <a:ext uri="{FF2B5EF4-FFF2-40B4-BE49-F238E27FC236}">
                <a16:creationId xmlns:a16="http://schemas.microsoft.com/office/drawing/2014/main" xmlns="" id="{CB3BD956-C9A7-4626-8990-250A9C468D76}"/>
              </a:ext>
            </a:extLst>
          </p:cNvPr>
          <p:cNvSpPr txBox="1"/>
          <p:nvPr/>
        </p:nvSpPr>
        <p:spPr>
          <a:xfrm>
            <a:off x="6597516" y="1160464"/>
            <a:ext cx="3114929" cy="400110"/>
          </a:xfrm>
          <a:prstGeom prst="rect">
            <a:avLst/>
          </a:prstGeom>
          <a:noFill/>
        </p:spPr>
        <p:txBody>
          <a:bodyPr wrap="square" rtlCol="0">
            <a:spAutoFit/>
          </a:bodyPr>
          <a:lstStyle/>
          <a:p>
            <a:pPr algn="ctr" defTabSz="1219170">
              <a:buClr>
                <a:srgbClr val="000000"/>
              </a:buClr>
            </a:pPr>
            <a:r>
              <a:rPr lang="es-CO" sz="2000" b="1" kern="0" dirty="0">
                <a:solidFill>
                  <a:srgbClr val="FFFFFF"/>
                </a:solidFill>
                <a:latin typeface="Work Sans" panose="020B0604020202020204" charset="0"/>
                <a:cs typeface="Arial"/>
                <a:sym typeface="Arial"/>
              </a:rPr>
              <a:t>Tecnología</a:t>
            </a:r>
          </a:p>
        </p:txBody>
      </p:sp>
      <p:sp>
        <p:nvSpPr>
          <p:cNvPr id="20" name="Rectángulo 19">
            <a:extLst>
              <a:ext uri="{FF2B5EF4-FFF2-40B4-BE49-F238E27FC236}">
                <a16:creationId xmlns:a16="http://schemas.microsoft.com/office/drawing/2014/main" xmlns="" id="{53F7BB36-0173-48AD-BAFE-DE635B552FA3}"/>
              </a:ext>
            </a:extLst>
          </p:cNvPr>
          <p:cNvSpPr/>
          <p:nvPr/>
        </p:nvSpPr>
        <p:spPr>
          <a:xfrm>
            <a:off x="1178376" y="2611101"/>
            <a:ext cx="4047147" cy="584775"/>
          </a:xfrm>
          <a:prstGeom prst="rect">
            <a:avLst/>
          </a:prstGeom>
        </p:spPr>
        <p:txBody>
          <a:bodyPr wrap="square">
            <a:spAutoFit/>
          </a:bodyPr>
          <a:lstStyle/>
          <a:p>
            <a:pPr algn="ctr"/>
            <a:r>
              <a:rPr lang="es-ES" sz="1600" dirty="0">
                <a:latin typeface="Work Sans" panose="020B0604020202020204"/>
              </a:rPr>
              <a:t>Monitorear la planeación institucional y la gestión del riesgo</a:t>
            </a:r>
            <a:endParaRPr lang="es-CO" sz="1600" dirty="0">
              <a:latin typeface="Work Sans" panose="020B0604020202020204"/>
            </a:endParaRPr>
          </a:p>
        </p:txBody>
      </p:sp>
      <p:sp>
        <p:nvSpPr>
          <p:cNvPr id="21" name="Rectángulo 20">
            <a:extLst>
              <a:ext uri="{FF2B5EF4-FFF2-40B4-BE49-F238E27FC236}">
                <a16:creationId xmlns:a16="http://schemas.microsoft.com/office/drawing/2014/main" xmlns="" id="{2CC695F2-5550-49C3-918D-A89895A4C1B3}"/>
              </a:ext>
            </a:extLst>
          </p:cNvPr>
          <p:cNvSpPr/>
          <p:nvPr/>
        </p:nvSpPr>
        <p:spPr>
          <a:xfrm>
            <a:off x="6411953" y="2616388"/>
            <a:ext cx="3932904" cy="738664"/>
          </a:xfrm>
          <a:prstGeom prst="rect">
            <a:avLst/>
          </a:prstGeom>
        </p:spPr>
        <p:txBody>
          <a:bodyPr wrap="square">
            <a:spAutoFit/>
          </a:bodyPr>
          <a:lstStyle/>
          <a:p>
            <a:pPr algn="ctr"/>
            <a:r>
              <a:rPr lang="es-ES" sz="1400" dirty="0">
                <a:latin typeface="Work Sans" panose="020B0604020202020204"/>
              </a:rPr>
              <a:t>Evaluar la efectividad de los planes, programas y proyectos de TIC de mayor impacto presupuestal y reputacional</a:t>
            </a:r>
            <a:endParaRPr lang="es-CO" sz="1400" dirty="0">
              <a:latin typeface="Work Sans" panose="020B0604020202020204"/>
            </a:endParaRPr>
          </a:p>
        </p:txBody>
      </p:sp>
      <p:pic>
        <p:nvPicPr>
          <p:cNvPr id="22" name="Imagen 1">
            <a:extLst>
              <a:ext uri="{FF2B5EF4-FFF2-40B4-BE49-F238E27FC236}">
                <a16:creationId xmlns:a16="http://schemas.microsoft.com/office/drawing/2014/main" xmlns="" id="{9C52956D-7DD3-4153-BB5E-959C930C4561}"/>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29301" y="1693077"/>
            <a:ext cx="908974" cy="90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D:\cmunoz\Documents\Downloads\conversacion.png">
            <a:extLst>
              <a:ext uri="{FF2B5EF4-FFF2-40B4-BE49-F238E27FC236}">
                <a16:creationId xmlns:a16="http://schemas.microsoft.com/office/drawing/2014/main" xmlns="" id="{05DF3C55-1625-45CD-B364-44D8B8B48B97}"/>
              </a:ext>
            </a:extLst>
          </p:cNvPr>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873019" y="1723048"/>
            <a:ext cx="778955" cy="778955"/>
          </a:xfrm>
          <a:prstGeom prst="rect">
            <a:avLst/>
          </a:prstGeom>
          <a:noFill/>
          <a:extLst>
            <a:ext uri="{909E8E84-426E-40DD-AFC4-6F175D3DCCD1}">
              <a14:hiddenFill xmlns:a14="http://schemas.microsoft.com/office/drawing/2010/main">
                <a:solidFill>
                  <a:srgbClr val="FFFFFF"/>
                </a:solidFill>
              </a14:hiddenFill>
            </a:ext>
          </a:extLst>
        </p:spPr>
      </p:pic>
      <p:sp>
        <p:nvSpPr>
          <p:cNvPr id="3" name="Signo más 2">
            <a:extLst>
              <a:ext uri="{FF2B5EF4-FFF2-40B4-BE49-F238E27FC236}">
                <a16:creationId xmlns:a16="http://schemas.microsoft.com/office/drawing/2014/main" xmlns="" id="{A64D2538-7FBD-4789-A23E-534B6E4711AF}"/>
              </a:ext>
            </a:extLst>
          </p:cNvPr>
          <p:cNvSpPr/>
          <p:nvPr/>
        </p:nvSpPr>
        <p:spPr>
          <a:xfrm>
            <a:off x="5225523" y="3328199"/>
            <a:ext cx="1045664" cy="1023456"/>
          </a:xfrm>
          <a:prstGeom prst="mathPlus">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7" name="Picture 10" descr="GESTIÓN_1.png">
            <a:extLst>
              <a:ext uri="{FF2B5EF4-FFF2-40B4-BE49-F238E27FC236}">
                <a16:creationId xmlns:a16="http://schemas.microsoft.com/office/drawing/2014/main" xmlns="" id="{6B608E2B-E6AE-49C1-847E-CA3C8C5411A5}"/>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80167" y="4477780"/>
            <a:ext cx="1617349" cy="864690"/>
          </a:xfrm>
          <a:prstGeom prst="rect">
            <a:avLst/>
          </a:prstGeom>
        </p:spPr>
      </p:pic>
      <p:sp>
        <p:nvSpPr>
          <p:cNvPr id="48" name="Rectángulo 47">
            <a:extLst>
              <a:ext uri="{FF2B5EF4-FFF2-40B4-BE49-F238E27FC236}">
                <a16:creationId xmlns:a16="http://schemas.microsoft.com/office/drawing/2014/main" xmlns="" id="{0BEB7465-77F9-44E6-AD53-AAA9C45792C9}"/>
              </a:ext>
            </a:extLst>
          </p:cNvPr>
          <p:cNvSpPr/>
          <p:nvPr/>
        </p:nvSpPr>
        <p:spPr>
          <a:xfrm>
            <a:off x="3822389" y="5435926"/>
            <a:ext cx="3932904" cy="1169551"/>
          </a:xfrm>
          <a:prstGeom prst="rect">
            <a:avLst/>
          </a:prstGeom>
        </p:spPr>
        <p:txBody>
          <a:bodyPr wrap="square">
            <a:spAutoFit/>
          </a:bodyPr>
          <a:lstStyle/>
          <a:p>
            <a:pPr algn="ctr"/>
            <a:r>
              <a:rPr lang="es-ES" sz="1400" dirty="0">
                <a:latin typeface="Work Sans" panose="020B0604020202020204"/>
              </a:rPr>
              <a:t>Procesos, Programas, Proyectos, Sistemas de Información, entre otros temas misionales claves para la operación y el cumplimiento de objetivos estratégicos (considerar impacto presupuestal y reputacional)</a:t>
            </a:r>
            <a:endParaRPr lang="es-CO" sz="1400" dirty="0">
              <a:latin typeface="Work Sans" panose="020B0604020202020204"/>
            </a:endParaRPr>
          </a:p>
        </p:txBody>
      </p:sp>
    </p:spTree>
    <p:extLst>
      <p:ext uri="{BB962C8B-B14F-4D97-AF65-F5344CB8AC3E}">
        <p14:creationId xmlns:p14="http://schemas.microsoft.com/office/powerpoint/2010/main" val="125915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705881" y="1752581"/>
            <a:ext cx="7172930" cy="95430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En el marco del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Comité Institucional de Gestión y Desempeño </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definir cronograma de actividades para la implementación, con fechas razonables, de acuerdo con la complejidad de la entidad. </a:t>
            </a:r>
            <a:endParaRPr kumimoji="0" lang="es-CO" sz="1867" b="0" i="0" u="none" strike="noStrike" kern="0" cap="none" spc="0" normalizeH="0" baseline="0" noProof="0" dirty="0">
              <a:ln w="0"/>
              <a:solidFill>
                <a:srgbClr val="0054BC"/>
              </a:solidFill>
              <a:effectLst/>
              <a:uLnTx/>
              <a:uFillTx/>
              <a:latin typeface="Work Sans" pitchFamily="2" charset="0"/>
              <a:ea typeface="+mn-ea"/>
              <a:cs typeface="Arial"/>
              <a:sym typeface="Arial"/>
            </a:endParaRPr>
          </a:p>
        </p:txBody>
      </p:sp>
      <p:sp>
        <p:nvSpPr>
          <p:cNvPr id="31" name="Rectángulo 27">
            <a:extLst>
              <a:ext uri="{FF2B5EF4-FFF2-40B4-BE49-F238E27FC236}">
                <a16:creationId xmlns:a16="http://schemas.microsoft.com/office/drawing/2014/main" xmlns="" id="{99079319-C54F-A04F-84F1-B809D5F116FA}"/>
              </a:ext>
            </a:extLst>
          </p:cNvPr>
          <p:cNvSpPr/>
          <p:nvPr/>
        </p:nvSpPr>
        <p:spPr>
          <a:xfrm flipH="1">
            <a:off x="3" y="1017176"/>
            <a:ext cx="3785936" cy="584082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4800" b="1" i="0" u="none" strike="noStrike" kern="0" cap="none" spc="0" normalizeH="0" baseline="0" noProof="0" dirty="0">
                <a:ln>
                  <a:noFill/>
                </a:ln>
                <a:solidFill>
                  <a:srgbClr val="FFFFFF"/>
                </a:solidFill>
                <a:effectLst/>
                <a:uLnTx/>
                <a:uFillTx/>
                <a:latin typeface="Work Sans" pitchFamily="2" charset="0"/>
                <a:ea typeface="Arial"/>
                <a:cs typeface="Arial"/>
                <a:sym typeface="Arial"/>
              </a:rPr>
              <a:t>1.</a:t>
            </a:r>
            <a:r>
              <a:rPr kumimoji="0" lang="es-CO" sz="4267" b="1" i="0" u="none" strike="noStrike" kern="0" cap="none" spc="0" normalizeH="0" baseline="0" noProof="0" dirty="0">
                <a:ln>
                  <a:noFill/>
                </a:ln>
                <a:solidFill>
                  <a:srgbClr val="FFFFFF"/>
                </a:solidFill>
                <a:effectLst/>
                <a:uLnTx/>
                <a:uFillTx/>
                <a:latin typeface="Work Sans" pitchFamily="2" charset="0"/>
                <a:ea typeface="Arial"/>
                <a:cs typeface="Arial"/>
                <a:sym typeface="Arial"/>
              </a:rPr>
              <a:t> </a:t>
            </a:r>
            <a:r>
              <a:rPr kumimoji="0" lang="es-CO" sz="4000" b="0" i="0" u="none" strike="noStrike" kern="0" cap="none" spc="0" normalizeH="0" baseline="0" noProof="0" dirty="0">
                <a:ln>
                  <a:noFill/>
                </a:ln>
                <a:solidFill>
                  <a:srgbClr val="FFFFFF"/>
                </a:solidFill>
                <a:effectLst/>
                <a:uLnTx/>
                <a:uFillTx/>
                <a:latin typeface="Work Sans" pitchFamily="2" charset="0"/>
                <a:ea typeface="Arial"/>
                <a:cs typeface="Arial"/>
                <a:sym typeface="Arial"/>
              </a:rPr>
              <a:t>Comité Institucional de Gestión y Desempeño</a:t>
            </a:r>
          </a:p>
        </p:txBody>
      </p:sp>
      <p:sp>
        <p:nvSpPr>
          <p:cNvPr id="6" name="CuadroTexto 6">
            <a:extLst>
              <a:ext uri="{FF2B5EF4-FFF2-40B4-BE49-F238E27FC236}">
                <a16:creationId xmlns:a16="http://schemas.microsoft.com/office/drawing/2014/main" xmlns="" id="{16529CEB-86D1-4A59-9CFC-73EA88F82739}"/>
              </a:ext>
            </a:extLst>
          </p:cNvPr>
          <p:cNvSpPr txBox="1"/>
          <p:nvPr/>
        </p:nvSpPr>
        <p:spPr>
          <a:xfrm>
            <a:off x="0" y="401641"/>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Acciones para la implementación mapa aseguramiento</a:t>
            </a:r>
          </a:p>
        </p:txBody>
      </p:sp>
      <p:grpSp>
        <p:nvGrpSpPr>
          <p:cNvPr id="7" name="Grupo 6">
            <a:extLst>
              <a:ext uri="{FF2B5EF4-FFF2-40B4-BE49-F238E27FC236}">
                <a16:creationId xmlns:a16="http://schemas.microsoft.com/office/drawing/2014/main" xmlns="" id="{530CE13F-3AF7-406E-BD67-BB3ACE7B3A82}"/>
              </a:ext>
            </a:extLst>
          </p:cNvPr>
          <p:cNvGrpSpPr/>
          <p:nvPr/>
        </p:nvGrpSpPr>
        <p:grpSpPr>
          <a:xfrm>
            <a:off x="3902182" y="1692222"/>
            <a:ext cx="816148" cy="628887"/>
            <a:chOff x="545593" y="3385822"/>
            <a:chExt cx="612111" cy="471665"/>
          </a:xfrm>
        </p:grpSpPr>
        <p:pic>
          <p:nvPicPr>
            <p:cNvPr id="8" name="Imagen 9">
              <a:extLst>
                <a:ext uri="{FF2B5EF4-FFF2-40B4-BE49-F238E27FC236}">
                  <a16:creationId xmlns:a16="http://schemas.microsoft.com/office/drawing/2014/main" xmlns="" id="{0B713249-D17A-4085-B94C-9494FFB460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D73F8E4F-188C-4D90-9AFE-A9E1AFCF03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3" name="Rectángulo 2">
            <a:extLst>
              <a:ext uri="{FF2B5EF4-FFF2-40B4-BE49-F238E27FC236}">
                <a16:creationId xmlns:a16="http://schemas.microsoft.com/office/drawing/2014/main" xmlns="" id="{5C7AFB83-EFAD-473E-A485-D9333C925ED5}"/>
              </a:ext>
            </a:extLst>
          </p:cNvPr>
          <p:cNvSpPr/>
          <p:nvPr/>
        </p:nvSpPr>
        <p:spPr>
          <a:xfrm>
            <a:off x="4730778" y="3105494"/>
            <a:ext cx="7047365" cy="66697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Asistir al comité con una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propuesta de actividades y </a:t>
            </a:r>
            <a:r>
              <a:rPr kumimoji="0" lang="es-MX" sz="1867" b="0" i="0" u="none" strike="noStrike" kern="0" cap="none" spc="0" normalizeH="0" baseline="0" noProof="0" dirty="0" err="1">
                <a:ln w="0"/>
                <a:solidFill>
                  <a:srgbClr val="E5661D"/>
                </a:solidFill>
                <a:effectLst/>
                <a:uLnTx/>
                <a:uFillTx/>
                <a:latin typeface="Work Sans" pitchFamily="2" charset="0"/>
                <a:ea typeface="+mn-ea"/>
                <a:cs typeface="Arial"/>
                <a:sym typeface="Arial"/>
              </a:rPr>
              <a:t>fech</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as</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 que permita agilizar la toma de decisiones.</a:t>
            </a:r>
            <a:endParaRPr kumimoji="0" lang="es-CO"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Rectángulo 4">
            <a:extLst>
              <a:ext uri="{FF2B5EF4-FFF2-40B4-BE49-F238E27FC236}">
                <a16:creationId xmlns:a16="http://schemas.microsoft.com/office/drawing/2014/main" xmlns="" id="{3319EB10-4176-4494-ACFF-C515F0E79C16}"/>
              </a:ext>
            </a:extLst>
          </p:cNvPr>
          <p:cNvSpPr/>
          <p:nvPr/>
        </p:nvSpPr>
        <p:spPr>
          <a:xfrm>
            <a:off x="4743225" y="4020315"/>
            <a:ext cx="7034918" cy="66697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Se deben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asignar responsables </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y coordinadores de las actividades a desarrollar.</a:t>
            </a:r>
            <a:endParaRPr kumimoji="0" lang="es-CO"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ectángulo 9">
            <a:extLst>
              <a:ext uri="{FF2B5EF4-FFF2-40B4-BE49-F238E27FC236}">
                <a16:creationId xmlns:a16="http://schemas.microsoft.com/office/drawing/2014/main" xmlns="" id="{1FBE82EF-F63C-4769-8741-5F1FE780C27E}"/>
              </a:ext>
            </a:extLst>
          </p:cNvPr>
          <p:cNvSpPr/>
          <p:nvPr/>
        </p:nvSpPr>
        <p:spPr>
          <a:xfrm>
            <a:off x="4730777" y="5165437"/>
            <a:ext cx="7148034" cy="95430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Adelantar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seguimiento a las acciones </a:t>
            </a:r>
            <a:r>
              <a:rPr kumimoji="0" lang="es-MX" sz="1867" b="0" i="0" u="none" strike="noStrike" kern="0" cap="none" spc="0" normalizeH="0" baseline="0" noProof="0" dirty="0" err="1">
                <a:ln w="0"/>
                <a:solidFill>
                  <a:srgbClr val="E5661D"/>
                </a:solidFill>
                <a:effectLst/>
                <a:uLnTx/>
                <a:uFillTx/>
                <a:latin typeface="Work Sans" pitchFamily="2" charset="0"/>
                <a:ea typeface="+mn-ea"/>
                <a:cs typeface="Arial"/>
                <a:sym typeface="Arial"/>
              </a:rPr>
              <a:t>propues</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tas</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 que permita llevar a buen término todo el proceso de elaboración del mapa de aseguramiento.</a:t>
            </a:r>
            <a:endParaRPr kumimoji="0" lang="es-CO"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3" name="Grupo 12">
            <a:extLst>
              <a:ext uri="{FF2B5EF4-FFF2-40B4-BE49-F238E27FC236}">
                <a16:creationId xmlns:a16="http://schemas.microsoft.com/office/drawing/2014/main" xmlns="" id="{6C37670C-FAC0-4B28-B6AA-CECE52EF0E59}"/>
              </a:ext>
            </a:extLst>
          </p:cNvPr>
          <p:cNvGrpSpPr/>
          <p:nvPr/>
        </p:nvGrpSpPr>
        <p:grpSpPr>
          <a:xfrm>
            <a:off x="3914630" y="3004089"/>
            <a:ext cx="816148" cy="628887"/>
            <a:chOff x="545593" y="3385822"/>
            <a:chExt cx="612111" cy="471665"/>
          </a:xfrm>
        </p:grpSpPr>
        <p:pic>
          <p:nvPicPr>
            <p:cNvPr id="14" name="Imagen 9">
              <a:extLst>
                <a:ext uri="{FF2B5EF4-FFF2-40B4-BE49-F238E27FC236}">
                  <a16:creationId xmlns:a16="http://schemas.microsoft.com/office/drawing/2014/main" xmlns="" id="{F8EA8EF0-E9F7-4590-8B81-9D23DAB9D5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a:extLst>
                <a:ext uri="{FF2B5EF4-FFF2-40B4-BE49-F238E27FC236}">
                  <a16:creationId xmlns:a16="http://schemas.microsoft.com/office/drawing/2014/main" xmlns="" id="{E024E71C-E760-40FB-807C-EBB496E314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grpSp>
        <p:nvGrpSpPr>
          <p:cNvPr id="16" name="Grupo 15">
            <a:extLst>
              <a:ext uri="{FF2B5EF4-FFF2-40B4-BE49-F238E27FC236}">
                <a16:creationId xmlns:a16="http://schemas.microsoft.com/office/drawing/2014/main" xmlns="" id="{89EE475D-375C-4670-A12D-3CFDF22C5A79}"/>
              </a:ext>
            </a:extLst>
          </p:cNvPr>
          <p:cNvGrpSpPr/>
          <p:nvPr/>
        </p:nvGrpSpPr>
        <p:grpSpPr>
          <a:xfrm>
            <a:off x="3927078" y="4054686"/>
            <a:ext cx="816148" cy="628887"/>
            <a:chOff x="545593" y="3385822"/>
            <a:chExt cx="612111" cy="471665"/>
          </a:xfrm>
        </p:grpSpPr>
        <p:pic>
          <p:nvPicPr>
            <p:cNvPr id="17" name="Imagen 9">
              <a:extLst>
                <a:ext uri="{FF2B5EF4-FFF2-40B4-BE49-F238E27FC236}">
                  <a16:creationId xmlns:a16="http://schemas.microsoft.com/office/drawing/2014/main" xmlns="" id="{761AB1AC-6211-4CD5-A4E7-588988D849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xmlns="" id="{D33D041E-FF2C-499B-8B63-A8DA936FF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grpSp>
        <p:nvGrpSpPr>
          <p:cNvPr id="19" name="Grupo 18">
            <a:extLst>
              <a:ext uri="{FF2B5EF4-FFF2-40B4-BE49-F238E27FC236}">
                <a16:creationId xmlns:a16="http://schemas.microsoft.com/office/drawing/2014/main" xmlns="" id="{FA296077-CBD3-40A2-B28C-C228DBFEE69A}"/>
              </a:ext>
            </a:extLst>
          </p:cNvPr>
          <p:cNvGrpSpPr/>
          <p:nvPr/>
        </p:nvGrpSpPr>
        <p:grpSpPr>
          <a:xfrm>
            <a:off x="3927078" y="5263558"/>
            <a:ext cx="816148" cy="628887"/>
            <a:chOff x="545593" y="3385822"/>
            <a:chExt cx="612111" cy="471665"/>
          </a:xfrm>
        </p:grpSpPr>
        <p:pic>
          <p:nvPicPr>
            <p:cNvPr id="20" name="Imagen 9">
              <a:extLst>
                <a:ext uri="{FF2B5EF4-FFF2-40B4-BE49-F238E27FC236}">
                  <a16:creationId xmlns:a16="http://schemas.microsoft.com/office/drawing/2014/main" xmlns="" id="{84647D98-5B7D-4C61-BC93-0380A49EF9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a:extLst>
                <a:ext uri="{FF2B5EF4-FFF2-40B4-BE49-F238E27FC236}">
                  <a16:creationId xmlns:a16="http://schemas.microsoft.com/office/drawing/2014/main" xmlns="" id="{527D54AD-8E3F-42D1-947B-5724DB647C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831467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17915" y="3784130"/>
            <a:ext cx="7010562" cy="95430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Definir un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trabajo conjunto </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que permita contar con un liderazgo para todo el proceso (capacitaciones, mesas de trabajo, construcción del mapas de aseguramiento, socialización general a la Alta Dirección).</a:t>
            </a:r>
          </a:p>
        </p:txBody>
      </p:sp>
      <p:sp>
        <p:nvSpPr>
          <p:cNvPr id="31" name="Rectángulo 27">
            <a:extLst>
              <a:ext uri="{FF2B5EF4-FFF2-40B4-BE49-F238E27FC236}">
                <a16:creationId xmlns:a16="http://schemas.microsoft.com/office/drawing/2014/main" xmlns="" id="{99079319-C54F-A04F-84F1-B809D5F116FA}"/>
              </a:ext>
            </a:extLst>
          </p:cNvPr>
          <p:cNvSpPr/>
          <p:nvPr/>
        </p:nvSpPr>
        <p:spPr>
          <a:xfrm flipH="1">
            <a:off x="0" y="1017176"/>
            <a:ext cx="3785936" cy="5840824"/>
          </a:xfrm>
          <a:prstGeom prst="rect">
            <a:avLst/>
          </a:prstGeom>
          <a:solidFill>
            <a:srgbClr val="FF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3733" b="1" i="0" u="none" strike="noStrike" kern="0" cap="none" spc="0" normalizeH="0" baseline="0" noProof="0" dirty="0">
                <a:ln>
                  <a:noFill/>
                </a:ln>
                <a:solidFill>
                  <a:srgbClr val="FFFFFF"/>
                </a:solidFill>
                <a:effectLst/>
                <a:uLnTx/>
                <a:uFillTx/>
                <a:latin typeface="Work Sans" pitchFamily="2" charset="0"/>
                <a:ea typeface="+mn-ea"/>
                <a:cs typeface="Arial"/>
                <a:sym typeface="Arial"/>
              </a:rPr>
              <a:t>2. Coordinación entre Oficinas de Planeación y Control Interno</a:t>
            </a:r>
          </a:p>
        </p:txBody>
      </p:sp>
      <p:sp>
        <p:nvSpPr>
          <p:cNvPr id="6" name="CuadroTexto 6">
            <a:extLst>
              <a:ext uri="{FF2B5EF4-FFF2-40B4-BE49-F238E27FC236}">
                <a16:creationId xmlns:a16="http://schemas.microsoft.com/office/drawing/2014/main" xmlns="" id="{16529CEB-86D1-4A59-9CFC-73EA88F82739}"/>
              </a:ext>
            </a:extLst>
          </p:cNvPr>
          <p:cNvSpPr txBox="1"/>
          <p:nvPr/>
        </p:nvSpPr>
        <p:spPr>
          <a:xfrm>
            <a:off x="0" y="401641"/>
            <a:ext cx="12192000" cy="615535"/>
          </a:xfrm>
          <a:prstGeom prst="rect">
            <a:avLst/>
          </a:prstGeom>
          <a:solidFill>
            <a:srgbClr val="073763"/>
          </a:solidFill>
        </p:spPr>
        <p:txBody>
          <a:bodyPr wrap="square" lIns="121901" tIns="60951" rIns="121901" bIns="60951" rtlCol="0">
            <a:spAutoFit/>
          </a:bodyPr>
          <a:lstStyle/>
          <a:p>
            <a:pPr lvl="0" algn="ctr" defTabSz="1218990">
              <a:buClr>
                <a:srgbClr val="000000"/>
              </a:buClr>
            </a:pPr>
            <a:r>
              <a:rPr lang="es-MX" sz="3200" b="1" kern="0" dirty="0">
                <a:solidFill>
                  <a:srgbClr val="FFFFFF"/>
                </a:solidFill>
                <a:latin typeface="Work Sans" panose="020B0604020202020204" charset="0"/>
                <a:cs typeface="Arial"/>
                <a:sym typeface="Arial"/>
              </a:rPr>
              <a:t>Acciones para la implementación mapa aseguramiento</a:t>
            </a:r>
          </a:p>
        </p:txBody>
      </p:sp>
      <p:grpSp>
        <p:nvGrpSpPr>
          <p:cNvPr id="7" name="Grupo 6">
            <a:extLst>
              <a:ext uri="{FF2B5EF4-FFF2-40B4-BE49-F238E27FC236}">
                <a16:creationId xmlns:a16="http://schemas.microsoft.com/office/drawing/2014/main" xmlns="" id="{530CE13F-3AF7-406E-BD67-BB3ACE7B3A82}"/>
              </a:ext>
            </a:extLst>
          </p:cNvPr>
          <p:cNvGrpSpPr/>
          <p:nvPr/>
        </p:nvGrpSpPr>
        <p:grpSpPr>
          <a:xfrm>
            <a:off x="3964422" y="2214320"/>
            <a:ext cx="816148" cy="628887"/>
            <a:chOff x="545593" y="3385822"/>
            <a:chExt cx="612111" cy="471665"/>
          </a:xfrm>
        </p:grpSpPr>
        <p:pic>
          <p:nvPicPr>
            <p:cNvPr id="8" name="Imagen 9">
              <a:extLst>
                <a:ext uri="{FF2B5EF4-FFF2-40B4-BE49-F238E27FC236}">
                  <a16:creationId xmlns:a16="http://schemas.microsoft.com/office/drawing/2014/main" xmlns="" id="{0B713249-D17A-4085-B94C-9494FFB460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D73F8E4F-188C-4D90-9AFE-A9E1AFCF03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3" name="Rectángulo 2">
            <a:extLst>
              <a:ext uri="{FF2B5EF4-FFF2-40B4-BE49-F238E27FC236}">
                <a16:creationId xmlns:a16="http://schemas.microsoft.com/office/drawing/2014/main" xmlns="" id="{5C7AFB83-EFAD-473E-A485-D9333C925ED5}"/>
              </a:ext>
            </a:extLst>
          </p:cNvPr>
          <p:cNvSpPr/>
          <p:nvPr/>
        </p:nvSpPr>
        <p:spPr>
          <a:xfrm>
            <a:off x="4817915" y="2195274"/>
            <a:ext cx="7010562" cy="1241622"/>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Tanto la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Oficina de Planeación como la de Control Interno son oficinas asesoras</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 por lo que procede un trabajo armónico y de coordinación para que la entidad avance en la implementación del mapa de aseguramiento.</a:t>
            </a:r>
            <a:endParaRPr kumimoji="0" lang="es-CO"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3" name="Grupo 12">
            <a:extLst>
              <a:ext uri="{FF2B5EF4-FFF2-40B4-BE49-F238E27FC236}">
                <a16:creationId xmlns:a16="http://schemas.microsoft.com/office/drawing/2014/main" xmlns="" id="{6C37670C-FAC0-4B28-B6AA-CECE52EF0E59}"/>
              </a:ext>
            </a:extLst>
          </p:cNvPr>
          <p:cNvGrpSpPr/>
          <p:nvPr/>
        </p:nvGrpSpPr>
        <p:grpSpPr>
          <a:xfrm>
            <a:off x="3983095" y="3793102"/>
            <a:ext cx="816148" cy="628887"/>
            <a:chOff x="545593" y="3385822"/>
            <a:chExt cx="612111" cy="471665"/>
          </a:xfrm>
        </p:grpSpPr>
        <p:pic>
          <p:nvPicPr>
            <p:cNvPr id="14" name="Imagen 9">
              <a:extLst>
                <a:ext uri="{FF2B5EF4-FFF2-40B4-BE49-F238E27FC236}">
                  <a16:creationId xmlns:a16="http://schemas.microsoft.com/office/drawing/2014/main" xmlns="" id="{F8EA8EF0-E9F7-4590-8B81-9D23DAB9D5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a:extLst>
                <a:ext uri="{FF2B5EF4-FFF2-40B4-BE49-F238E27FC236}">
                  <a16:creationId xmlns:a16="http://schemas.microsoft.com/office/drawing/2014/main" xmlns="" id="{E024E71C-E760-40FB-807C-EBB496E31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27" name="1 Rectángulo">
            <a:extLst>
              <a:ext uri="{FF2B5EF4-FFF2-40B4-BE49-F238E27FC236}">
                <a16:creationId xmlns:a16="http://schemas.microsoft.com/office/drawing/2014/main" xmlns="" id="{724CB0F7-42E1-4E02-B7D0-BB1E14BA7EA5}"/>
              </a:ext>
            </a:extLst>
          </p:cNvPr>
          <p:cNvSpPr/>
          <p:nvPr/>
        </p:nvSpPr>
        <p:spPr>
          <a:xfrm>
            <a:off x="4886864" y="5141983"/>
            <a:ext cx="6941613" cy="1241622"/>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Tener en cuenta que entre tanto el mapa de aseguramiento entra en operación y va madurando en su desarrollo es viable incorporar cambios en las instancias de 2ª línea y en las actividades de aseguramiento.</a:t>
            </a:r>
          </a:p>
        </p:txBody>
      </p:sp>
      <p:grpSp>
        <p:nvGrpSpPr>
          <p:cNvPr id="28" name="Grupo 27">
            <a:extLst>
              <a:ext uri="{FF2B5EF4-FFF2-40B4-BE49-F238E27FC236}">
                <a16:creationId xmlns:a16="http://schemas.microsoft.com/office/drawing/2014/main" xmlns="" id="{3ABC5179-37D9-42E3-8653-BB234641D50C}"/>
              </a:ext>
            </a:extLst>
          </p:cNvPr>
          <p:cNvGrpSpPr/>
          <p:nvPr/>
        </p:nvGrpSpPr>
        <p:grpSpPr>
          <a:xfrm>
            <a:off x="4052044" y="5150955"/>
            <a:ext cx="816148" cy="628887"/>
            <a:chOff x="545593" y="3385822"/>
            <a:chExt cx="612111" cy="471665"/>
          </a:xfrm>
        </p:grpSpPr>
        <p:pic>
          <p:nvPicPr>
            <p:cNvPr id="29" name="Imagen 9">
              <a:extLst>
                <a:ext uri="{FF2B5EF4-FFF2-40B4-BE49-F238E27FC236}">
                  <a16:creationId xmlns:a16="http://schemas.microsoft.com/office/drawing/2014/main" xmlns="" id="{271A4081-3E37-4C2F-8D39-768E44704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29">
              <a:extLst>
                <a:ext uri="{FF2B5EF4-FFF2-40B4-BE49-F238E27FC236}">
                  <a16:creationId xmlns:a16="http://schemas.microsoft.com/office/drawing/2014/main" xmlns="" id="{BA1AD7D0-7956-4006-834D-9F35D13DF9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3103946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743842" y="1498538"/>
            <a:ext cx="7305136" cy="379656"/>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Se requiere capacitación sobre el tema a los líderes de proceso.</a:t>
            </a:r>
          </a:p>
        </p:txBody>
      </p:sp>
      <p:sp>
        <p:nvSpPr>
          <p:cNvPr id="31" name="Rectángulo 27">
            <a:extLst>
              <a:ext uri="{FF2B5EF4-FFF2-40B4-BE49-F238E27FC236}">
                <a16:creationId xmlns:a16="http://schemas.microsoft.com/office/drawing/2014/main" xmlns="" id="{99079319-C54F-A04F-84F1-B809D5F116FA}"/>
              </a:ext>
            </a:extLst>
          </p:cNvPr>
          <p:cNvSpPr/>
          <p:nvPr/>
        </p:nvSpPr>
        <p:spPr>
          <a:xfrm flipH="1">
            <a:off x="0" y="1017176"/>
            <a:ext cx="3785936" cy="58408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3733" b="1" i="0" u="none" strike="noStrike" kern="0" cap="none" spc="0" normalizeH="0" baseline="0" noProof="0" dirty="0">
                <a:ln>
                  <a:noFill/>
                </a:ln>
                <a:solidFill>
                  <a:srgbClr val="FFFFFF"/>
                </a:solidFill>
                <a:effectLst/>
                <a:uLnTx/>
                <a:uFillTx/>
                <a:latin typeface="Work Sans" pitchFamily="2" charset="0"/>
                <a:ea typeface="+mn-ea"/>
                <a:cs typeface="Arial"/>
                <a:sym typeface="Arial"/>
              </a:rPr>
              <a:t>3. Mesas de Trabajo con líderes de los procesos</a:t>
            </a:r>
          </a:p>
        </p:txBody>
      </p:sp>
      <p:sp>
        <p:nvSpPr>
          <p:cNvPr id="6" name="CuadroTexto 6">
            <a:extLst>
              <a:ext uri="{FF2B5EF4-FFF2-40B4-BE49-F238E27FC236}">
                <a16:creationId xmlns:a16="http://schemas.microsoft.com/office/drawing/2014/main" xmlns="" id="{16529CEB-86D1-4A59-9CFC-73EA88F82739}"/>
              </a:ext>
            </a:extLst>
          </p:cNvPr>
          <p:cNvSpPr txBox="1"/>
          <p:nvPr/>
        </p:nvSpPr>
        <p:spPr>
          <a:xfrm>
            <a:off x="0" y="401641"/>
            <a:ext cx="12192000" cy="615535"/>
          </a:xfrm>
          <a:prstGeom prst="rect">
            <a:avLst/>
          </a:prstGeom>
          <a:solidFill>
            <a:srgbClr val="073763"/>
          </a:solidFill>
        </p:spPr>
        <p:txBody>
          <a:bodyPr wrap="square" lIns="121901" tIns="60951" rIns="121901" bIns="60951" rtlCol="0">
            <a:spAutoFit/>
          </a:bodyPr>
          <a:lstStyle/>
          <a:p>
            <a:pPr lvl="0" algn="ctr" defTabSz="1218990">
              <a:buClr>
                <a:srgbClr val="000000"/>
              </a:buClr>
              <a:defRPr/>
            </a:pPr>
            <a:r>
              <a:rPr lang="es-MX" sz="3200" b="1" kern="0" dirty="0">
                <a:solidFill>
                  <a:srgbClr val="FFFFFF"/>
                </a:solidFill>
                <a:latin typeface="Work Sans" panose="020B0604020202020204" charset="0"/>
                <a:cs typeface="Arial"/>
                <a:sym typeface="Arial"/>
              </a:rPr>
              <a:t>Acciones para la implementación mapa aseguramiento</a:t>
            </a:r>
          </a:p>
        </p:txBody>
      </p:sp>
      <p:grpSp>
        <p:nvGrpSpPr>
          <p:cNvPr id="7" name="Grupo 6">
            <a:extLst>
              <a:ext uri="{FF2B5EF4-FFF2-40B4-BE49-F238E27FC236}">
                <a16:creationId xmlns:a16="http://schemas.microsoft.com/office/drawing/2014/main" xmlns="" id="{530CE13F-3AF7-406E-BD67-BB3ACE7B3A82}"/>
              </a:ext>
            </a:extLst>
          </p:cNvPr>
          <p:cNvGrpSpPr/>
          <p:nvPr/>
        </p:nvGrpSpPr>
        <p:grpSpPr>
          <a:xfrm>
            <a:off x="3940143" y="1399373"/>
            <a:ext cx="816148" cy="628887"/>
            <a:chOff x="545593" y="3385822"/>
            <a:chExt cx="612111" cy="471665"/>
          </a:xfrm>
        </p:grpSpPr>
        <p:pic>
          <p:nvPicPr>
            <p:cNvPr id="8" name="Imagen 9">
              <a:extLst>
                <a:ext uri="{FF2B5EF4-FFF2-40B4-BE49-F238E27FC236}">
                  <a16:creationId xmlns:a16="http://schemas.microsoft.com/office/drawing/2014/main" xmlns="" id="{0B713249-D17A-4085-B94C-9494FFB460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D73F8E4F-188C-4D90-9AFE-A9E1AFCF03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3" name="Rectángulo 2">
            <a:extLst>
              <a:ext uri="{FF2B5EF4-FFF2-40B4-BE49-F238E27FC236}">
                <a16:creationId xmlns:a16="http://schemas.microsoft.com/office/drawing/2014/main" xmlns="" id="{5C7AFB83-EFAD-473E-A485-D9333C925ED5}"/>
              </a:ext>
            </a:extLst>
          </p:cNvPr>
          <p:cNvSpPr/>
          <p:nvPr/>
        </p:nvSpPr>
        <p:spPr>
          <a:xfrm>
            <a:off x="4805466" y="2464353"/>
            <a:ext cx="7039789" cy="1241622"/>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Si no es posible que el líder de proceso asista, establecer un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enlace principal </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en cada proceso, quien deberá contar con la información frente al desarrollo de las actividades clave del proceso, así como los datos que se van a requerir para definir la actividad de aseguramiento.</a:t>
            </a:r>
          </a:p>
        </p:txBody>
      </p:sp>
      <p:sp>
        <p:nvSpPr>
          <p:cNvPr id="5" name="Rectángulo 4">
            <a:extLst>
              <a:ext uri="{FF2B5EF4-FFF2-40B4-BE49-F238E27FC236}">
                <a16:creationId xmlns:a16="http://schemas.microsoft.com/office/drawing/2014/main" xmlns="" id="{3319EB10-4176-4494-ACFF-C515F0E79C16}"/>
              </a:ext>
            </a:extLst>
          </p:cNvPr>
          <p:cNvSpPr/>
          <p:nvPr/>
        </p:nvSpPr>
        <p:spPr>
          <a:xfrm>
            <a:off x="4872533" y="4136210"/>
            <a:ext cx="6972722" cy="1816266"/>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Una vez se culmine el trabajo de estructuración del mapa de aseguramiento se debe validar en el marco del </a:t>
            </a:r>
            <a:r>
              <a:rPr kumimoji="0" lang="es-MX" sz="1867" b="0" i="0" u="none" strike="noStrike" kern="0" cap="none" spc="0" normalizeH="0" baseline="0" noProof="0" dirty="0">
                <a:ln w="0"/>
                <a:solidFill>
                  <a:srgbClr val="E5661D"/>
                </a:solidFill>
                <a:effectLst/>
                <a:uLnTx/>
                <a:uFillTx/>
                <a:latin typeface="Work Sans" pitchFamily="2" charset="0"/>
                <a:ea typeface="+mn-ea"/>
                <a:cs typeface="Arial"/>
                <a:sym typeface="Arial"/>
              </a:rPr>
              <a:t>Comité Institucional de Coordinación de Control Interno</a:t>
            </a:r>
            <a:r>
              <a:rPr kumimoji="0" lang="es-MX" sz="1867" b="0" i="0" u="none" strike="noStrike" kern="0" cap="none" spc="0" normalizeH="0" baseline="0" noProof="0" dirty="0">
                <a:ln w="0"/>
                <a:solidFill>
                  <a:srgbClr val="0054BC"/>
                </a:solidFill>
                <a:effectLst/>
                <a:uLnTx/>
                <a:uFillTx/>
                <a:latin typeface="Work Sans" pitchFamily="2" charset="0"/>
                <a:ea typeface="+mn-ea"/>
                <a:cs typeface="Arial"/>
                <a:sym typeface="Arial"/>
              </a:rPr>
              <a:t>. En adelante será en este escenario donde se analice la información de las instancias de 2ª línea, las cuales deben producir alertas con enfoque preventivo basado en un análisis de riesgos.</a:t>
            </a:r>
          </a:p>
        </p:txBody>
      </p:sp>
      <p:grpSp>
        <p:nvGrpSpPr>
          <p:cNvPr id="13" name="Grupo 12">
            <a:extLst>
              <a:ext uri="{FF2B5EF4-FFF2-40B4-BE49-F238E27FC236}">
                <a16:creationId xmlns:a16="http://schemas.microsoft.com/office/drawing/2014/main" xmlns="" id="{6C37670C-FAC0-4B28-B6AA-CECE52EF0E59}"/>
              </a:ext>
            </a:extLst>
          </p:cNvPr>
          <p:cNvGrpSpPr/>
          <p:nvPr/>
        </p:nvGrpSpPr>
        <p:grpSpPr>
          <a:xfrm>
            <a:off x="3976871" y="2432694"/>
            <a:ext cx="816148" cy="628887"/>
            <a:chOff x="545593" y="3385822"/>
            <a:chExt cx="612111" cy="471665"/>
          </a:xfrm>
        </p:grpSpPr>
        <p:pic>
          <p:nvPicPr>
            <p:cNvPr id="14" name="Imagen 9">
              <a:extLst>
                <a:ext uri="{FF2B5EF4-FFF2-40B4-BE49-F238E27FC236}">
                  <a16:creationId xmlns:a16="http://schemas.microsoft.com/office/drawing/2014/main" xmlns="" id="{F8EA8EF0-E9F7-4590-8B81-9D23DAB9D5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a:extLst>
                <a:ext uri="{FF2B5EF4-FFF2-40B4-BE49-F238E27FC236}">
                  <a16:creationId xmlns:a16="http://schemas.microsoft.com/office/drawing/2014/main" xmlns="" id="{E024E71C-E760-40FB-807C-EBB496E31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grpSp>
        <p:nvGrpSpPr>
          <p:cNvPr id="16" name="Grupo 15">
            <a:extLst>
              <a:ext uri="{FF2B5EF4-FFF2-40B4-BE49-F238E27FC236}">
                <a16:creationId xmlns:a16="http://schemas.microsoft.com/office/drawing/2014/main" xmlns="" id="{89EE475D-375C-4670-A12D-3CFDF22C5A79}"/>
              </a:ext>
            </a:extLst>
          </p:cNvPr>
          <p:cNvGrpSpPr/>
          <p:nvPr/>
        </p:nvGrpSpPr>
        <p:grpSpPr>
          <a:xfrm>
            <a:off x="4056386" y="4170581"/>
            <a:ext cx="816148" cy="628887"/>
            <a:chOff x="545593" y="3385822"/>
            <a:chExt cx="612111" cy="471665"/>
          </a:xfrm>
        </p:grpSpPr>
        <p:pic>
          <p:nvPicPr>
            <p:cNvPr id="17" name="Imagen 9">
              <a:extLst>
                <a:ext uri="{FF2B5EF4-FFF2-40B4-BE49-F238E27FC236}">
                  <a16:creationId xmlns:a16="http://schemas.microsoft.com/office/drawing/2014/main" xmlns="" id="{761AB1AC-6211-4CD5-A4E7-588988D849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xmlns="" id="{D33D041E-FF2C-499B-8B63-A8DA936FF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2739688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5">
            <a:extLst>
              <a:ext uri="{FF2B5EF4-FFF2-40B4-BE49-F238E27FC236}">
                <a16:creationId xmlns:a16="http://schemas.microsoft.com/office/drawing/2014/main" xmlns="" id="{1DE89CDB-BA06-441D-A4A1-707A10432681}"/>
              </a:ext>
            </a:extLst>
          </p:cNvPr>
          <p:cNvGrpSpPr/>
          <p:nvPr/>
        </p:nvGrpSpPr>
        <p:grpSpPr>
          <a:xfrm>
            <a:off x="4909367" y="2315224"/>
            <a:ext cx="2343403" cy="2344252"/>
            <a:chOff x="2975812" y="2736851"/>
            <a:chExt cx="1941591" cy="1941592"/>
          </a:xfrm>
        </p:grpSpPr>
        <p:sp>
          <p:nvSpPr>
            <p:cNvPr id="4" name="Oval 3">
              <a:extLst>
                <a:ext uri="{FF2B5EF4-FFF2-40B4-BE49-F238E27FC236}">
                  <a16:creationId xmlns:a16="http://schemas.microsoft.com/office/drawing/2014/main" xmlns="" id="{EEBB710B-24EC-4168-837C-BF3AC81BDCEF}"/>
                </a:ext>
              </a:extLst>
            </p:cNvPr>
            <p:cNvSpPr/>
            <p:nvPr/>
          </p:nvSpPr>
          <p:spPr>
            <a:xfrm>
              <a:off x="3163801" y="2903912"/>
              <a:ext cx="1622533" cy="1622534"/>
            </a:xfrm>
            <a:prstGeom prst="ellipse">
              <a:avLst/>
            </a:prstGeom>
            <a:solidFill>
              <a:srgbClr val="FFFF99">
                <a:alpha val="84706"/>
              </a:srgbClr>
            </a:solidFill>
            <a:ln w="38100" cap="flat" cmpd="sng" algn="ctr">
              <a:solidFill>
                <a:srgbClr val="FFC000"/>
              </a:solidFill>
              <a:prstDash val="solid"/>
              <a:miter lim="800000"/>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sp>
          <p:nvSpPr>
            <p:cNvPr id="5" name="Arc 46">
              <a:extLst>
                <a:ext uri="{FF2B5EF4-FFF2-40B4-BE49-F238E27FC236}">
                  <a16:creationId xmlns:a16="http://schemas.microsoft.com/office/drawing/2014/main" xmlns="" id="{005AE32A-B8CF-4F2D-B3B1-4DD201834494}"/>
                </a:ext>
              </a:extLst>
            </p:cNvPr>
            <p:cNvSpPr/>
            <p:nvPr/>
          </p:nvSpPr>
          <p:spPr>
            <a:xfrm rot="2700000" flipH="1" flipV="1">
              <a:off x="2975812" y="2736851"/>
              <a:ext cx="1941592" cy="1941591"/>
            </a:xfrm>
            <a:prstGeom prst="arc">
              <a:avLst>
                <a:gd name="adj1" fmla="val 14555643"/>
                <a:gd name="adj2" fmla="val 12651156"/>
              </a:avLst>
            </a:prstGeom>
            <a:noFill/>
            <a:ln w="38100" cap="flat" cmpd="sng" algn="ctr">
              <a:solidFill>
                <a:srgbClr val="FFC000"/>
              </a:solidFill>
              <a:prstDash val="solid"/>
              <a:miter lim="800000"/>
              <a:headEnd type="none"/>
              <a:tailEnd type="triangle" w="lg" len="lg"/>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sp>
        <p:nvSpPr>
          <p:cNvPr id="6" name="76 CuadroTexto"/>
          <p:cNvSpPr txBox="1"/>
          <p:nvPr/>
        </p:nvSpPr>
        <p:spPr>
          <a:xfrm>
            <a:off x="5218309" y="3102629"/>
            <a:ext cx="1726561" cy="769439"/>
          </a:xfrm>
          <a:prstGeom prst="rect">
            <a:avLst/>
          </a:prstGeom>
          <a:noFill/>
        </p:spPr>
        <p:txBody>
          <a:bodyPr wrap="square" lIns="91438" tIns="45719" rIns="91438" bIns="45719" rtlCol="0">
            <a:spAutoFit/>
          </a:bodyPr>
          <a:lstStyle/>
          <a:p>
            <a:pPr marL="0" marR="0" lvl="0" indent="0" algn="ctr" defTabSz="91426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000000"/>
                </a:solidFill>
                <a:effectLst/>
                <a:uLnTx/>
                <a:uFillTx/>
                <a:latin typeface="Work Sans" panose="020B0604020202020204"/>
                <a:ea typeface="+mn-ea"/>
                <a:cs typeface="Arial" panose="020B0604020202020204" pitchFamily="34" charset="0"/>
              </a:rPr>
              <a:t>Ambiente de Control</a:t>
            </a:r>
          </a:p>
        </p:txBody>
      </p:sp>
      <p:sp>
        <p:nvSpPr>
          <p:cNvPr id="21" name="105 CuadroTexto"/>
          <p:cNvSpPr txBox="1"/>
          <p:nvPr/>
        </p:nvSpPr>
        <p:spPr>
          <a:xfrm>
            <a:off x="4749882" y="5197815"/>
            <a:ext cx="1406150" cy="369330"/>
          </a:xfrm>
          <a:prstGeom prst="rect">
            <a:avLst/>
          </a:prstGeom>
          <a:noFill/>
        </p:spPr>
        <p:txBody>
          <a:bodyPr wrap="none" lIns="91438" tIns="45719" rIns="91438" bIns="45719"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Arial" panose="020B0604020202020204" pitchFamily="34" charset="0"/>
              </a:rPr>
              <a:t>Lineamientos</a:t>
            </a:r>
          </a:p>
        </p:txBody>
      </p:sp>
      <p:sp>
        <p:nvSpPr>
          <p:cNvPr id="22" name="106 Abrir llave"/>
          <p:cNvSpPr/>
          <p:nvPr/>
        </p:nvSpPr>
        <p:spPr>
          <a:xfrm rot="5400000">
            <a:off x="6082245" y="-311987"/>
            <a:ext cx="147574" cy="11861532"/>
          </a:xfrm>
          <a:prstGeom prst="leftBrace">
            <a:avLst/>
          </a:prstGeom>
          <a:noFill/>
          <a:ln w="38100" cap="flat" cmpd="sng" algn="ctr">
            <a:solidFill>
              <a:srgbClr val="70AD47">
                <a:lumMod val="75000"/>
              </a:srgbClr>
            </a:solidFill>
            <a:prstDash val="solid"/>
            <a:miter lim="800000"/>
          </a:ln>
          <a:effectLst/>
        </p:spPr>
        <p:txBody>
          <a:bodyPr lIns="91438" tIns="45719" rIns="91438" bIns="45719"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7" name="111 Rectángulo"/>
          <p:cNvSpPr/>
          <p:nvPr/>
        </p:nvSpPr>
        <p:spPr>
          <a:xfrm>
            <a:off x="443470" y="5792088"/>
            <a:ext cx="1530340" cy="830997"/>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Compromiso con la integridad (valores) y principios del servicio público</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5" name="116 Rectángulo"/>
          <p:cNvSpPr/>
          <p:nvPr/>
        </p:nvSpPr>
        <p:spPr>
          <a:xfrm>
            <a:off x="2380602" y="5735731"/>
            <a:ext cx="2337596" cy="1015664"/>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Supervisión del Sistema de Control Interno por parte del Representante Legal, la Alta Dirección en el marco del Comité Institucional de Coordinación de Control Interno.</a:t>
            </a:r>
          </a:p>
        </p:txBody>
      </p:sp>
      <p:sp>
        <p:nvSpPr>
          <p:cNvPr id="43" name="121 Rectángulo"/>
          <p:cNvSpPr/>
          <p:nvPr/>
        </p:nvSpPr>
        <p:spPr>
          <a:xfrm>
            <a:off x="7514102" y="5735735"/>
            <a:ext cx="1835828" cy="1015664"/>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Compromiso con la competencia de todo el personal, a través de la gestión del talento humano con carácter estratégico</a:t>
            </a:r>
            <a:endParaRPr kumimoji="0" lang="es-CO"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1" name="126 Rectángulo"/>
          <p:cNvSpPr/>
          <p:nvPr/>
        </p:nvSpPr>
        <p:spPr>
          <a:xfrm>
            <a:off x="5151549" y="5707529"/>
            <a:ext cx="1892622" cy="1015663"/>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asignar la responsabilidad y autoridad en todos los niveles organizacionales, incluyendo líneas de reporte.</a:t>
            </a:r>
          </a:p>
        </p:txBody>
      </p:sp>
      <p:sp>
        <p:nvSpPr>
          <p:cNvPr id="39" name="131 Rectángulo"/>
          <p:cNvSpPr/>
          <p:nvPr/>
        </p:nvSpPr>
        <p:spPr>
          <a:xfrm>
            <a:off x="9819861" y="5735731"/>
            <a:ext cx="2318457" cy="1015663"/>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Cada líder suministra información de forma periódica, con datos y hechos que le permitan la toma de decisiones a la Alta Dirección (Líneas de Reporte)</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cxnSp>
        <p:nvCxnSpPr>
          <p:cNvPr id="50" name="Straight Connector 95">
            <a:extLst>
              <a:ext uri="{FF2B5EF4-FFF2-40B4-BE49-F238E27FC236}">
                <a16:creationId xmlns:a16="http://schemas.microsoft.com/office/drawing/2014/main" xmlns="" id="{C2FD8B0E-CE65-4B95-80A3-CAB13F21C4B4}"/>
              </a:ext>
            </a:extLst>
          </p:cNvPr>
          <p:cNvCxnSpPr>
            <a:cxnSpLocks/>
            <a:stCxn id="22" idx="1"/>
          </p:cNvCxnSpPr>
          <p:nvPr/>
        </p:nvCxnSpPr>
        <p:spPr>
          <a:xfrm flipV="1">
            <a:off x="6156032" y="4476064"/>
            <a:ext cx="2" cy="1068928"/>
          </a:xfrm>
          <a:prstGeom prst="line">
            <a:avLst/>
          </a:prstGeom>
          <a:noFill/>
          <a:ln w="38100" cap="flat" cmpd="sng" algn="ctr">
            <a:solidFill>
              <a:srgbClr val="70AD47">
                <a:lumMod val="75000"/>
              </a:srgbClr>
            </a:solidFill>
            <a:prstDash val="solid"/>
            <a:miter lim="800000"/>
            <a:headEnd type="none"/>
            <a:tailEnd type="oval"/>
          </a:ln>
          <a:effectLst/>
        </p:spPr>
      </p:cxnSp>
      <p:sp>
        <p:nvSpPr>
          <p:cNvPr id="51" name="CuadroTexto 50">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Componentes Dimensión 7 – Modelo Estándar de Control Interno</a:t>
            </a:r>
          </a:p>
        </p:txBody>
      </p:sp>
      <p:grpSp>
        <p:nvGrpSpPr>
          <p:cNvPr id="75" name="Grupo 74"/>
          <p:cNvGrpSpPr/>
          <p:nvPr/>
        </p:nvGrpSpPr>
        <p:grpSpPr>
          <a:xfrm>
            <a:off x="264147" y="1579435"/>
            <a:ext cx="4694253" cy="1693275"/>
            <a:chOff x="264147" y="1579435"/>
            <a:chExt cx="4694253" cy="1693275"/>
          </a:xfrm>
        </p:grpSpPr>
        <p:cxnSp>
          <p:nvCxnSpPr>
            <p:cNvPr id="8" name="Straight Connector 95">
              <a:extLst>
                <a:ext uri="{FF2B5EF4-FFF2-40B4-BE49-F238E27FC236}">
                  <a16:creationId xmlns:a16="http://schemas.microsoft.com/office/drawing/2014/main" xmlns="" id="{7C9E3E01-2414-473E-9972-4F3AC2FAF8C0}"/>
                </a:ext>
              </a:extLst>
            </p:cNvPr>
            <p:cNvCxnSpPr>
              <a:cxnSpLocks/>
            </p:cNvCxnSpPr>
            <p:nvPr/>
          </p:nvCxnSpPr>
          <p:spPr>
            <a:xfrm>
              <a:off x="4172296" y="2637990"/>
              <a:ext cx="786104" cy="446750"/>
            </a:xfrm>
            <a:prstGeom prst="line">
              <a:avLst/>
            </a:prstGeom>
            <a:noFill/>
            <a:ln w="28575" cap="flat" cmpd="sng" algn="ctr">
              <a:solidFill>
                <a:srgbClr val="FFC000"/>
              </a:solidFill>
              <a:prstDash val="solid"/>
              <a:miter lim="800000"/>
              <a:headEnd type="oval" w="lg" len="lg"/>
              <a:tailEnd type="oval"/>
            </a:ln>
            <a:effectLst/>
          </p:spPr>
        </p:cxnSp>
        <p:sp>
          <p:nvSpPr>
            <p:cNvPr id="11" name="TextBox 234">
              <a:extLst>
                <a:ext uri="{FF2B5EF4-FFF2-40B4-BE49-F238E27FC236}">
                  <a16:creationId xmlns:a16="http://schemas.microsoft.com/office/drawing/2014/main" xmlns="" id="{BE7CB001-0567-4637-9295-3FCF814EFBE8}"/>
                </a:ext>
              </a:extLst>
            </p:cNvPr>
            <p:cNvSpPr txBox="1"/>
            <p:nvPr/>
          </p:nvSpPr>
          <p:spPr>
            <a:xfrm>
              <a:off x="264147" y="2180103"/>
              <a:ext cx="3841311" cy="109260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Se analiza y evalúan conflictos de interés, uso inadecuado de información privilegiada y otros estándares éticos y de comportamiento esperados que pueden implicar riesgos para la entidad. </a:t>
              </a:r>
            </a:p>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Es viable el establecimiento de una línea de denuncia.</a:t>
              </a:r>
            </a:p>
          </p:txBody>
        </p:sp>
        <p:grpSp>
          <p:nvGrpSpPr>
            <p:cNvPr id="53" name="Grupo 12"/>
            <p:cNvGrpSpPr/>
            <p:nvPr/>
          </p:nvGrpSpPr>
          <p:grpSpPr>
            <a:xfrm>
              <a:off x="1938862" y="1579435"/>
              <a:ext cx="491879" cy="525810"/>
              <a:chOff x="810758" y="5363075"/>
              <a:chExt cx="491878" cy="525810"/>
            </a:xfrm>
          </p:grpSpPr>
          <p:sp>
            <p:nvSpPr>
              <p:cNvPr id="54" name="Elipse 53"/>
              <p:cNvSpPr/>
              <p:nvPr/>
            </p:nvSpPr>
            <p:spPr>
              <a:xfrm>
                <a:off x="810758" y="5397007"/>
                <a:ext cx="491878" cy="491878"/>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6" name="Grupo 75"/>
          <p:cNvGrpSpPr/>
          <p:nvPr/>
        </p:nvGrpSpPr>
        <p:grpSpPr>
          <a:xfrm>
            <a:off x="223784" y="3410111"/>
            <a:ext cx="4734616" cy="1623196"/>
            <a:chOff x="223784" y="3410111"/>
            <a:chExt cx="4734616" cy="1623196"/>
          </a:xfrm>
        </p:grpSpPr>
        <p:cxnSp>
          <p:nvCxnSpPr>
            <p:cNvPr id="7" name="Straight Connector 95">
              <a:extLst>
                <a:ext uri="{FF2B5EF4-FFF2-40B4-BE49-F238E27FC236}">
                  <a16:creationId xmlns:a16="http://schemas.microsoft.com/office/drawing/2014/main" xmlns="" id="{C2FD8B0E-CE65-4B95-80A3-CAB13F21C4B4}"/>
                </a:ext>
              </a:extLst>
            </p:cNvPr>
            <p:cNvCxnSpPr>
              <a:cxnSpLocks/>
            </p:cNvCxnSpPr>
            <p:nvPr/>
          </p:nvCxnSpPr>
          <p:spPr>
            <a:xfrm flipV="1">
              <a:off x="4222858" y="3852600"/>
              <a:ext cx="735542" cy="362270"/>
            </a:xfrm>
            <a:prstGeom prst="line">
              <a:avLst/>
            </a:prstGeom>
            <a:noFill/>
            <a:ln w="28575" cap="flat" cmpd="sng" algn="ctr">
              <a:solidFill>
                <a:srgbClr val="FFC000"/>
              </a:solidFill>
              <a:prstDash val="solid"/>
              <a:miter lim="800000"/>
              <a:headEnd type="oval" w="lg" len="lg"/>
              <a:tailEnd type="oval"/>
            </a:ln>
            <a:effectLst/>
          </p:spPr>
        </p:cxnSp>
        <p:sp>
          <p:nvSpPr>
            <p:cNvPr id="56" name="TextBox 234">
              <a:extLst>
                <a:ext uri="{FF2B5EF4-FFF2-40B4-BE49-F238E27FC236}">
                  <a16:creationId xmlns:a16="http://schemas.microsoft.com/office/drawing/2014/main" xmlns="" id="{BE7CB001-0567-4637-9295-3FCF814EFBE8}"/>
                </a:ext>
              </a:extLst>
            </p:cNvPr>
            <p:cNvSpPr txBox="1"/>
            <p:nvPr/>
          </p:nvSpPr>
          <p:spPr>
            <a:xfrm>
              <a:off x="223784" y="3940700"/>
              <a:ext cx="3841311" cy="109260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Evaluación política de riesgos</a:t>
              </a:r>
            </a:p>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Análisis de riesgos críticos</a:t>
              </a:r>
            </a:p>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Resultados programas, proyectos, metas con un enfoque basado en riesgos (preventivo) </a:t>
              </a:r>
            </a:p>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Monitorear permanentemente los riesgos de corrupción. </a:t>
              </a:r>
            </a:p>
          </p:txBody>
        </p:sp>
        <p:grpSp>
          <p:nvGrpSpPr>
            <p:cNvPr id="57" name="Grupo 12"/>
            <p:cNvGrpSpPr/>
            <p:nvPr/>
          </p:nvGrpSpPr>
          <p:grpSpPr>
            <a:xfrm>
              <a:off x="3445244" y="3410111"/>
              <a:ext cx="491879" cy="525810"/>
              <a:chOff x="810758" y="5363075"/>
              <a:chExt cx="491878" cy="525810"/>
            </a:xfrm>
          </p:grpSpPr>
          <p:sp>
            <p:nvSpPr>
              <p:cNvPr id="58" name="Elipse 57"/>
              <p:cNvSpPr/>
              <p:nvPr/>
            </p:nvSpPr>
            <p:spPr>
              <a:xfrm>
                <a:off x="810758" y="5397007"/>
                <a:ext cx="491878" cy="491878"/>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2</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7" name="Grupo 76"/>
          <p:cNvGrpSpPr/>
          <p:nvPr/>
        </p:nvGrpSpPr>
        <p:grpSpPr>
          <a:xfrm>
            <a:off x="6914904" y="1337309"/>
            <a:ext cx="3877592" cy="1264433"/>
            <a:chOff x="6914904" y="1337309"/>
            <a:chExt cx="3877592" cy="1264433"/>
          </a:xfrm>
        </p:grpSpPr>
        <p:grpSp>
          <p:nvGrpSpPr>
            <p:cNvPr id="60" name="Grupo 12"/>
            <p:cNvGrpSpPr/>
            <p:nvPr/>
          </p:nvGrpSpPr>
          <p:grpSpPr>
            <a:xfrm>
              <a:off x="7814870" y="1337309"/>
              <a:ext cx="491879" cy="525810"/>
              <a:chOff x="810758" y="5363075"/>
              <a:chExt cx="491878" cy="525810"/>
            </a:xfrm>
          </p:grpSpPr>
          <p:sp>
            <p:nvSpPr>
              <p:cNvPr id="61" name="Elipse 60"/>
              <p:cNvSpPr/>
              <p:nvPr/>
            </p:nvSpPr>
            <p:spPr>
              <a:xfrm>
                <a:off x="810758" y="5397007"/>
                <a:ext cx="491878" cy="491878"/>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3</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cxnSp>
          <p:nvCxnSpPr>
            <p:cNvPr id="69"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914904" y="2204807"/>
              <a:ext cx="717981" cy="396935"/>
            </a:xfrm>
            <a:prstGeom prst="line">
              <a:avLst/>
            </a:prstGeom>
            <a:noFill/>
            <a:ln w="28575" cap="flat" cmpd="sng" algn="ctr">
              <a:solidFill>
                <a:srgbClr val="FFC000"/>
              </a:solidFill>
              <a:prstDash val="solid"/>
              <a:miter lim="800000"/>
              <a:headEnd type="oval" w="lg" len="lg"/>
              <a:tailEnd type="oval"/>
            </a:ln>
            <a:effectLst/>
          </p:spPr>
        </p:cxnSp>
        <p:sp>
          <p:nvSpPr>
            <p:cNvPr id="71" name="Rectángulo 70"/>
            <p:cNvSpPr/>
            <p:nvPr/>
          </p:nvSpPr>
          <p:spPr>
            <a:xfrm>
              <a:off x="7690713" y="1956114"/>
              <a:ext cx="3101783" cy="492443"/>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Diseño e implementación Mapa Aseguramiento</a:t>
              </a:r>
            </a:p>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Avance en el esquema de líneas de defensa.</a:t>
              </a:r>
            </a:p>
          </p:txBody>
        </p:sp>
      </p:grpSp>
      <p:grpSp>
        <p:nvGrpSpPr>
          <p:cNvPr id="78" name="Grupo 77"/>
          <p:cNvGrpSpPr/>
          <p:nvPr/>
        </p:nvGrpSpPr>
        <p:grpSpPr>
          <a:xfrm>
            <a:off x="7261687" y="2479162"/>
            <a:ext cx="4509603" cy="1612705"/>
            <a:chOff x="7261687" y="2479162"/>
            <a:chExt cx="4509603" cy="1612705"/>
          </a:xfrm>
        </p:grpSpPr>
        <p:cxnSp>
          <p:nvCxnSpPr>
            <p:cNvPr id="48"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7261687" y="3230571"/>
              <a:ext cx="835356" cy="149389"/>
            </a:xfrm>
            <a:prstGeom prst="line">
              <a:avLst/>
            </a:prstGeom>
            <a:noFill/>
            <a:ln w="28575" cap="flat" cmpd="sng" algn="ctr">
              <a:solidFill>
                <a:srgbClr val="FFC000"/>
              </a:solidFill>
              <a:prstDash val="solid"/>
              <a:miter lim="800000"/>
              <a:headEnd type="oval" w="lg" len="lg"/>
              <a:tailEnd type="oval"/>
            </a:ln>
            <a:effectLst/>
          </p:spPr>
        </p:cxnSp>
        <p:grpSp>
          <p:nvGrpSpPr>
            <p:cNvPr id="63" name="Grupo 12"/>
            <p:cNvGrpSpPr/>
            <p:nvPr/>
          </p:nvGrpSpPr>
          <p:grpSpPr>
            <a:xfrm>
              <a:off x="8432573" y="2479162"/>
              <a:ext cx="491879" cy="525810"/>
              <a:chOff x="810758" y="5363075"/>
              <a:chExt cx="491878" cy="525810"/>
            </a:xfrm>
          </p:grpSpPr>
          <p:sp>
            <p:nvSpPr>
              <p:cNvPr id="64" name="Elipse 63"/>
              <p:cNvSpPr/>
              <p:nvPr/>
            </p:nvSpPr>
            <p:spPr>
              <a:xfrm>
                <a:off x="810758" y="5397007"/>
                <a:ext cx="491878" cy="491878"/>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4</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72" name="Rectángulo 71"/>
            <p:cNvSpPr/>
            <p:nvPr/>
          </p:nvSpPr>
          <p:spPr>
            <a:xfrm>
              <a:off x="8217450" y="2999260"/>
              <a:ext cx="3553840" cy="1092607"/>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Impacto programas de bienestar e incentivos, así como de Planes Institucionales de Capacitación (PIC)</a:t>
              </a:r>
            </a:p>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Temas estratégicos a intervenir a partir de las evaluaciones sobre percepción de los usuarios, trámites, portafolio de productos y servicios.</a:t>
              </a:r>
            </a:p>
          </p:txBody>
        </p:sp>
      </p:grpSp>
      <p:grpSp>
        <p:nvGrpSpPr>
          <p:cNvPr id="79" name="Grupo 78"/>
          <p:cNvGrpSpPr/>
          <p:nvPr/>
        </p:nvGrpSpPr>
        <p:grpSpPr>
          <a:xfrm>
            <a:off x="6944871" y="4137214"/>
            <a:ext cx="4431123" cy="997799"/>
            <a:chOff x="6944871" y="4137214"/>
            <a:chExt cx="4431123" cy="997799"/>
          </a:xfrm>
        </p:grpSpPr>
        <p:cxnSp>
          <p:nvCxnSpPr>
            <p:cNvPr id="49" name="Straight Connector 95">
              <a:extLst>
                <a:ext uri="{FF2B5EF4-FFF2-40B4-BE49-F238E27FC236}">
                  <a16:creationId xmlns:a16="http://schemas.microsoft.com/office/drawing/2014/main" xmlns="" id="{7C9E3E01-2414-473E-9972-4F3AC2FAF8C0}"/>
                </a:ext>
              </a:extLst>
            </p:cNvPr>
            <p:cNvCxnSpPr>
              <a:cxnSpLocks/>
            </p:cNvCxnSpPr>
            <p:nvPr/>
          </p:nvCxnSpPr>
          <p:spPr>
            <a:xfrm flipH="1" flipV="1">
              <a:off x="6944871" y="4341146"/>
              <a:ext cx="688014" cy="499014"/>
            </a:xfrm>
            <a:prstGeom prst="line">
              <a:avLst/>
            </a:prstGeom>
            <a:noFill/>
            <a:ln w="28575" cap="flat" cmpd="sng" algn="ctr">
              <a:solidFill>
                <a:srgbClr val="FFC000"/>
              </a:solidFill>
              <a:prstDash val="solid"/>
              <a:miter lim="800000"/>
              <a:headEnd type="oval" w="lg" len="lg"/>
              <a:tailEnd type="oval"/>
            </a:ln>
            <a:effectLst/>
          </p:spPr>
        </p:cxnSp>
        <p:grpSp>
          <p:nvGrpSpPr>
            <p:cNvPr id="66" name="Grupo 12"/>
            <p:cNvGrpSpPr/>
            <p:nvPr/>
          </p:nvGrpSpPr>
          <p:grpSpPr>
            <a:xfrm>
              <a:off x="7964645" y="4137214"/>
              <a:ext cx="491879" cy="525810"/>
              <a:chOff x="810758" y="5363075"/>
              <a:chExt cx="491878" cy="525810"/>
            </a:xfrm>
          </p:grpSpPr>
          <p:sp>
            <p:nvSpPr>
              <p:cNvPr id="67" name="Elipse 66"/>
              <p:cNvSpPr/>
              <p:nvPr/>
            </p:nvSpPr>
            <p:spPr>
              <a:xfrm>
                <a:off x="810758" y="5397007"/>
                <a:ext cx="491878" cy="491878"/>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5</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73" name="Rectángulo 72"/>
            <p:cNvSpPr/>
            <p:nvPr/>
          </p:nvSpPr>
          <p:spPr>
            <a:xfrm>
              <a:off x="7718040" y="4642570"/>
              <a:ext cx="3657954" cy="492443"/>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Informes de evaluación a los aspectos clave definidos a partir del Esquema de líneas de Defensa.</a:t>
              </a:r>
            </a:p>
          </p:txBody>
        </p:sp>
      </p:grpSp>
      <p:grpSp>
        <p:nvGrpSpPr>
          <p:cNvPr id="80" name="Grupo 12"/>
          <p:cNvGrpSpPr/>
          <p:nvPr/>
        </p:nvGrpSpPr>
        <p:grpSpPr>
          <a:xfrm>
            <a:off x="55273" y="5804142"/>
            <a:ext cx="388197" cy="400110"/>
            <a:chOff x="832706" y="5363075"/>
            <a:chExt cx="388196" cy="400110"/>
          </a:xfrm>
        </p:grpSpPr>
        <p:sp>
          <p:nvSpPr>
            <p:cNvPr id="81" name="Elipse 80"/>
            <p:cNvSpPr/>
            <p:nvPr/>
          </p:nvSpPr>
          <p:spPr>
            <a:xfrm>
              <a:off x="832706" y="5397007"/>
              <a:ext cx="388196" cy="350923"/>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95" name="Grupo 12"/>
          <p:cNvGrpSpPr/>
          <p:nvPr/>
        </p:nvGrpSpPr>
        <p:grpSpPr>
          <a:xfrm>
            <a:off x="1992405" y="5775844"/>
            <a:ext cx="388197" cy="400110"/>
            <a:chOff x="832706" y="5363075"/>
            <a:chExt cx="388196" cy="400110"/>
          </a:xfrm>
        </p:grpSpPr>
        <p:sp>
          <p:nvSpPr>
            <p:cNvPr id="96" name="Elipse 95"/>
            <p:cNvSpPr/>
            <p:nvPr/>
          </p:nvSpPr>
          <p:spPr>
            <a:xfrm>
              <a:off x="832706" y="5397007"/>
              <a:ext cx="388196" cy="350923"/>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2</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98" name="Grupo 12"/>
          <p:cNvGrpSpPr/>
          <p:nvPr/>
        </p:nvGrpSpPr>
        <p:grpSpPr>
          <a:xfrm>
            <a:off x="4785786" y="5726850"/>
            <a:ext cx="388197" cy="400110"/>
            <a:chOff x="832706" y="5363075"/>
            <a:chExt cx="388196" cy="400110"/>
          </a:xfrm>
        </p:grpSpPr>
        <p:sp>
          <p:nvSpPr>
            <p:cNvPr id="99" name="Elipse 98"/>
            <p:cNvSpPr/>
            <p:nvPr/>
          </p:nvSpPr>
          <p:spPr>
            <a:xfrm>
              <a:off x="832706" y="5397007"/>
              <a:ext cx="388196" cy="350923"/>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3</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101" name="Grupo 12"/>
          <p:cNvGrpSpPr/>
          <p:nvPr/>
        </p:nvGrpSpPr>
        <p:grpSpPr>
          <a:xfrm>
            <a:off x="7144190" y="5748440"/>
            <a:ext cx="388197" cy="400110"/>
            <a:chOff x="832706" y="5363075"/>
            <a:chExt cx="388196" cy="400110"/>
          </a:xfrm>
        </p:grpSpPr>
        <p:sp>
          <p:nvSpPr>
            <p:cNvPr id="102" name="Elipse 101"/>
            <p:cNvSpPr/>
            <p:nvPr/>
          </p:nvSpPr>
          <p:spPr>
            <a:xfrm>
              <a:off x="832706" y="5397007"/>
              <a:ext cx="388196" cy="350923"/>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4</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104" name="Grupo 12"/>
          <p:cNvGrpSpPr/>
          <p:nvPr/>
        </p:nvGrpSpPr>
        <p:grpSpPr>
          <a:xfrm>
            <a:off x="9428582" y="5750164"/>
            <a:ext cx="388197" cy="400110"/>
            <a:chOff x="832706" y="5363075"/>
            <a:chExt cx="388196" cy="400110"/>
          </a:xfrm>
        </p:grpSpPr>
        <p:sp>
          <p:nvSpPr>
            <p:cNvPr id="105" name="Elipse 104"/>
            <p:cNvSpPr/>
            <p:nvPr/>
          </p:nvSpPr>
          <p:spPr>
            <a:xfrm>
              <a:off x="832706" y="5397007"/>
              <a:ext cx="388196" cy="350923"/>
            </a:xfrm>
            <a:prstGeom prst="ellipse">
              <a:avLst/>
            </a:prstGeom>
            <a:solidFill>
              <a:sysClr val="window" lastClr="FFFFFF"/>
            </a:solidFill>
            <a:ln w="38100" cap="flat" cmpd="sng" algn="ctr">
              <a:solidFill>
                <a:srgbClr val="EED14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5</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2" name="CuadroTexto 1">
            <a:extLst>
              <a:ext uri="{FF2B5EF4-FFF2-40B4-BE49-F238E27FC236}">
                <a16:creationId xmlns:a16="http://schemas.microsoft.com/office/drawing/2014/main" xmlns="" id="{66FB2599-BB07-4A0F-83EB-9249D6B5031B}"/>
              </a:ext>
            </a:extLst>
          </p:cNvPr>
          <p:cNvSpPr txBox="1"/>
          <p:nvPr/>
        </p:nvSpPr>
        <p:spPr>
          <a:xfrm>
            <a:off x="4718198" y="1337309"/>
            <a:ext cx="2543489" cy="369332"/>
          </a:xfrm>
          <a:prstGeom prst="rect">
            <a:avLst/>
          </a:prstGeom>
          <a:noFill/>
          <a:ln w="19050">
            <a:solidFill>
              <a:srgbClr val="FFC000"/>
            </a:solidFill>
            <a:prstDash val="sysDash"/>
          </a:ln>
        </p:spPr>
        <p:txBody>
          <a:bodyPr wrap="square" rtlCol="0">
            <a:spAutoFit/>
          </a:bodyPr>
          <a:lstStyle/>
          <a:p>
            <a:pPr algn="ctr"/>
            <a:r>
              <a:rPr lang="es-CO" b="1" dirty="0"/>
              <a:t>Línea Estratégica</a:t>
            </a:r>
          </a:p>
        </p:txBody>
      </p:sp>
    </p:spTree>
    <p:extLst>
      <p:ext uri="{BB962C8B-B14F-4D97-AF65-F5344CB8AC3E}">
        <p14:creationId xmlns:p14="http://schemas.microsoft.com/office/powerpoint/2010/main" val="253611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arn(inVertical)">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barn(inVertical)">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5">
            <a:extLst>
              <a:ext uri="{FF2B5EF4-FFF2-40B4-BE49-F238E27FC236}">
                <a16:creationId xmlns:a16="http://schemas.microsoft.com/office/drawing/2014/main" xmlns="" id="{1DE89CDB-BA06-441D-A4A1-707A10432681}"/>
              </a:ext>
            </a:extLst>
          </p:cNvPr>
          <p:cNvGrpSpPr/>
          <p:nvPr/>
        </p:nvGrpSpPr>
        <p:grpSpPr>
          <a:xfrm>
            <a:off x="4909367" y="2315224"/>
            <a:ext cx="2343403" cy="2344252"/>
            <a:chOff x="2975812" y="2736851"/>
            <a:chExt cx="1941591" cy="1941592"/>
          </a:xfrm>
        </p:grpSpPr>
        <p:sp>
          <p:nvSpPr>
            <p:cNvPr id="4" name="Oval 3">
              <a:extLst>
                <a:ext uri="{FF2B5EF4-FFF2-40B4-BE49-F238E27FC236}">
                  <a16:creationId xmlns:a16="http://schemas.microsoft.com/office/drawing/2014/main" xmlns="" id="{EEBB710B-24EC-4168-837C-BF3AC81BDCEF}"/>
                </a:ext>
              </a:extLst>
            </p:cNvPr>
            <p:cNvSpPr/>
            <p:nvPr/>
          </p:nvSpPr>
          <p:spPr>
            <a:xfrm>
              <a:off x="3163801" y="2903912"/>
              <a:ext cx="1622533" cy="1622534"/>
            </a:xfrm>
            <a:prstGeom prst="ellipse">
              <a:avLst/>
            </a:prstGeom>
            <a:solidFill>
              <a:srgbClr val="92D050">
                <a:alpha val="84706"/>
              </a:srgbClr>
            </a:solidFill>
            <a:ln w="38100" cap="flat" cmpd="sng" algn="ctr">
              <a:solidFill>
                <a:srgbClr val="92D050"/>
              </a:solidFill>
              <a:prstDash val="solid"/>
              <a:miter lim="800000"/>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sp>
          <p:nvSpPr>
            <p:cNvPr id="5" name="Arc 46">
              <a:extLst>
                <a:ext uri="{FF2B5EF4-FFF2-40B4-BE49-F238E27FC236}">
                  <a16:creationId xmlns:a16="http://schemas.microsoft.com/office/drawing/2014/main" xmlns="" id="{005AE32A-B8CF-4F2D-B3B1-4DD201834494}"/>
                </a:ext>
              </a:extLst>
            </p:cNvPr>
            <p:cNvSpPr/>
            <p:nvPr/>
          </p:nvSpPr>
          <p:spPr>
            <a:xfrm rot="2700000" flipH="1" flipV="1">
              <a:off x="2975812" y="2736851"/>
              <a:ext cx="1941592" cy="1941591"/>
            </a:xfrm>
            <a:prstGeom prst="arc">
              <a:avLst>
                <a:gd name="adj1" fmla="val 14555643"/>
                <a:gd name="adj2" fmla="val 12651156"/>
              </a:avLst>
            </a:prstGeom>
            <a:noFill/>
            <a:ln w="38100" cap="flat" cmpd="sng" algn="ctr">
              <a:solidFill>
                <a:srgbClr val="92D050"/>
              </a:solidFill>
              <a:prstDash val="solid"/>
              <a:miter lim="800000"/>
              <a:headEnd type="none"/>
              <a:tailEnd type="triangle" w="lg" len="lg"/>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sp>
        <p:nvSpPr>
          <p:cNvPr id="6" name="76 CuadroTexto"/>
          <p:cNvSpPr txBox="1"/>
          <p:nvPr/>
        </p:nvSpPr>
        <p:spPr>
          <a:xfrm>
            <a:off x="5218309" y="3102629"/>
            <a:ext cx="1726561" cy="769439"/>
          </a:xfrm>
          <a:prstGeom prst="rect">
            <a:avLst/>
          </a:prstGeom>
          <a:noFill/>
        </p:spPr>
        <p:txBody>
          <a:bodyPr wrap="square" lIns="91438" tIns="45719" rIns="91438" bIns="45719" rtlCol="0">
            <a:spAutoFit/>
          </a:bodyPr>
          <a:lstStyle/>
          <a:p>
            <a:pPr marL="0" marR="0" lvl="0" indent="0" algn="ctr" defTabSz="91426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000000"/>
                </a:solidFill>
                <a:effectLst/>
                <a:uLnTx/>
                <a:uFillTx/>
                <a:latin typeface="Work Sans" panose="020B0604020202020204"/>
                <a:ea typeface="+mn-ea"/>
                <a:cs typeface="Arial" panose="020B0604020202020204" pitchFamily="34" charset="0"/>
              </a:rPr>
              <a:t>Evaluación del Riesgo</a:t>
            </a:r>
          </a:p>
        </p:txBody>
      </p:sp>
      <p:sp>
        <p:nvSpPr>
          <p:cNvPr id="21" name="105 CuadroTexto"/>
          <p:cNvSpPr txBox="1"/>
          <p:nvPr/>
        </p:nvSpPr>
        <p:spPr>
          <a:xfrm>
            <a:off x="4749882" y="5197815"/>
            <a:ext cx="1406150" cy="369330"/>
          </a:xfrm>
          <a:prstGeom prst="rect">
            <a:avLst/>
          </a:prstGeom>
          <a:noFill/>
        </p:spPr>
        <p:txBody>
          <a:bodyPr wrap="none" lIns="91438" tIns="45719" rIns="91438" bIns="45719"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92D050"/>
                </a:solidFill>
                <a:effectLst/>
                <a:uLnTx/>
                <a:uFillTx/>
                <a:latin typeface="Arial Narrow" panose="020B0606020202030204" pitchFamily="34" charset="0"/>
                <a:ea typeface="+mn-ea"/>
                <a:cs typeface="Arial" panose="020B0604020202020204" pitchFamily="34" charset="0"/>
              </a:rPr>
              <a:t>Lineamientos</a:t>
            </a:r>
          </a:p>
        </p:txBody>
      </p:sp>
      <p:sp>
        <p:nvSpPr>
          <p:cNvPr id="22" name="106 Abrir llave"/>
          <p:cNvSpPr/>
          <p:nvPr/>
        </p:nvSpPr>
        <p:spPr>
          <a:xfrm rot="5400000">
            <a:off x="6082245" y="-311987"/>
            <a:ext cx="147574" cy="11861532"/>
          </a:xfrm>
          <a:prstGeom prst="leftBrace">
            <a:avLst/>
          </a:prstGeom>
          <a:noFill/>
          <a:ln w="38100" cap="flat" cmpd="sng" algn="ctr">
            <a:solidFill>
              <a:srgbClr val="70AD47">
                <a:lumMod val="75000"/>
              </a:srgbClr>
            </a:solidFill>
            <a:prstDash val="solid"/>
            <a:miter lim="800000"/>
          </a:ln>
          <a:effectLst/>
        </p:spPr>
        <p:txBody>
          <a:bodyPr lIns="91438" tIns="45719" rIns="91438" bIns="45719"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7" name="111 Rectángulo"/>
          <p:cNvSpPr/>
          <p:nvPr/>
        </p:nvSpPr>
        <p:spPr>
          <a:xfrm>
            <a:off x="854171" y="5792088"/>
            <a:ext cx="1824565" cy="830997"/>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Definición de objetivos con suficiente claridad para identificar y evaluar los riesgos </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5" name="116 Rectángulo"/>
          <p:cNvSpPr/>
          <p:nvPr/>
        </p:nvSpPr>
        <p:spPr>
          <a:xfrm>
            <a:off x="3992472" y="5804142"/>
            <a:ext cx="2337596" cy="276999"/>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Identificación y análisis de riesgos </a:t>
            </a:r>
          </a:p>
        </p:txBody>
      </p:sp>
      <p:sp>
        <p:nvSpPr>
          <p:cNvPr id="43" name="121 Rectángulo"/>
          <p:cNvSpPr/>
          <p:nvPr/>
        </p:nvSpPr>
        <p:spPr>
          <a:xfrm>
            <a:off x="9604019" y="5735735"/>
            <a:ext cx="1835828" cy="461665"/>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Identificación y análisis de cambios significativos </a:t>
            </a:r>
            <a:endParaRPr kumimoji="0" lang="es-CO"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1" name="126 Rectángulo"/>
          <p:cNvSpPr/>
          <p:nvPr/>
        </p:nvSpPr>
        <p:spPr>
          <a:xfrm>
            <a:off x="6991259" y="5775844"/>
            <a:ext cx="1892622" cy="461665"/>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Evaluación del riesgo de fraude o corrupción</a:t>
            </a:r>
          </a:p>
        </p:txBody>
      </p:sp>
      <p:cxnSp>
        <p:nvCxnSpPr>
          <p:cNvPr id="50" name="Straight Connector 95">
            <a:extLst>
              <a:ext uri="{FF2B5EF4-FFF2-40B4-BE49-F238E27FC236}">
                <a16:creationId xmlns:a16="http://schemas.microsoft.com/office/drawing/2014/main" xmlns="" id="{C2FD8B0E-CE65-4B95-80A3-CAB13F21C4B4}"/>
              </a:ext>
            </a:extLst>
          </p:cNvPr>
          <p:cNvCxnSpPr>
            <a:cxnSpLocks/>
            <a:stCxn id="22" idx="1"/>
          </p:cNvCxnSpPr>
          <p:nvPr/>
        </p:nvCxnSpPr>
        <p:spPr>
          <a:xfrm flipV="1">
            <a:off x="6156032" y="4476064"/>
            <a:ext cx="2" cy="1068928"/>
          </a:xfrm>
          <a:prstGeom prst="line">
            <a:avLst/>
          </a:prstGeom>
          <a:noFill/>
          <a:ln w="38100" cap="flat" cmpd="sng" algn="ctr">
            <a:solidFill>
              <a:srgbClr val="70AD47">
                <a:lumMod val="75000"/>
              </a:srgbClr>
            </a:solidFill>
            <a:prstDash val="solid"/>
            <a:miter lim="800000"/>
            <a:headEnd type="none"/>
            <a:tailEnd type="oval"/>
          </a:ln>
          <a:effectLst/>
        </p:spPr>
      </p:cxnSp>
      <p:sp>
        <p:nvSpPr>
          <p:cNvPr id="51" name="CuadroTexto 50">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Componentes Dimensión 7 – Modelo Estándar de Control Interno</a:t>
            </a:r>
          </a:p>
        </p:txBody>
      </p:sp>
      <p:grpSp>
        <p:nvGrpSpPr>
          <p:cNvPr id="75" name="Grupo 74"/>
          <p:cNvGrpSpPr/>
          <p:nvPr/>
        </p:nvGrpSpPr>
        <p:grpSpPr>
          <a:xfrm>
            <a:off x="264147" y="1579435"/>
            <a:ext cx="4694253" cy="1505305"/>
            <a:chOff x="264147" y="1579435"/>
            <a:chExt cx="4694253" cy="1505305"/>
          </a:xfrm>
        </p:grpSpPr>
        <p:cxnSp>
          <p:nvCxnSpPr>
            <p:cNvPr id="8" name="Straight Connector 95">
              <a:extLst>
                <a:ext uri="{FF2B5EF4-FFF2-40B4-BE49-F238E27FC236}">
                  <a16:creationId xmlns:a16="http://schemas.microsoft.com/office/drawing/2014/main" xmlns="" id="{7C9E3E01-2414-473E-9972-4F3AC2FAF8C0}"/>
                </a:ext>
              </a:extLst>
            </p:cNvPr>
            <p:cNvCxnSpPr>
              <a:cxnSpLocks/>
            </p:cNvCxnSpPr>
            <p:nvPr/>
          </p:nvCxnSpPr>
          <p:spPr>
            <a:xfrm>
              <a:off x="4172296" y="2637990"/>
              <a:ext cx="786104" cy="446750"/>
            </a:xfrm>
            <a:prstGeom prst="line">
              <a:avLst/>
            </a:prstGeom>
            <a:noFill/>
            <a:ln w="28575" cap="flat" cmpd="sng" algn="ctr">
              <a:solidFill>
                <a:srgbClr val="92D050"/>
              </a:solidFill>
              <a:prstDash val="solid"/>
              <a:miter lim="800000"/>
              <a:headEnd type="oval" w="lg" len="lg"/>
              <a:tailEnd type="oval"/>
            </a:ln>
            <a:effectLst/>
          </p:spPr>
        </p:cxnSp>
        <p:sp>
          <p:nvSpPr>
            <p:cNvPr id="11" name="TextBox 234">
              <a:extLst>
                <a:ext uri="{FF2B5EF4-FFF2-40B4-BE49-F238E27FC236}">
                  <a16:creationId xmlns:a16="http://schemas.microsoft.com/office/drawing/2014/main" xmlns="" id="{BE7CB001-0567-4637-9295-3FCF814EFBE8}"/>
                </a:ext>
              </a:extLst>
            </p:cNvPr>
            <p:cNvSpPr txBox="1"/>
            <p:nvPr/>
          </p:nvSpPr>
          <p:spPr>
            <a:xfrm>
              <a:off x="264147" y="2180103"/>
              <a:ext cx="3841311" cy="69249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Análisis y evaluación de riesgos relacionados: i)Estratégicos; ii)Operativos; iii)Legales y Presupuestales; iv)De Información Financiera y no Financiera.</a:t>
              </a:r>
            </a:p>
          </p:txBody>
        </p:sp>
        <p:grpSp>
          <p:nvGrpSpPr>
            <p:cNvPr id="53" name="Grupo 12"/>
            <p:cNvGrpSpPr/>
            <p:nvPr/>
          </p:nvGrpSpPr>
          <p:grpSpPr>
            <a:xfrm>
              <a:off x="1938862" y="1579435"/>
              <a:ext cx="491879" cy="525810"/>
              <a:chOff x="810758" y="5363075"/>
              <a:chExt cx="491878" cy="525810"/>
            </a:xfrm>
          </p:grpSpPr>
          <p:sp>
            <p:nvSpPr>
              <p:cNvPr id="54" name="Elipse 53"/>
              <p:cNvSpPr/>
              <p:nvPr/>
            </p:nvSpPr>
            <p:spPr>
              <a:xfrm>
                <a:off x="810758" y="5397007"/>
                <a:ext cx="491878" cy="491878"/>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6</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6" name="Grupo 75"/>
          <p:cNvGrpSpPr/>
          <p:nvPr/>
        </p:nvGrpSpPr>
        <p:grpSpPr>
          <a:xfrm>
            <a:off x="223784" y="3410111"/>
            <a:ext cx="4734616" cy="1223086"/>
            <a:chOff x="223784" y="3410111"/>
            <a:chExt cx="4734616" cy="1223086"/>
          </a:xfrm>
        </p:grpSpPr>
        <p:cxnSp>
          <p:nvCxnSpPr>
            <p:cNvPr id="7" name="Straight Connector 95">
              <a:extLst>
                <a:ext uri="{FF2B5EF4-FFF2-40B4-BE49-F238E27FC236}">
                  <a16:creationId xmlns:a16="http://schemas.microsoft.com/office/drawing/2014/main" xmlns="" id="{C2FD8B0E-CE65-4B95-80A3-CAB13F21C4B4}"/>
                </a:ext>
              </a:extLst>
            </p:cNvPr>
            <p:cNvCxnSpPr>
              <a:cxnSpLocks/>
            </p:cNvCxnSpPr>
            <p:nvPr/>
          </p:nvCxnSpPr>
          <p:spPr>
            <a:xfrm flipV="1">
              <a:off x="4222858" y="3852600"/>
              <a:ext cx="735542" cy="362270"/>
            </a:xfrm>
            <a:prstGeom prst="line">
              <a:avLst/>
            </a:prstGeom>
            <a:noFill/>
            <a:ln w="28575" cap="flat" cmpd="sng" algn="ctr">
              <a:solidFill>
                <a:srgbClr val="92D050"/>
              </a:solidFill>
              <a:prstDash val="solid"/>
              <a:miter lim="800000"/>
              <a:headEnd type="oval" w="lg" len="lg"/>
              <a:tailEnd type="oval"/>
            </a:ln>
            <a:effectLst/>
          </p:spPr>
        </p:cxnSp>
        <p:sp>
          <p:nvSpPr>
            <p:cNvPr id="56" name="TextBox 234">
              <a:extLst>
                <a:ext uri="{FF2B5EF4-FFF2-40B4-BE49-F238E27FC236}">
                  <a16:creationId xmlns:a16="http://schemas.microsoft.com/office/drawing/2014/main" xmlns="" id="{BE7CB001-0567-4637-9295-3FCF814EFBE8}"/>
                </a:ext>
              </a:extLst>
            </p:cNvPr>
            <p:cNvSpPr txBox="1"/>
            <p:nvPr/>
          </p:nvSpPr>
          <p:spPr>
            <a:xfrm>
              <a:off x="223784" y="3940700"/>
              <a:ext cx="3841311" cy="69249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Analiza factores internos y externos; Implica a los niveles apropiados de la dirección; Determina cómo responder a los riesgos; Determina la importancia de los riesgos). </a:t>
              </a:r>
            </a:p>
          </p:txBody>
        </p:sp>
        <p:grpSp>
          <p:nvGrpSpPr>
            <p:cNvPr id="57" name="Grupo 12"/>
            <p:cNvGrpSpPr/>
            <p:nvPr/>
          </p:nvGrpSpPr>
          <p:grpSpPr>
            <a:xfrm>
              <a:off x="3445244" y="3410111"/>
              <a:ext cx="491879" cy="525810"/>
              <a:chOff x="810758" y="5363075"/>
              <a:chExt cx="491878" cy="525810"/>
            </a:xfrm>
          </p:grpSpPr>
          <p:sp>
            <p:nvSpPr>
              <p:cNvPr id="58" name="Elipse 57"/>
              <p:cNvSpPr/>
              <p:nvPr/>
            </p:nvSpPr>
            <p:spPr>
              <a:xfrm>
                <a:off x="810758" y="5397007"/>
                <a:ext cx="491878" cy="491878"/>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7</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7" name="Grupo 76"/>
          <p:cNvGrpSpPr/>
          <p:nvPr/>
        </p:nvGrpSpPr>
        <p:grpSpPr>
          <a:xfrm>
            <a:off x="6914904" y="1337309"/>
            <a:ext cx="3877592" cy="1311302"/>
            <a:chOff x="6914904" y="1337309"/>
            <a:chExt cx="3877592" cy="1311302"/>
          </a:xfrm>
        </p:grpSpPr>
        <p:grpSp>
          <p:nvGrpSpPr>
            <p:cNvPr id="60" name="Grupo 12"/>
            <p:cNvGrpSpPr/>
            <p:nvPr/>
          </p:nvGrpSpPr>
          <p:grpSpPr>
            <a:xfrm>
              <a:off x="7814870" y="1337309"/>
              <a:ext cx="491879" cy="525810"/>
              <a:chOff x="810758" y="5363075"/>
              <a:chExt cx="491878" cy="525810"/>
            </a:xfrm>
          </p:grpSpPr>
          <p:sp>
            <p:nvSpPr>
              <p:cNvPr id="61" name="Elipse 60"/>
              <p:cNvSpPr/>
              <p:nvPr/>
            </p:nvSpPr>
            <p:spPr>
              <a:xfrm>
                <a:off x="810758" y="5397007"/>
                <a:ext cx="491878" cy="491878"/>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8</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cxnSp>
          <p:nvCxnSpPr>
            <p:cNvPr id="69"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914904" y="2204807"/>
              <a:ext cx="717981" cy="396935"/>
            </a:xfrm>
            <a:prstGeom prst="line">
              <a:avLst/>
            </a:prstGeom>
            <a:noFill/>
            <a:ln w="28575" cap="flat" cmpd="sng" algn="ctr">
              <a:solidFill>
                <a:srgbClr val="92D050"/>
              </a:solidFill>
              <a:prstDash val="solid"/>
              <a:miter lim="800000"/>
              <a:headEnd type="oval" w="lg" len="lg"/>
              <a:tailEnd type="oval"/>
            </a:ln>
            <a:effectLst/>
          </p:spPr>
        </p:cxnSp>
        <p:sp>
          <p:nvSpPr>
            <p:cNvPr id="71" name="Rectángulo 70"/>
            <p:cNvSpPr/>
            <p:nvPr/>
          </p:nvSpPr>
          <p:spPr>
            <a:xfrm>
              <a:off x="7690713" y="1956114"/>
              <a:ext cx="3101783" cy="692497"/>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Tiene en cuenta distintos tipos de fraude o corrupción; evalúa los incentivos y las presiones; evalúa las actitudes y justificaciones</a:t>
              </a:r>
              <a:endParaRPr kumimoji="0" lang="es-CO"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nvGrpSpPr>
          <p:cNvPr id="78" name="Grupo 77"/>
          <p:cNvGrpSpPr/>
          <p:nvPr/>
        </p:nvGrpSpPr>
        <p:grpSpPr>
          <a:xfrm>
            <a:off x="7261687" y="2890642"/>
            <a:ext cx="4509603" cy="1012541"/>
            <a:chOff x="7261687" y="2479162"/>
            <a:chExt cx="4509603" cy="1012541"/>
          </a:xfrm>
        </p:grpSpPr>
        <p:cxnSp>
          <p:nvCxnSpPr>
            <p:cNvPr id="48"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7261687" y="3230571"/>
              <a:ext cx="835356" cy="149389"/>
            </a:xfrm>
            <a:prstGeom prst="line">
              <a:avLst/>
            </a:prstGeom>
            <a:noFill/>
            <a:ln w="28575" cap="flat" cmpd="sng" algn="ctr">
              <a:solidFill>
                <a:srgbClr val="92D050"/>
              </a:solidFill>
              <a:prstDash val="solid"/>
              <a:miter lim="800000"/>
              <a:headEnd type="oval" w="lg" len="lg"/>
              <a:tailEnd type="oval"/>
            </a:ln>
            <a:effectLst/>
          </p:spPr>
        </p:cxnSp>
        <p:grpSp>
          <p:nvGrpSpPr>
            <p:cNvPr id="63" name="Grupo 12"/>
            <p:cNvGrpSpPr/>
            <p:nvPr/>
          </p:nvGrpSpPr>
          <p:grpSpPr>
            <a:xfrm>
              <a:off x="8432573" y="2479162"/>
              <a:ext cx="491879" cy="525810"/>
              <a:chOff x="810758" y="5363075"/>
              <a:chExt cx="491878" cy="525810"/>
            </a:xfrm>
          </p:grpSpPr>
          <p:sp>
            <p:nvSpPr>
              <p:cNvPr id="64" name="Elipse 63"/>
              <p:cNvSpPr/>
              <p:nvPr/>
            </p:nvSpPr>
            <p:spPr>
              <a:xfrm>
                <a:off x="810758" y="5397007"/>
                <a:ext cx="491878" cy="491878"/>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9</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72" name="Rectángulo 71"/>
            <p:cNvSpPr/>
            <p:nvPr/>
          </p:nvSpPr>
          <p:spPr>
            <a:xfrm>
              <a:off x="8217450" y="2999260"/>
              <a:ext cx="3553840" cy="492443"/>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Evalúa los cambios en el entorno externo; Evalúa cambios en la alta dirección</a:t>
              </a:r>
            </a:p>
          </p:txBody>
        </p:sp>
      </p:grpSp>
      <p:grpSp>
        <p:nvGrpSpPr>
          <p:cNvPr id="80" name="Grupo 12"/>
          <p:cNvGrpSpPr/>
          <p:nvPr/>
        </p:nvGrpSpPr>
        <p:grpSpPr>
          <a:xfrm>
            <a:off x="465975" y="5804142"/>
            <a:ext cx="388197" cy="400110"/>
            <a:chOff x="832706" y="5363075"/>
            <a:chExt cx="388196" cy="400110"/>
          </a:xfrm>
        </p:grpSpPr>
        <p:sp>
          <p:nvSpPr>
            <p:cNvPr id="81" name="Elipse 80"/>
            <p:cNvSpPr/>
            <p:nvPr/>
          </p:nvSpPr>
          <p:spPr>
            <a:xfrm>
              <a:off x="832706" y="5397007"/>
              <a:ext cx="388196" cy="350923"/>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6</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95" name="Grupo 12"/>
          <p:cNvGrpSpPr/>
          <p:nvPr/>
        </p:nvGrpSpPr>
        <p:grpSpPr>
          <a:xfrm>
            <a:off x="3579265" y="5775844"/>
            <a:ext cx="388197" cy="400110"/>
            <a:chOff x="832706" y="5363075"/>
            <a:chExt cx="388196" cy="400110"/>
          </a:xfrm>
        </p:grpSpPr>
        <p:sp>
          <p:nvSpPr>
            <p:cNvPr id="96" name="Elipse 95"/>
            <p:cNvSpPr/>
            <p:nvPr/>
          </p:nvSpPr>
          <p:spPr>
            <a:xfrm>
              <a:off x="832706" y="5397007"/>
              <a:ext cx="388196" cy="350923"/>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7</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98" name="Grupo 12"/>
          <p:cNvGrpSpPr/>
          <p:nvPr/>
        </p:nvGrpSpPr>
        <p:grpSpPr>
          <a:xfrm>
            <a:off x="6534794" y="5797828"/>
            <a:ext cx="388197" cy="400110"/>
            <a:chOff x="832706" y="5363075"/>
            <a:chExt cx="388196" cy="400110"/>
          </a:xfrm>
        </p:grpSpPr>
        <p:sp>
          <p:nvSpPr>
            <p:cNvPr id="99" name="Elipse 98"/>
            <p:cNvSpPr/>
            <p:nvPr/>
          </p:nvSpPr>
          <p:spPr>
            <a:xfrm>
              <a:off x="832706" y="5397007"/>
              <a:ext cx="388196" cy="350923"/>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8</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101" name="Grupo 12"/>
          <p:cNvGrpSpPr/>
          <p:nvPr/>
        </p:nvGrpSpPr>
        <p:grpSpPr>
          <a:xfrm>
            <a:off x="9234107" y="5748440"/>
            <a:ext cx="388197" cy="400110"/>
            <a:chOff x="832706" y="5363075"/>
            <a:chExt cx="388196" cy="400110"/>
          </a:xfrm>
        </p:grpSpPr>
        <p:sp>
          <p:nvSpPr>
            <p:cNvPr id="102" name="Elipse 101"/>
            <p:cNvSpPr/>
            <p:nvPr/>
          </p:nvSpPr>
          <p:spPr>
            <a:xfrm>
              <a:off x="832706" y="5397007"/>
              <a:ext cx="388196" cy="350923"/>
            </a:xfrm>
            <a:prstGeom prst="ellipse">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9</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52" name="CuadroTexto 51">
            <a:extLst>
              <a:ext uri="{FF2B5EF4-FFF2-40B4-BE49-F238E27FC236}">
                <a16:creationId xmlns:a16="http://schemas.microsoft.com/office/drawing/2014/main" xmlns="" id="{1F4F46AF-37C4-43FD-8827-0B0A9B7FAAEB}"/>
              </a:ext>
            </a:extLst>
          </p:cNvPr>
          <p:cNvSpPr txBox="1"/>
          <p:nvPr/>
        </p:nvSpPr>
        <p:spPr>
          <a:xfrm>
            <a:off x="4718198" y="1337309"/>
            <a:ext cx="2543489" cy="369332"/>
          </a:xfrm>
          <a:prstGeom prst="rect">
            <a:avLst/>
          </a:prstGeom>
          <a:noFill/>
          <a:ln w="19050">
            <a:solidFill>
              <a:srgbClr val="92D050"/>
            </a:solidFill>
            <a:prstDash val="sysDash"/>
          </a:ln>
        </p:spPr>
        <p:txBody>
          <a:bodyPr wrap="square" rtlCol="0">
            <a:spAutoFit/>
          </a:bodyPr>
          <a:lstStyle/>
          <a:p>
            <a:pPr algn="ctr"/>
            <a:r>
              <a:rPr lang="es-CO" b="1" dirty="0"/>
              <a:t>1ª y 2ª Línea</a:t>
            </a:r>
          </a:p>
        </p:txBody>
      </p:sp>
    </p:spTree>
    <p:extLst>
      <p:ext uri="{BB962C8B-B14F-4D97-AF65-F5344CB8AC3E}">
        <p14:creationId xmlns:p14="http://schemas.microsoft.com/office/powerpoint/2010/main" val="14973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arn(inVertical)">
                                      <p:cBhvr>
                                        <p:cTn id="2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5">
            <a:extLst>
              <a:ext uri="{FF2B5EF4-FFF2-40B4-BE49-F238E27FC236}">
                <a16:creationId xmlns:a16="http://schemas.microsoft.com/office/drawing/2014/main" xmlns="" id="{1DE89CDB-BA06-441D-A4A1-707A10432681}"/>
              </a:ext>
            </a:extLst>
          </p:cNvPr>
          <p:cNvGrpSpPr/>
          <p:nvPr/>
        </p:nvGrpSpPr>
        <p:grpSpPr>
          <a:xfrm>
            <a:off x="4909367" y="2315224"/>
            <a:ext cx="2343403" cy="2344252"/>
            <a:chOff x="2975812" y="2736851"/>
            <a:chExt cx="1941591" cy="1941592"/>
          </a:xfrm>
        </p:grpSpPr>
        <p:sp>
          <p:nvSpPr>
            <p:cNvPr id="4" name="Oval 3">
              <a:extLst>
                <a:ext uri="{FF2B5EF4-FFF2-40B4-BE49-F238E27FC236}">
                  <a16:creationId xmlns:a16="http://schemas.microsoft.com/office/drawing/2014/main" xmlns="" id="{EEBB710B-24EC-4168-837C-BF3AC81BDCEF}"/>
                </a:ext>
              </a:extLst>
            </p:cNvPr>
            <p:cNvSpPr/>
            <p:nvPr/>
          </p:nvSpPr>
          <p:spPr>
            <a:xfrm>
              <a:off x="3163801" y="2903912"/>
              <a:ext cx="1622533" cy="1622534"/>
            </a:xfrm>
            <a:prstGeom prst="ellipse">
              <a:avLst/>
            </a:prstGeom>
            <a:solidFill>
              <a:srgbClr val="00B0F0">
                <a:alpha val="84706"/>
              </a:srgbClr>
            </a:solidFill>
            <a:ln w="38100" cap="flat" cmpd="sng" algn="ctr">
              <a:solidFill>
                <a:srgbClr val="00B0F0"/>
              </a:solidFill>
              <a:prstDash val="solid"/>
              <a:miter lim="800000"/>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sp>
          <p:nvSpPr>
            <p:cNvPr id="5" name="Arc 46">
              <a:extLst>
                <a:ext uri="{FF2B5EF4-FFF2-40B4-BE49-F238E27FC236}">
                  <a16:creationId xmlns:a16="http://schemas.microsoft.com/office/drawing/2014/main" xmlns="" id="{005AE32A-B8CF-4F2D-B3B1-4DD201834494}"/>
                </a:ext>
              </a:extLst>
            </p:cNvPr>
            <p:cNvSpPr/>
            <p:nvPr/>
          </p:nvSpPr>
          <p:spPr>
            <a:xfrm rot="2700000" flipH="1" flipV="1">
              <a:off x="2975812" y="2736851"/>
              <a:ext cx="1941592" cy="1941591"/>
            </a:xfrm>
            <a:prstGeom prst="arc">
              <a:avLst>
                <a:gd name="adj1" fmla="val 14555643"/>
                <a:gd name="adj2" fmla="val 12651156"/>
              </a:avLst>
            </a:prstGeom>
            <a:noFill/>
            <a:ln w="38100" cap="flat" cmpd="sng" algn="ctr">
              <a:solidFill>
                <a:srgbClr val="00B0F0"/>
              </a:solidFill>
              <a:prstDash val="solid"/>
              <a:miter lim="800000"/>
              <a:headEnd type="none"/>
              <a:tailEnd type="triangle" w="lg" len="lg"/>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sp>
        <p:nvSpPr>
          <p:cNvPr id="6" name="76 CuadroTexto"/>
          <p:cNvSpPr txBox="1"/>
          <p:nvPr/>
        </p:nvSpPr>
        <p:spPr>
          <a:xfrm>
            <a:off x="5218309" y="3141266"/>
            <a:ext cx="1814816" cy="769439"/>
          </a:xfrm>
          <a:prstGeom prst="rect">
            <a:avLst/>
          </a:prstGeom>
          <a:noFill/>
        </p:spPr>
        <p:txBody>
          <a:bodyPr wrap="square" lIns="91438" tIns="45719" rIns="91438" bIns="45719" rtlCol="0">
            <a:spAutoFit/>
          </a:bodyPr>
          <a:lstStyle/>
          <a:p>
            <a:pPr marL="0" marR="0" lvl="0" indent="0" algn="ctr" defTabSz="91426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000000"/>
                </a:solidFill>
                <a:effectLst/>
                <a:uLnTx/>
                <a:uFillTx/>
                <a:latin typeface="Work Sans" panose="020B0604020202020204"/>
                <a:ea typeface="+mn-ea"/>
                <a:cs typeface="Arial" panose="020B0604020202020204" pitchFamily="34" charset="0"/>
              </a:rPr>
              <a:t>Actividades de Control</a:t>
            </a:r>
          </a:p>
        </p:txBody>
      </p:sp>
      <p:sp>
        <p:nvSpPr>
          <p:cNvPr id="21" name="105 CuadroTexto"/>
          <p:cNvSpPr txBox="1"/>
          <p:nvPr/>
        </p:nvSpPr>
        <p:spPr>
          <a:xfrm>
            <a:off x="4749882" y="5197815"/>
            <a:ext cx="1406150" cy="369330"/>
          </a:xfrm>
          <a:prstGeom prst="rect">
            <a:avLst/>
          </a:prstGeom>
          <a:noFill/>
        </p:spPr>
        <p:txBody>
          <a:bodyPr wrap="none" lIns="91438" tIns="45719" rIns="91438" bIns="45719"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Arial" panose="020B0604020202020204" pitchFamily="34" charset="0"/>
              </a:rPr>
              <a:t>Lineamientos</a:t>
            </a:r>
          </a:p>
        </p:txBody>
      </p:sp>
      <p:sp>
        <p:nvSpPr>
          <p:cNvPr id="22" name="106 Abrir llave"/>
          <p:cNvSpPr/>
          <p:nvPr/>
        </p:nvSpPr>
        <p:spPr>
          <a:xfrm rot="5400000">
            <a:off x="6082245" y="-311987"/>
            <a:ext cx="147574" cy="11861532"/>
          </a:xfrm>
          <a:prstGeom prst="leftBrace">
            <a:avLst/>
          </a:prstGeom>
          <a:noFill/>
          <a:ln w="38100" cap="flat" cmpd="sng" algn="ctr">
            <a:solidFill>
              <a:srgbClr val="70AD47">
                <a:lumMod val="75000"/>
              </a:srgbClr>
            </a:solidFill>
            <a:prstDash val="solid"/>
            <a:miter lim="800000"/>
          </a:ln>
          <a:effectLst/>
        </p:spPr>
        <p:txBody>
          <a:bodyPr lIns="91438" tIns="45719" rIns="91438" bIns="45719"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7" name="111 Rectángulo"/>
          <p:cNvSpPr/>
          <p:nvPr/>
        </p:nvSpPr>
        <p:spPr>
          <a:xfrm>
            <a:off x="2384886" y="5844483"/>
            <a:ext cx="1824565" cy="461665"/>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Diseño y desarrollo de actividades de control </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5" name="116 Rectángulo"/>
          <p:cNvSpPr/>
          <p:nvPr/>
        </p:nvSpPr>
        <p:spPr>
          <a:xfrm>
            <a:off x="5196914" y="5773493"/>
            <a:ext cx="2337596" cy="646331"/>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Seleccionar y Desarrollar controles generales sobre TI para apoyar la consecución de los objetivos </a:t>
            </a:r>
          </a:p>
        </p:txBody>
      </p:sp>
      <p:sp>
        <p:nvSpPr>
          <p:cNvPr id="41" name="126 Rectángulo"/>
          <p:cNvSpPr/>
          <p:nvPr/>
        </p:nvSpPr>
        <p:spPr>
          <a:xfrm>
            <a:off x="8521974" y="5828239"/>
            <a:ext cx="1892622" cy="461665"/>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Despliegue de políticas y procedimientos </a:t>
            </a:r>
          </a:p>
        </p:txBody>
      </p:sp>
      <p:cxnSp>
        <p:nvCxnSpPr>
          <p:cNvPr id="50" name="Straight Connector 95">
            <a:extLst>
              <a:ext uri="{FF2B5EF4-FFF2-40B4-BE49-F238E27FC236}">
                <a16:creationId xmlns:a16="http://schemas.microsoft.com/office/drawing/2014/main" xmlns="" id="{C2FD8B0E-CE65-4B95-80A3-CAB13F21C4B4}"/>
              </a:ext>
            </a:extLst>
          </p:cNvPr>
          <p:cNvCxnSpPr>
            <a:cxnSpLocks/>
            <a:stCxn id="22" idx="1"/>
          </p:cNvCxnSpPr>
          <p:nvPr/>
        </p:nvCxnSpPr>
        <p:spPr>
          <a:xfrm flipV="1">
            <a:off x="6156032" y="4476064"/>
            <a:ext cx="2" cy="1068928"/>
          </a:xfrm>
          <a:prstGeom prst="line">
            <a:avLst/>
          </a:prstGeom>
          <a:noFill/>
          <a:ln w="38100" cap="flat" cmpd="sng" algn="ctr">
            <a:solidFill>
              <a:srgbClr val="70AD47">
                <a:lumMod val="75000"/>
              </a:srgbClr>
            </a:solidFill>
            <a:prstDash val="solid"/>
            <a:miter lim="800000"/>
            <a:headEnd type="none"/>
            <a:tailEnd type="oval"/>
          </a:ln>
          <a:effectLst/>
        </p:spPr>
      </p:cxnSp>
      <p:sp>
        <p:nvSpPr>
          <p:cNvPr id="51" name="CuadroTexto 50">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Componentes Dimensión 7 – Modelo Estándar de Control Interno</a:t>
            </a:r>
          </a:p>
        </p:txBody>
      </p:sp>
      <p:grpSp>
        <p:nvGrpSpPr>
          <p:cNvPr id="75" name="Grupo 74"/>
          <p:cNvGrpSpPr/>
          <p:nvPr/>
        </p:nvGrpSpPr>
        <p:grpSpPr>
          <a:xfrm>
            <a:off x="264147" y="1579435"/>
            <a:ext cx="4694253" cy="1505305"/>
            <a:chOff x="264147" y="1579435"/>
            <a:chExt cx="4694253" cy="1505305"/>
          </a:xfrm>
        </p:grpSpPr>
        <p:cxnSp>
          <p:nvCxnSpPr>
            <p:cNvPr id="8" name="Straight Connector 95">
              <a:extLst>
                <a:ext uri="{FF2B5EF4-FFF2-40B4-BE49-F238E27FC236}">
                  <a16:creationId xmlns:a16="http://schemas.microsoft.com/office/drawing/2014/main" xmlns="" id="{7C9E3E01-2414-473E-9972-4F3AC2FAF8C0}"/>
                </a:ext>
              </a:extLst>
            </p:cNvPr>
            <p:cNvCxnSpPr>
              <a:cxnSpLocks/>
            </p:cNvCxnSpPr>
            <p:nvPr/>
          </p:nvCxnSpPr>
          <p:spPr>
            <a:xfrm>
              <a:off x="4172296" y="2637990"/>
              <a:ext cx="786104" cy="446750"/>
            </a:xfrm>
            <a:prstGeom prst="line">
              <a:avLst/>
            </a:prstGeom>
            <a:noFill/>
            <a:ln w="28575" cap="flat" cmpd="sng" algn="ctr">
              <a:solidFill>
                <a:srgbClr val="00B0F0"/>
              </a:solidFill>
              <a:prstDash val="solid"/>
              <a:miter lim="800000"/>
              <a:headEnd type="oval" w="lg" len="lg"/>
              <a:tailEnd type="oval"/>
            </a:ln>
            <a:effectLst/>
          </p:spPr>
        </p:cxnSp>
        <p:sp>
          <p:nvSpPr>
            <p:cNvPr id="11" name="TextBox 234">
              <a:extLst>
                <a:ext uri="{FF2B5EF4-FFF2-40B4-BE49-F238E27FC236}">
                  <a16:creationId xmlns:a16="http://schemas.microsoft.com/office/drawing/2014/main" xmlns="" id="{BE7CB001-0567-4637-9295-3FCF814EFBE8}"/>
                </a:ext>
              </a:extLst>
            </p:cNvPr>
            <p:cNvSpPr txBox="1"/>
            <p:nvPr/>
          </p:nvSpPr>
          <p:spPr>
            <a:xfrm>
              <a:off x="264147" y="2180103"/>
              <a:ext cx="3841311" cy="69249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Integra el desarrollo de controles con la evaluación de riesgos; tiene en cuenta a qué nivel se aplican las actividades; facilita la segregación de funciones</a:t>
              </a:r>
            </a:p>
          </p:txBody>
        </p:sp>
        <p:grpSp>
          <p:nvGrpSpPr>
            <p:cNvPr id="53" name="Grupo 12"/>
            <p:cNvGrpSpPr/>
            <p:nvPr/>
          </p:nvGrpSpPr>
          <p:grpSpPr>
            <a:xfrm>
              <a:off x="1938862" y="1579435"/>
              <a:ext cx="491879" cy="525810"/>
              <a:chOff x="810758" y="5363075"/>
              <a:chExt cx="491878" cy="525810"/>
            </a:xfrm>
          </p:grpSpPr>
          <p:sp>
            <p:nvSpPr>
              <p:cNvPr id="54" name="Elipse 53"/>
              <p:cNvSpPr/>
              <p:nvPr/>
            </p:nvSpPr>
            <p:spPr>
              <a:xfrm>
                <a:off x="810758" y="5397007"/>
                <a:ext cx="491878" cy="491878"/>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4"/>
              <p:cNvSpPr/>
              <p:nvPr/>
            </p:nvSpPr>
            <p:spPr>
              <a:xfrm>
                <a:off x="868586" y="5363075"/>
                <a:ext cx="352316"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9</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6" name="Grupo 75"/>
          <p:cNvGrpSpPr/>
          <p:nvPr/>
        </p:nvGrpSpPr>
        <p:grpSpPr>
          <a:xfrm>
            <a:off x="223784" y="3444042"/>
            <a:ext cx="4734616" cy="1789320"/>
            <a:chOff x="223784" y="3444042"/>
            <a:chExt cx="4734616" cy="1789320"/>
          </a:xfrm>
        </p:grpSpPr>
        <p:cxnSp>
          <p:nvCxnSpPr>
            <p:cNvPr id="7" name="Straight Connector 95">
              <a:extLst>
                <a:ext uri="{FF2B5EF4-FFF2-40B4-BE49-F238E27FC236}">
                  <a16:creationId xmlns:a16="http://schemas.microsoft.com/office/drawing/2014/main" xmlns="" id="{C2FD8B0E-CE65-4B95-80A3-CAB13F21C4B4}"/>
                </a:ext>
              </a:extLst>
            </p:cNvPr>
            <p:cNvCxnSpPr>
              <a:cxnSpLocks/>
            </p:cNvCxnSpPr>
            <p:nvPr/>
          </p:nvCxnSpPr>
          <p:spPr>
            <a:xfrm flipV="1">
              <a:off x="4222858" y="3852600"/>
              <a:ext cx="735542" cy="362270"/>
            </a:xfrm>
            <a:prstGeom prst="line">
              <a:avLst/>
            </a:prstGeom>
            <a:noFill/>
            <a:ln w="28575" cap="flat" cmpd="sng" algn="ctr">
              <a:solidFill>
                <a:srgbClr val="00B0F0"/>
              </a:solidFill>
              <a:prstDash val="solid"/>
              <a:miter lim="800000"/>
              <a:headEnd type="oval" w="lg" len="lg"/>
              <a:tailEnd type="oval"/>
            </a:ln>
            <a:effectLst/>
          </p:spPr>
        </p:cxnSp>
        <p:sp>
          <p:nvSpPr>
            <p:cNvPr id="56" name="TextBox 234">
              <a:extLst>
                <a:ext uri="{FF2B5EF4-FFF2-40B4-BE49-F238E27FC236}">
                  <a16:creationId xmlns:a16="http://schemas.microsoft.com/office/drawing/2014/main" xmlns="" id="{BE7CB001-0567-4637-9295-3FCF814EFBE8}"/>
                </a:ext>
              </a:extLst>
            </p:cNvPr>
            <p:cNvSpPr txBox="1"/>
            <p:nvPr/>
          </p:nvSpPr>
          <p:spPr>
            <a:xfrm>
              <a:off x="223784" y="3940700"/>
              <a:ext cx="3841311" cy="1292662"/>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Establece actividades de control relevantes sobre las infraestructuras tecnológicas; establece actividades de control relevantes sobre los procesos de gestión de la seguridad; Establece actividades de control relevantes sobre los procesos de adquisición, desarrollo y mantenimiento de tecnologías</a:t>
              </a:r>
            </a:p>
          </p:txBody>
        </p:sp>
        <p:grpSp>
          <p:nvGrpSpPr>
            <p:cNvPr id="57" name="Grupo 12"/>
            <p:cNvGrpSpPr/>
            <p:nvPr/>
          </p:nvGrpSpPr>
          <p:grpSpPr>
            <a:xfrm>
              <a:off x="3425798" y="3444042"/>
              <a:ext cx="634925" cy="527926"/>
              <a:chOff x="791312" y="5397006"/>
              <a:chExt cx="634924" cy="527926"/>
            </a:xfrm>
          </p:grpSpPr>
          <p:sp>
            <p:nvSpPr>
              <p:cNvPr id="58" name="Elipse 57"/>
              <p:cNvSpPr/>
              <p:nvPr/>
            </p:nvSpPr>
            <p:spPr>
              <a:xfrm>
                <a:off x="810758" y="5397006"/>
                <a:ext cx="538605" cy="496657"/>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4"/>
              <p:cNvSpPr/>
              <p:nvPr/>
            </p:nvSpPr>
            <p:spPr>
              <a:xfrm>
                <a:off x="791312" y="5401712"/>
                <a:ext cx="634924"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10</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7" name="Grupo 76"/>
          <p:cNvGrpSpPr/>
          <p:nvPr/>
        </p:nvGrpSpPr>
        <p:grpSpPr>
          <a:xfrm>
            <a:off x="7259433" y="2130587"/>
            <a:ext cx="3877592" cy="1511357"/>
            <a:chOff x="6914904" y="1337309"/>
            <a:chExt cx="3877592" cy="1511357"/>
          </a:xfrm>
        </p:grpSpPr>
        <p:grpSp>
          <p:nvGrpSpPr>
            <p:cNvPr id="60" name="Grupo 12"/>
            <p:cNvGrpSpPr/>
            <p:nvPr/>
          </p:nvGrpSpPr>
          <p:grpSpPr>
            <a:xfrm>
              <a:off x="7814870" y="1337309"/>
              <a:ext cx="662629" cy="525810"/>
              <a:chOff x="810758" y="5363075"/>
              <a:chExt cx="662628" cy="525810"/>
            </a:xfrm>
          </p:grpSpPr>
          <p:sp>
            <p:nvSpPr>
              <p:cNvPr id="61" name="Elipse 60"/>
              <p:cNvSpPr/>
              <p:nvPr/>
            </p:nvSpPr>
            <p:spPr>
              <a:xfrm>
                <a:off x="810758" y="5397007"/>
                <a:ext cx="662628" cy="491878"/>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4"/>
              <p:cNvSpPr/>
              <p:nvPr/>
            </p:nvSpPr>
            <p:spPr>
              <a:xfrm>
                <a:off x="868586" y="5363075"/>
                <a:ext cx="604800"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11</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cxnSp>
          <p:nvCxnSpPr>
            <p:cNvPr id="69"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914904" y="2204807"/>
              <a:ext cx="717981" cy="396935"/>
            </a:xfrm>
            <a:prstGeom prst="line">
              <a:avLst/>
            </a:prstGeom>
            <a:noFill/>
            <a:ln w="28575" cap="flat" cmpd="sng" algn="ctr">
              <a:solidFill>
                <a:srgbClr val="00B0F0"/>
              </a:solidFill>
              <a:prstDash val="solid"/>
              <a:miter lim="800000"/>
              <a:headEnd type="oval" w="lg" len="lg"/>
              <a:tailEnd type="oval"/>
            </a:ln>
            <a:effectLst/>
          </p:spPr>
        </p:cxnSp>
        <p:sp>
          <p:nvSpPr>
            <p:cNvPr id="71" name="Rectángulo 70"/>
            <p:cNvSpPr/>
            <p:nvPr/>
          </p:nvSpPr>
          <p:spPr>
            <a:xfrm>
              <a:off x="7690713" y="1956114"/>
              <a:ext cx="3101783" cy="892552"/>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Establece responsabilidades sobre la ejecución de las políticas y procedimientos; Adopta medidas correctivas; Revisa las políticas y procedimientos</a:t>
              </a:r>
              <a:endParaRPr kumimoji="0" lang="es-CO"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nvGrpSpPr>
          <p:cNvPr id="80" name="Grupo 12"/>
          <p:cNvGrpSpPr/>
          <p:nvPr/>
        </p:nvGrpSpPr>
        <p:grpSpPr>
          <a:xfrm>
            <a:off x="1996690" y="5856537"/>
            <a:ext cx="388197" cy="400110"/>
            <a:chOff x="832706" y="5363075"/>
            <a:chExt cx="388196" cy="400110"/>
          </a:xfrm>
        </p:grpSpPr>
        <p:sp>
          <p:nvSpPr>
            <p:cNvPr id="81" name="Elipse 80"/>
            <p:cNvSpPr/>
            <p:nvPr/>
          </p:nvSpPr>
          <p:spPr>
            <a:xfrm>
              <a:off x="832706" y="5397007"/>
              <a:ext cx="388196" cy="350923"/>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4"/>
            <p:cNvSpPr/>
            <p:nvPr/>
          </p:nvSpPr>
          <p:spPr>
            <a:xfrm>
              <a:off x="868586" y="5363075"/>
              <a:ext cx="352316"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9</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95" name="Grupo 12"/>
          <p:cNvGrpSpPr/>
          <p:nvPr/>
        </p:nvGrpSpPr>
        <p:grpSpPr>
          <a:xfrm>
            <a:off x="4602952" y="5850222"/>
            <a:ext cx="518088" cy="430573"/>
            <a:chOff x="832706" y="5397007"/>
            <a:chExt cx="518087" cy="430573"/>
          </a:xfrm>
        </p:grpSpPr>
        <p:sp>
          <p:nvSpPr>
            <p:cNvPr id="96" name="Elipse 95"/>
            <p:cNvSpPr/>
            <p:nvPr/>
          </p:nvSpPr>
          <p:spPr>
            <a:xfrm>
              <a:off x="832706" y="5397007"/>
              <a:ext cx="518087" cy="407037"/>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4"/>
            <p:cNvSpPr/>
            <p:nvPr/>
          </p:nvSpPr>
          <p:spPr>
            <a:xfrm>
              <a:off x="868586" y="5427470"/>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10</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52" name="Grupo 12"/>
          <p:cNvGrpSpPr/>
          <p:nvPr/>
        </p:nvGrpSpPr>
        <p:grpSpPr>
          <a:xfrm>
            <a:off x="7945719" y="5834991"/>
            <a:ext cx="518088" cy="430573"/>
            <a:chOff x="832706" y="5397007"/>
            <a:chExt cx="518087" cy="430573"/>
          </a:xfrm>
        </p:grpSpPr>
        <p:sp>
          <p:nvSpPr>
            <p:cNvPr id="66" name="Elipse 65"/>
            <p:cNvSpPr/>
            <p:nvPr/>
          </p:nvSpPr>
          <p:spPr>
            <a:xfrm>
              <a:off x="832706" y="5397007"/>
              <a:ext cx="518087" cy="407037"/>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Rectangle 4"/>
            <p:cNvSpPr/>
            <p:nvPr/>
          </p:nvSpPr>
          <p:spPr>
            <a:xfrm>
              <a:off x="868586" y="5427470"/>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11</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40" name="CuadroTexto 39">
            <a:extLst>
              <a:ext uri="{FF2B5EF4-FFF2-40B4-BE49-F238E27FC236}">
                <a16:creationId xmlns:a16="http://schemas.microsoft.com/office/drawing/2014/main" xmlns="" id="{833019D8-EDF6-4DD5-8118-CA0D02B8AD5C}"/>
              </a:ext>
            </a:extLst>
          </p:cNvPr>
          <p:cNvSpPr txBox="1"/>
          <p:nvPr/>
        </p:nvSpPr>
        <p:spPr>
          <a:xfrm>
            <a:off x="4718198" y="1337309"/>
            <a:ext cx="2543489" cy="369332"/>
          </a:xfrm>
          <a:prstGeom prst="rect">
            <a:avLst/>
          </a:prstGeom>
          <a:noFill/>
          <a:ln w="19050">
            <a:solidFill>
              <a:srgbClr val="00B0F0"/>
            </a:solidFill>
            <a:prstDash val="sysDash"/>
          </a:ln>
        </p:spPr>
        <p:txBody>
          <a:bodyPr wrap="square" rtlCol="0">
            <a:spAutoFit/>
          </a:bodyPr>
          <a:lstStyle/>
          <a:p>
            <a:pPr algn="ctr"/>
            <a:r>
              <a:rPr lang="es-CO" b="1" dirty="0"/>
              <a:t>1ª y 2ª Línea</a:t>
            </a:r>
          </a:p>
        </p:txBody>
      </p:sp>
    </p:spTree>
    <p:extLst>
      <p:ext uri="{BB962C8B-B14F-4D97-AF65-F5344CB8AC3E}">
        <p14:creationId xmlns:p14="http://schemas.microsoft.com/office/powerpoint/2010/main" val="31524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5">
            <a:extLst>
              <a:ext uri="{FF2B5EF4-FFF2-40B4-BE49-F238E27FC236}">
                <a16:creationId xmlns:a16="http://schemas.microsoft.com/office/drawing/2014/main" xmlns="" id="{1DE89CDB-BA06-441D-A4A1-707A10432681}"/>
              </a:ext>
            </a:extLst>
          </p:cNvPr>
          <p:cNvGrpSpPr/>
          <p:nvPr/>
        </p:nvGrpSpPr>
        <p:grpSpPr>
          <a:xfrm>
            <a:off x="4909367" y="2315224"/>
            <a:ext cx="2343403" cy="2344252"/>
            <a:chOff x="2975812" y="2736851"/>
            <a:chExt cx="1941591" cy="1941592"/>
          </a:xfrm>
        </p:grpSpPr>
        <p:sp>
          <p:nvSpPr>
            <p:cNvPr id="4" name="Oval 3">
              <a:extLst>
                <a:ext uri="{FF2B5EF4-FFF2-40B4-BE49-F238E27FC236}">
                  <a16:creationId xmlns:a16="http://schemas.microsoft.com/office/drawing/2014/main" xmlns="" id="{EEBB710B-24EC-4168-837C-BF3AC81BDCEF}"/>
                </a:ext>
              </a:extLst>
            </p:cNvPr>
            <p:cNvSpPr/>
            <p:nvPr/>
          </p:nvSpPr>
          <p:spPr>
            <a:xfrm>
              <a:off x="3163801" y="2903912"/>
              <a:ext cx="1622533" cy="1622534"/>
            </a:xfrm>
            <a:prstGeom prst="ellipse">
              <a:avLst/>
            </a:prstGeom>
            <a:solidFill>
              <a:srgbClr val="7030A0">
                <a:alpha val="84706"/>
              </a:srgbClr>
            </a:solidFill>
            <a:ln w="38100" cap="flat" cmpd="sng" algn="ctr">
              <a:solidFill>
                <a:srgbClr val="7030A0"/>
              </a:solidFill>
              <a:prstDash val="solid"/>
              <a:miter lim="800000"/>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sp>
          <p:nvSpPr>
            <p:cNvPr id="5" name="Arc 46">
              <a:extLst>
                <a:ext uri="{FF2B5EF4-FFF2-40B4-BE49-F238E27FC236}">
                  <a16:creationId xmlns:a16="http://schemas.microsoft.com/office/drawing/2014/main" xmlns="" id="{005AE32A-B8CF-4F2D-B3B1-4DD201834494}"/>
                </a:ext>
              </a:extLst>
            </p:cNvPr>
            <p:cNvSpPr/>
            <p:nvPr/>
          </p:nvSpPr>
          <p:spPr>
            <a:xfrm rot="2700000" flipH="1" flipV="1">
              <a:off x="2975812" y="2736851"/>
              <a:ext cx="1941592" cy="1941591"/>
            </a:xfrm>
            <a:prstGeom prst="arc">
              <a:avLst>
                <a:gd name="adj1" fmla="val 14555643"/>
                <a:gd name="adj2" fmla="val 12651156"/>
              </a:avLst>
            </a:prstGeom>
            <a:noFill/>
            <a:ln w="38100" cap="flat" cmpd="sng" algn="ctr">
              <a:solidFill>
                <a:srgbClr val="7030A0"/>
              </a:solidFill>
              <a:prstDash val="solid"/>
              <a:miter lim="800000"/>
              <a:headEnd type="none"/>
              <a:tailEnd type="triangle" w="lg" len="lg"/>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sp>
        <p:nvSpPr>
          <p:cNvPr id="6" name="76 CuadroTexto"/>
          <p:cNvSpPr txBox="1"/>
          <p:nvPr/>
        </p:nvSpPr>
        <p:spPr>
          <a:xfrm>
            <a:off x="5114885" y="3116712"/>
            <a:ext cx="2041125" cy="738662"/>
          </a:xfrm>
          <a:prstGeom prst="rect">
            <a:avLst/>
          </a:prstGeom>
          <a:noFill/>
        </p:spPr>
        <p:txBody>
          <a:bodyPr wrap="square" lIns="91438" tIns="45719" rIns="91438" bIns="45719" rtlCol="0">
            <a:spAutoFit/>
          </a:bodyPr>
          <a:lstStyle/>
          <a:p>
            <a:pPr marL="0" marR="0" lvl="0" indent="0" algn="ctr" defTabSz="914260" rtl="0" eaLnBrk="1" fontAlgn="auto" latinLnBrk="0" hangingPunct="1">
              <a:lnSpc>
                <a:spcPct val="100000"/>
              </a:lnSpc>
              <a:spcBef>
                <a:spcPts val="0"/>
              </a:spcBef>
              <a:spcAft>
                <a:spcPts val="0"/>
              </a:spcAft>
              <a:buClrTx/>
              <a:buSzTx/>
              <a:buFontTx/>
              <a:buNone/>
              <a:tabLst/>
              <a:defRPr/>
            </a:pPr>
            <a:r>
              <a:rPr kumimoji="0" lang="es-CO" sz="2100" b="1" i="0" u="none" strike="noStrike" kern="1200" cap="none" spc="0" normalizeH="0" baseline="0" noProof="0" dirty="0">
                <a:ln>
                  <a:noFill/>
                </a:ln>
                <a:solidFill>
                  <a:srgbClr val="FFFFFF"/>
                </a:solidFill>
                <a:effectLst/>
                <a:uLnTx/>
                <a:uFillTx/>
                <a:latin typeface="Work Sans" panose="020B0604020202020204"/>
                <a:ea typeface="+mn-ea"/>
                <a:cs typeface="Arial" panose="020B0604020202020204" pitchFamily="34" charset="0"/>
              </a:rPr>
              <a:t>Información y Comunicación</a:t>
            </a:r>
          </a:p>
        </p:txBody>
      </p:sp>
      <p:sp>
        <p:nvSpPr>
          <p:cNvPr id="21" name="105 CuadroTexto"/>
          <p:cNvSpPr txBox="1"/>
          <p:nvPr/>
        </p:nvSpPr>
        <p:spPr>
          <a:xfrm>
            <a:off x="4749882" y="5197815"/>
            <a:ext cx="1406150" cy="369330"/>
          </a:xfrm>
          <a:prstGeom prst="rect">
            <a:avLst/>
          </a:prstGeom>
          <a:noFill/>
        </p:spPr>
        <p:txBody>
          <a:bodyPr wrap="none" lIns="91438" tIns="45719" rIns="91438" bIns="45719"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7030A0"/>
                </a:solidFill>
                <a:effectLst/>
                <a:uLnTx/>
                <a:uFillTx/>
                <a:latin typeface="Arial Narrow" panose="020B0606020202030204" pitchFamily="34" charset="0"/>
                <a:ea typeface="+mn-ea"/>
                <a:cs typeface="Arial" panose="020B0604020202020204" pitchFamily="34" charset="0"/>
              </a:rPr>
              <a:t>Lineamientos</a:t>
            </a:r>
          </a:p>
        </p:txBody>
      </p:sp>
      <p:sp>
        <p:nvSpPr>
          <p:cNvPr id="22" name="106 Abrir llave"/>
          <p:cNvSpPr/>
          <p:nvPr/>
        </p:nvSpPr>
        <p:spPr>
          <a:xfrm rot="5400000">
            <a:off x="6082245" y="-311987"/>
            <a:ext cx="147574" cy="11861532"/>
          </a:xfrm>
          <a:prstGeom prst="leftBrace">
            <a:avLst/>
          </a:prstGeom>
          <a:noFill/>
          <a:ln w="38100" cap="flat" cmpd="sng" algn="ctr">
            <a:solidFill>
              <a:srgbClr val="70AD47">
                <a:lumMod val="75000"/>
              </a:srgbClr>
            </a:solidFill>
            <a:prstDash val="solid"/>
            <a:miter lim="800000"/>
          </a:ln>
          <a:effectLst/>
        </p:spPr>
        <p:txBody>
          <a:bodyPr lIns="91438" tIns="45719" rIns="91438" bIns="45719"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7" name="111 Rectángulo"/>
          <p:cNvSpPr/>
          <p:nvPr/>
        </p:nvSpPr>
        <p:spPr>
          <a:xfrm>
            <a:off x="1090767" y="5763265"/>
            <a:ext cx="3006322" cy="830997"/>
          </a:xfrm>
          <a:prstGeom prst="rect">
            <a:avLst/>
          </a:prstGeom>
        </p:spPr>
        <p:txBody>
          <a:bodyPr wrap="square">
            <a:spAutoFit/>
          </a:bodyPr>
          <a:lstStyle/>
          <a:p>
            <a:pPr lvl="0" algn="just" defTabSz="914260"/>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Utilización de información relevante.</a:t>
            </a:r>
            <a:r>
              <a:rPr lang="es-MX" sz="1200" b="1" dirty="0">
                <a:solidFill>
                  <a:srgbClr val="000000"/>
                </a:solidFill>
                <a:latin typeface="Arial Narrow" panose="020B0606020202030204" pitchFamily="34" charset="0"/>
                <a:cs typeface="Arial" panose="020B0604020202020204" pitchFamily="34" charset="0"/>
              </a:rPr>
              <a:t> Identifica requisitos de información; Capta fuentes de datos internas y externas; Procesa datos relevantes y los transforma en información</a:t>
            </a:r>
            <a:r>
              <a:rPr kumimoji="0" lang="es-ES" sz="1200" b="1" i="0" u="none" strike="noStrike" kern="1200" cap="none" spc="0" normalizeH="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5" name="116 Rectángulo"/>
          <p:cNvSpPr/>
          <p:nvPr/>
        </p:nvSpPr>
        <p:spPr>
          <a:xfrm>
            <a:off x="5196914" y="5936815"/>
            <a:ext cx="2337596" cy="830997"/>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Comunicación interna. Se comunica con el Comité Institucional de Coordinación</a:t>
            </a:r>
            <a:r>
              <a:rPr kumimoji="0" lang="es-ES" sz="1200" b="1" i="0" u="none" strike="noStrike" kern="1200" cap="none" spc="0" normalizeH="0" noProof="0" dirty="0">
                <a:ln>
                  <a:noFill/>
                </a:ln>
                <a:solidFill>
                  <a:srgbClr val="000000"/>
                </a:solidFill>
                <a:effectLst/>
                <a:uLnTx/>
                <a:uFillTx/>
                <a:latin typeface="Arial Narrow" panose="020B0606020202030204" pitchFamily="34" charset="0"/>
                <a:ea typeface="+mn-ea"/>
                <a:cs typeface="Arial" panose="020B0604020202020204" pitchFamily="34" charset="0"/>
              </a:rPr>
              <a:t> de Control Interno</a:t>
            </a:r>
            <a:endPar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1" name="126 Rectángulo"/>
          <p:cNvSpPr/>
          <p:nvPr/>
        </p:nvSpPr>
        <p:spPr>
          <a:xfrm>
            <a:off x="8521974" y="5828239"/>
            <a:ext cx="2750876" cy="646331"/>
          </a:xfrm>
          <a:prstGeom prst="rect">
            <a:avLst/>
          </a:prstGeom>
        </p:spPr>
        <p:txBody>
          <a:bodyPr wrap="square">
            <a:spAutoFit/>
          </a:bodyPr>
          <a:lstStyle/>
          <a:p>
            <a:pPr lvl="0" algn="just" defTabSz="914260"/>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Comunicación con el exterior.</a:t>
            </a:r>
            <a:r>
              <a:rPr kumimoji="0" lang="es-ES" sz="1200" b="1" i="0" u="none" strike="noStrike" kern="1200" cap="none" spc="0" normalizeH="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r>
              <a:rPr lang="es-MX" sz="1200" b="1" dirty="0">
                <a:solidFill>
                  <a:srgbClr val="000000"/>
                </a:solidFill>
                <a:latin typeface="Arial Narrow" panose="020B0606020202030204" pitchFamily="34" charset="0"/>
                <a:cs typeface="Arial" panose="020B0604020202020204" pitchFamily="34" charset="0"/>
              </a:rPr>
              <a:t>Se comunica con los grupos de valor y con terceros externos interesados.</a:t>
            </a:r>
            <a:endPar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cxnSp>
        <p:nvCxnSpPr>
          <p:cNvPr id="50" name="Straight Connector 95">
            <a:extLst>
              <a:ext uri="{FF2B5EF4-FFF2-40B4-BE49-F238E27FC236}">
                <a16:creationId xmlns:a16="http://schemas.microsoft.com/office/drawing/2014/main" xmlns="" id="{C2FD8B0E-CE65-4B95-80A3-CAB13F21C4B4}"/>
              </a:ext>
            </a:extLst>
          </p:cNvPr>
          <p:cNvCxnSpPr>
            <a:cxnSpLocks/>
            <a:stCxn id="22" idx="1"/>
          </p:cNvCxnSpPr>
          <p:nvPr/>
        </p:nvCxnSpPr>
        <p:spPr>
          <a:xfrm flipV="1">
            <a:off x="6156032" y="4476064"/>
            <a:ext cx="2" cy="1068928"/>
          </a:xfrm>
          <a:prstGeom prst="line">
            <a:avLst/>
          </a:prstGeom>
          <a:noFill/>
          <a:ln w="38100" cap="flat" cmpd="sng" algn="ctr">
            <a:solidFill>
              <a:srgbClr val="70AD47">
                <a:lumMod val="75000"/>
              </a:srgbClr>
            </a:solidFill>
            <a:prstDash val="solid"/>
            <a:miter lim="800000"/>
            <a:headEnd type="none"/>
            <a:tailEnd type="oval"/>
          </a:ln>
          <a:effectLst/>
        </p:spPr>
      </p:cxnSp>
      <p:sp>
        <p:nvSpPr>
          <p:cNvPr id="51" name="CuadroTexto 50">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Componentes Dimensión 7 – Modelo Estándar de Control Interno</a:t>
            </a:r>
          </a:p>
        </p:txBody>
      </p:sp>
      <p:grpSp>
        <p:nvGrpSpPr>
          <p:cNvPr id="75" name="Grupo 74"/>
          <p:cNvGrpSpPr/>
          <p:nvPr/>
        </p:nvGrpSpPr>
        <p:grpSpPr>
          <a:xfrm>
            <a:off x="264147" y="1592314"/>
            <a:ext cx="4694253" cy="1680396"/>
            <a:chOff x="264147" y="1592314"/>
            <a:chExt cx="4694253" cy="1680396"/>
          </a:xfrm>
        </p:grpSpPr>
        <p:cxnSp>
          <p:nvCxnSpPr>
            <p:cNvPr id="8" name="Straight Connector 95">
              <a:extLst>
                <a:ext uri="{FF2B5EF4-FFF2-40B4-BE49-F238E27FC236}">
                  <a16:creationId xmlns:a16="http://schemas.microsoft.com/office/drawing/2014/main" xmlns="" id="{7C9E3E01-2414-473E-9972-4F3AC2FAF8C0}"/>
                </a:ext>
              </a:extLst>
            </p:cNvPr>
            <p:cNvCxnSpPr>
              <a:cxnSpLocks/>
            </p:cNvCxnSpPr>
            <p:nvPr/>
          </p:nvCxnSpPr>
          <p:spPr>
            <a:xfrm>
              <a:off x="4172296" y="2637990"/>
              <a:ext cx="786104" cy="446750"/>
            </a:xfrm>
            <a:prstGeom prst="line">
              <a:avLst/>
            </a:prstGeom>
            <a:noFill/>
            <a:ln w="28575" cap="flat" cmpd="sng" algn="ctr">
              <a:solidFill>
                <a:srgbClr val="7030A0"/>
              </a:solidFill>
              <a:prstDash val="solid"/>
              <a:miter lim="800000"/>
              <a:headEnd type="oval" w="lg" len="lg"/>
              <a:tailEnd type="oval"/>
            </a:ln>
            <a:effectLst/>
          </p:spPr>
        </p:cxnSp>
        <p:sp>
          <p:nvSpPr>
            <p:cNvPr id="11" name="TextBox 234">
              <a:extLst>
                <a:ext uri="{FF2B5EF4-FFF2-40B4-BE49-F238E27FC236}">
                  <a16:creationId xmlns:a16="http://schemas.microsoft.com/office/drawing/2014/main" xmlns="" id="{BE7CB001-0567-4637-9295-3FCF814EFBE8}"/>
                </a:ext>
              </a:extLst>
            </p:cNvPr>
            <p:cNvSpPr txBox="1"/>
            <p:nvPr/>
          </p:nvSpPr>
          <p:spPr>
            <a:xfrm>
              <a:off x="264147" y="2180103"/>
              <a:ext cx="3841311" cy="1092607"/>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Efectividad de los sistemas de información para la captura de datos y su capacidad para generar información para la toma de decisiones.</a:t>
              </a:r>
            </a:p>
            <a:p>
              <a:pPr marL="0" marR="0" lvl="0" indent="0" algn="r" defTabSz="914260" rtl="0" eaLnBrk="1" fontAlgn="auto" latinLnBrk="0" hangingPunct="1">
                <a:lnSpc>
                  <a:spcPct val="100000"/>
                </a:lnSpc>
                <a:spcBef>
                  <a:spcPts val="0"/>
                </a:spcBef>
                <a:spcAft>
                  <a:spcPts val="0"/>
                </a:spcAft>
                <a:buClrTx/>
                <a:buSzTx/>
                <a:buFontTx/>
                <a:buNone/>
                <a:tabLst/>
                <a:defRPr/>
              </a:pPr>
              <a:r>
                <a:rPr lang="es-ES" altLang="ko-KR" sz="1300" dirty="0">
                  <a:solidFill>
                    <a:srgbClr val="000000"/>
                  </a:solidFill>
                  <a:latin typeface="Arial Narrow" panose="020B0606020202030204" pitchFamily="34" charset="0"/>
                  <a:ea typeface="맑은 고딕" panose="020B0503020000020004" pitchFamily="34" charset="-127"/>
                  <a:cs typeface="Arial" panose="020B0604020202020204" pitchFamily="34" charset="0"/>
                </a:rPr>
                <a:t>Se garantiza la integridad, confidencialidad y disponibilidad de los datos e información.</a:t>
              </a: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 </a:t>
              </a:r>
            </a:p>
          </p:txBody>
        </p:sp>
        <p:grpSp>
          <p:nvGrpSpPr>
            <p:cNvPr id="53" name="Grupo 12"/>
            <p:cNvGrpSpPr/>
            <p:nvPr/>
          </p:nvGrpSpPr>
          <p:grpSpPr>
            <a:xfrm>
              <a:off x="1880779" y="1592314"/>
              <a:ext cx="611911" cy="523220"/>
              <a:chOff x="752675" y="5375954"/>
              <a:chExt cx="611910" cy="523220"/>
            </a:xfrm>
          </p:grpSpPr>
          <p:sp>
            <p:nvSpPr>
              <p:cNvPr id="54" name="Elipse 53"/>
              <p:cNvSpPr/>
              <p:nvPr/>
            </p:nvSpPr>
            <p:spPr>
              <a:xfrm>
                <a:off x="772121" y="5375954"/>
                <a:ext cx="553827" cy="512931"/>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4"/>
              <p:cNvSpPr/>
              <p:nvPr/>
            </p:nvSpPr>
            <p:spPr>
              <a:xfrm>
                <a:off x="752675" y="5375954"/>
                <a:ext cx="611910"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13</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6" name="Grupo 75"/>
          <p:cNvGrpSpPr/>
          <p:nvPr/>
        </p:nvGrpSpPr>
        <p:grpSpPr>
          <a:xfrm>
            <a:off x="223784" y="3444042"/>
            <a:ext cx="4734616" cy="1389210"/>
            <a:chOff x="223784" y="3444042"/>
            <a:chExt cx="4734616" cy="1389210"/>
          </a:xfrm>
        </p:grpSpPr>
        <p:cxnSp>
          <p:nvCxnSpPr>
            <p:cNvPr id="7" name="Straight Connector 95">
              <a:extLst>
                <a:ext uri="{FF2B5EF4-FFF2-40B4-BE49-F238E27FC236}">
                  <a16:creationId xmlns:a16="http://schemas.microsoft.com/office/drawing/2014/main" xmlns="" id="{C2FD8B0E-CE65-4B95-80A3-CAB13F21C4B4}"/>
                </a:ext>
              </a:extLst>
            </p:cNvPr>
            <p:cNvCxnSpPr>
              <a:cxnSpLocks/>
            </p:cNvCxnSpPr>
            <p:nvPr/>
          </p:nvCxnSpPr>
          <p:spPr>
            <a:xfrm flipV="1">
              <a:off x="4222858" y="3852600"/>
              <a:ext cx="735542" cy="362270"/>
            </a:xfrm>
            <a:prstGeom prst="line">
              <a:avLst/>
            </a:prstGeom>
            <a:noFill/>
            <a:ln w="28575" cap="flat" cmpd="sng" algn="ctr">
              <a:solidFill>
                <a:srgbClr val="7030A0"/>
              </a:solidFill>
              <a:prstDash val="solid"/>
              <a:miter lim="800000"/>
              <a:headEnd type="oval" w="lg" len="lg"/>
              <a:tailEnd type="oval"/>
            </a:ln>
            <a:effectLst/>
          </p:spPr>
        </p:cxnSp>
        <p:sp>
          <p:nvSpPr>
            <p:cNvPr id="56" name="TextBox 234">
              <a:extLst>
                <a:ext uri="{FF2B5EF4-FFF2-40B4-BE49-F238E27FC236}">
                  <a16:creationId xmlns:a16="http://schemas.microsoft.com/office/drawing/2014/main" xmlns="" id="{BE7CB001-0567-4637-9295-3FCF814EFBE8}"/>
                </a:ext>
              </a:extLst>
            </p:cNvPr>
            <p:cNvSpPr txBox="1"/>
            <p:nvPr/>
          </p:nvSpPr>
          <p:spPr>
            <a:xfrm>
              <a:off x="223784" y="3940700"/>
              <a:ext cx="3841311" cy="892552"/>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Facilita líneas de comunicación en todos los niveles</a:t>
              </a:r>
              <a:r>
                <a:rPr lang="es-ES" altLang="ko-KR" sz="1300" dirty="0">
                  <a:solidFill>
                    <a:srgbClr val="000000"/>
                  </a:solidFill>
                  <a:latin typeface="Arial Narrow" panose="020B0606020202030204" pitchFamily="34" charset="0"/>
                  <a:ea typeface="맑은 고딕" panose="020B0503020000020004" pitchFamily="34" charset="-127"/>
                  <a:cs typeface="Arial" panose="020B0604020202020204" pitchFamily="34" charset="0"/>
                </a:rPr>
                <a:t>.</a:t>
              </a:r>
            </a:p>
            <a:p>
              <a:pPr marL="0" marR="0" lvl="0" indent="0" algn="r" defTabSz="914260" rtl="0" eaLnBrk="1" fontAlgn="auto" latinLnBrk="0" hangingPunct="1">
                <a:lnSpc>
                  <a:spcPct val="100000"/>
                </a:lnSpc>
                <a:spcBef>
                  <a:spcPts val="0"/>
                </a:spcBef>
                <a:spcAft>
                  <a:spcPts val="0"/>
                </a:spcAft>
                <a:buClrTx/>
                <a:buSzTx/>
                <a:buFontTx/>
                <a:buNone/>
                <a:tabLst/>
                <a:defRPr/>
              </a:pPr>
              <a:r>
                <a:rPr lang="es-ES" altLang="ko-KR" sz="1300" dirty="0">
                  <a:solidFill>
                    <a:srgbClr val="000000"/>
                  </a:solidFill>
                  <a:latin typeface="Arial Narrow" panose="020B0606020202030204" pitchFamily="34" charset="0"/>
                  <a:ea typeface="맑은 고딕" panose="020B0503020000020004" pitchFamily="34" charset="-127"/>
                  <a:cs typeface="Arial" panose="020B0604020202020204" pitchFamily="34" charset="0"/>
                </a:rPr>
                <a:t>Considera los canales utilizados y evalúa su efectividad.</a:t>
              </a:r>
            </a:p>
            <a:p>
              <a:pPr marL="0" marR="0" lvl="0" indent="0" algn="r" defTabSz="914260" rtl="0" eaLnBrk="1" fontAlgn="auto" latinLnBrk="0" hangingPunct="1">
                <a:lnSpc>
                  <a:spcPct val="100000"/>
                </a:lnSpc>
                <a:spcBef>
                  <a:spcPts val="0"/>
                </a:spcBef>
                <a:spcAft>
                  <a:spcPts val="0"/>
                </a:spcAft>
                <a:buClrTx/>
                <a:buSzTx/>
                <a:buFontTx/>
                <a:buNone/>
                <a:tabLst/>
                <a:defRPr/>
              </a:pPr>
              <a:r>
                <a:rPr lang="es-ES" altLang="ko-KR" sz="1300" dirty="0">
                  <a:solidFill>
                    <a:srgbClr val="000000"/>
                  </a:solidFill>
                  <a:latin typeface="Arial Narrow" panose="020B0606020202030204" pitchFamily="34" charset="0"/>
                  <a:ea typeface="맑은 고딕" panose="020B0503020000020004" pitchFamily="34" charset="-127"/>
                  <a:cs typeface="Arial" panose="020B0604020202020204" pitchFamily="34" charset="0"/>
                </a:rPr>
                <a:t>Se cuenta con mecanismos para la denuncia interna y los mecanismos para su tratamiento. </a:t>
              </a:r>
              <a:endPar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nvGrpSpPr>
            <p:cNvPr id="57" name="Grupo 12"/>
            <p:cNvGrpSpPr/>
            <p:nvPr/>
          </p:nvGrpSpPr>
          <p:grpSpPr>
            <a:xfrm>
              <a:off x="3406606" y="3444042"/>
              <a:ext cx="654117" cy="527926"/>
              <a:chOff x="772120" y="5397006"/>
              <a:chExt cx="654116" cy="527926"/>
            </a:xfrm>
          </p:grpSpPr>
          <p:sp>
            <p:nvSpPr>
              <p:cNvPr id="58" name="Elipse 57"/>
              <p:cNvSpPr/>
              <p:nvPr/>
            </p:nvSpPr>
            <p:spPr>
              <a:xfrm>
                <a:off x="772120" y="5397006"/>
                <a:ext cx="612756" cy="527926"/>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4"/>
              <p:cNvSpPr/>
              <p:nvPr/>
            </p:nvSpPr>
            <p:spPr>
              <a:xfrm>
                <a:off x="791312" y="5401712"/>
                <a:ext cx="634924"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14</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7" name="Grupo 76"/>
          <p:cNvGrpSpPr/>
          <p:nvPr/>
        </p:nvGrpSpPr>
        <p:grpSpPr>
          <a:xfrm>
            <a:off x="7259433" y="2143466"/>
            <a:ext cx="4476765" cy="2298697"/>
            <a:chOff x="6914904" y="1350188"/>
            <a:chExt cx="4476765" cy="2298697"/>
          </a:xfrm>
        </p:grpSpPr>
        <p:grpSp>
          <p:nvGrpSpPr>
            <p:cNvPr id="60" name="Grupo 12"/>
            <p:cNvGrpSpPr/>
            <p:nvPr/>
          </p:nvGrpSpPr>
          <p:grpSpPr>
            <a:xfrm>
              <a:off x="7814870" y="1350188"/>
              <a:ext cx="662629" cy="523220"/>
              <a:chOff x="810758" y="5375954"/>
              <a:chExt cx="662628" cy="523220"/>
            </a:xfrm>
          </p:grpSpPr>
          <p:sp>
            <p:nvSpPr>
              <p:cNvPr id="61" name="Elipse 60"/>
              <p:cNvSpPr/>
              <p:nvPr/>
            </p:nvSpPr>
            <p:spPr>
              <a:xfrm>
                <a:off x="810758" y="5397007"/>
                <a:ext cx="662628" cy="491878"/>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4"/>
              <p:cNvSpPr/>
              <p:nvPr/>
            </p:nvSpPr>
            <p:spPr>
              <a:xfrm>
                <a:off x="829949" y="5375954"/>
                <a:ext cx="604800"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15</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cxnSp>
          <p:nvCxnSpPr>
            <p:cNvPr id="69"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914904" y="2204807"/>
              <a:ext cx="717981" cy="396935"/>
            </a:xfrm>
            <a:prstGeom prst="line">
              <a:avLst/>
            </a:prstGeom>
            <a:noFill/>
            <a:ln w="28575" cap="flat" cmpd="sng" algn="ctr">
              <a:solidFill>
                <a:srgbClr val="7030A0"/>
              </a:solidFill>
              <a:prstDash val="solid"/>
              <a:miter lim="800000"/>
              <a:headEnd type="oval" w="lg" len="lg"/>
              <a:tailEnd type="oval"/>
            </a:ln>
            <a:effectLst/>
          </p:spPr>
        </p:cxnSp>
        <p:sp>
          <p:nvSpPr>
            <p:cNvPr id="71" name="Rectángulo 70"/>
            <p:cNvSpPr/>
            <p:nvPr/>
          </p:nvSpPr>
          <p:spPr>
            <a:xfrm>
              <a:off x="7690713" y="1956114"/>
              <a:ext cx="3700956" cy="1692771"/>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Evaluación procesos y procedimientos definidos para la comunicación con los grupos de valor y otras partes interesadas.</a:t>
              </a:r>
            </a:p>
            <a:p>
              <a:pPr marL="0" marR="0" lvl="0" indent="0" algn="l" defTabSz="914260" rtl="0" eaLnBrk="1" fontAlgn="auto" latinLnBrk="0" hangingPunct="1">
                <a:lnSpc>
                  <a:spcPct val="100000"/>
                </a:lnSpc>
                <a:spcBef>
                  <a:spcPts val="0"/>
                </a:spcBef>
                <a:spcAft>
                  <a:spcPts val="0"/>
                </a:spcAft>
                <a:buClrTx/>
                <a:buSzTx/>
                <a:buFontTx/>
                <a:buNone/>
                <a:tabLst/>
                <a:defRPr/>
              </a:pPr>
              <a:r>
                <a:rPr lang="es-ES" sz="1300" dirty="0">
                  <a:solidFill>
                    <a:srgbClr val="000000"/>
                  </a:solidFill>
                  <a:latin typeface="Arial Narrow" panose="020B0606020202030204" pitchFamily="34" charset="0"/>
                  <a:cs typeface="Arial" panose="020B0604020202020204" pitchFamily="34" charset="0"/>
                </a:rPr>
                <a:t>Funcionamiento canales de comunicación y su actualización para garantizar información al día.</a:t>
              </a:r>
              <a:endPar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260" rtl="0" eaLnBrk="1" fontAlgn="auto" latinLnBrk="0" hangingPunct="1">
                <a:lnSpc>
                  <a:spcPct val="100000"/>
                </a:lnSpc>
                <a:spcBef>
                  <a:spcPts val="0"/>
                </a:spcBef>
                <a:spcAft>
                  <a:spcPts val="0"/>
                </a:spcAft>
                <a:buClrTx/>
                <a:buSzTx/>
                <a:buFontTx/>
                <a:buNone/>
                <a:tabLst/>
                <a:defRPr/>
              </a:pPr>
              <a:r>
                <a:rPr lang="es-ES" sz="1300" dirty="0">
                  <a:solidFill>
                    <a:srgbClr val="000000"/>
                  </a:solidFill>
                  <a:latin typeface="Arial Narrow" panose="020B0606020202030204" pitchFamily="34" charset="0"/>
                  <a:cs typeface="Arial" panose="020B0604020202020204" pitchFamily="34" charset="0"/>
                </a:rPr>
                <a:t>Análisis y evaluación de la percepción ciudadana y sus mejoras hacia el portafolio de productos y servicios de la entidad.</a:t>
              </a:r>
              <a:endPar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nvGrpSpPr>
          <p:cNvPr id="95" name="Grupo 12"/>
          <p:cNvGrpSpPr/>
          <p:nvPr/>
        </p:nvGrpSpPr>
        <p:grpSpPr>
          <a:xfrm>
            <a:off x="4602952" y="5850222"/>
            <a:ext cx="518088" cy="417694"/>
            <a:chOff x="832706" y="5397007"/>
            <a:chExt cx="518087" cy="417694"/>
          </a:xfrm>
        </p:grpSpPr>
        <p:sp>
          <p:nvSpPr>
            <p:cNvPr id="96" name="Elipse 95"/>
            <p:cNvSpPr/>
            <p:nvPr/>
          </p:nvSpPr>
          <p:spPr>
            <a:xfrm>
              <a:off x="832706" y="5397007"/>
              <a:ext cx="518087" cy="407037"/>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4"/>
            <p:cNvSpPr/>
            <p:nvPr/>
          </p:nvSpPr>
          <p:spPr>
            <a:xfrm>
              <a:off x="842828" y="5414591"/>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14</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52" name="Grupo 12"/>
          <p:cNvGrpSpPr/>
          <p:nvPr/>
        </p:nvGrpSpPr>
        <p:grpSpPr>
          <a:xfrm>
            <a:off x="7932840" y="5834991"/>
            <a:ext cx="518088" cy="417694"/>
            <a:chOff x="832706" y="5397007"/>
            <a:chExt cx="518087" cy="417694"/>
          </a:xfrm>
        </p:grpSpPr>
        <p:sp>
          <p:nvSpPr>
            <p:cNvPr id="66" name="Elipse 65"/>
            <p:cNvSpPr/>
            <p:nvPr/>
          </p:nvSpPr>
          <p:spPr>
            <a:xfrm>
              <a:off x="832706" y="5397007"/>
              <a:ext cx="518087" cy="407037"/>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Rectangle 4"/>
            <p:cNvSpPr/>
            <p:nvPr/>
          </p:nvSpPr>
          <p:spPr>
            <a:xfrm>
              <a:off x="842828" y="5414591"/>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15</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40" name="Grupo 12"/>
          <p:cNvGrpSpPr/>
          <p:nvPr/>
        </p:nvGrpSpPr>
        <p:grpSpPr>
          <a:xfrm>
            <a:off x="562557" y="5817559"/>
            <a:ext cx="518088" cy="407037"/>
            <a:chOff x="832706" y="5397007"/>
            <a:chExt cx="518087" cy="407037"/>
          </a:xfrm>
        </p:grpSpPr>
        <p:sp>
          <p:nvSpPr>
            <p:cNvPr id="42" name="Elipse 41"/>
            <p:cNvSpPr/>
            <p:nvPr/>
          </p:nvSpPr>
          <p:spPr>
            <a:xfrm>
              <a:off x="832706" y="5397007"/>
              <a:ext cx="518087" cy="407037"/>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Rectangle 4"/>
            <p:cNvSpPr/>
            <p:nvPr/>
          </p:nvSpPr>
          <p:spPr>
            <a:xfrm>
              <a:off x="855707" y="5401712"/>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13</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44" name="CuadroTexto 43">
            <a:extLst>
              <a:ext uri="{FF2B5EF4-FFF2-40B4-BE49-F238E27FC236}">
                <a16:creationId xmlns:a16="http://schemas.microsoft.com/office/drawing/2014/main" xmlns="" id="{F37CC892-2E28-4C5B-96DA-777C7D56656A}"/>
              </a:ext>
            </a:extLst>
          </p:cNvPr>
          <p:cNvSpPr txBox="1"/>
          <p:nvPr/>
        </p:nvSpPr>
        <p:spPr>
          <a:xfrm>
            <a:off x="4749882" y="1319659"/>
            <a:ext cx="2543489" cy="369332"/>
          </a:xfrm>
          <a:prstGeom prst="rect">
            <a:avLst/>
          </a:prstGeom>
          <a:noFill/>
          <a:ln w="19050">
            <a:solidFill>
              <a:srgbClr val="7030A0"/>
            </a:solidFill>
            <a:prstDash val="sysDash"/>
          </a:ln>
        </p:spPr>
        <p:txBody>
          <a:bodyPr wrap="square" rtlCol="0">
            <a:spAutoFit/>
          </a:bodyPr>
          <a:lstStyle/>
          <a:p>
            <a:pPr algn="ctr"/>
            <a:r>
              <a:rPr lang="es-CO" b="1" dirty="0"/>
              <a:t>Línea Estratégica</a:t>
            </a:r>
          </a:p>
        </p:txBody>
      </p:sp>
    </p:spTree>
    <p:extLst>
      <p:ext uri="{BB962C8B-B14F-4D97-AF65-F5344CB8AC3E}">
        <p14:creationId xmlns:p14="http://schemas.microsoft.com/office/powerpoint/2010/main" val="30699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5">
            <a:extLst>
              <a:ext uri="{FF2B5EF4-FFF2-40B4-BE49-F238E27FC236}">
                <a16:creationId xmlns:a16="http://schemas.microsoft.com/office/drawing/2014/main" xmlns="" id="{1DE89CDB-BA06-441D-A4A1-707A10432681}"/>
              </a:ext>
            </a:extLst>
          </p:cNvPr>
          <p:cNvGrpSpPr/>
          <p:nvPr/>
        </p:nvGrpSpPr>
        <p:grpSpPr>
          <a:xfrm>
            <a:off x="4909367" y="2315224"/>
            <a:ext cx="2343403" cy="2344252"/>
            <a:chOff x="2975812" y="2736851"/>
            <a:chExt cx="1941591" cy="1941592"/>
          </a:xfrm>
        </p:grpSpPr>
        <p:sp>
          <p:nvSpPr>
            <p:cNvPr id="4" name="Oval 3">
              <a:extLst>
                <a:ext uri="{FF2B5EF4-FFF2-40B4-BE49-F238E27FC236}">
                  <a16:creationId xmlns:a16="http://schemas.microsoft.com/office/drawing/2014/main" xmlns="" id="{EEBB710B-24EC-4168-837C-BF3AC81BDCEF}"/>
                </a:ext>
              </a:extLst>
            </p:cNvPr>
            <p:cNvSpPr/>
            <p:nvPr/>
          </p:nvSpPr>
          <p:spPr>
            <a:xfrm>
              <a:off x="3163801" y="2903912"/>
              <a:ext cx="1622533" cy="1622534"/>
            </a:xfrm>
            <a:prstGeom prst="ellipse">
              <a:avLst/>
            </a:prstGeom>
            <a:solidFill>
              <a:srgbClr val="4D4D4D">
                <a:alpha val="84706"/>
              </a:srgbClr>
            </a:solidFill>
            <a:ln w="38100" cap="flat" cmpd="sng" algn="ctr">
              <a:solidFill>
                <a:srgbClr val="333333"/>
              </a:solidFill>
              <a:prstDash val="solid"/>
              <a:miter lim="800000"/>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sp>
          <p:nvSpPr>
            <p:cNvPr id="5" name="Arc 46">
              <a:extLst>
                <a:ext uri="{FF2B5EF4-FFF2-40B4-BE49-F238E27FC236}">
                  <a16:creationId xmlns:a16="http://schemas.microsoft.com/office/drawing/2014/main" xmlns="" id="{005AE32A-B8CF-4F2D-B3B1-4DD201834494}"/>
                </a:ext>
              </a:extLst>
            </p:cNvPr>
            <p:cNvSpPr/>
            <p:nvPr/>
          </p:nvSpPr>
          <p:spPr>
            <a:xfrm rot="2700000" flipH="1" flipV="1">
              <a:off x="2975812" y="2736851"/>
              <a:ext cx="1941592" cy="1941591"/>
            </a:xfrm>
            <a:prstGeom prst="arc">
              <a:avLst>
                <a:gd name="adj1" fmla="val 14555643"/>
                <a:gd name="adj2" fmla="val 12651156"/>
              </a:avLst>
            </a:prstGeom>
            <a:noFill/>
            <a:ln w="38100" cap="flat" cmpd="sng" algn="ctr">
              <a:solidFill>
                <a:srgbClr val="333333"/>
              </a:solidFill>
              <a:prstDash val="solid"/>
              <a:miter lim="800000"/>
              <a:headEnd type="none"/>
              <a:tailEnd type="triangle" w="lg" len="lg"/>
            </a:ln>
            <a:effectLst/>
          </p:spPr>
          <p:txBody>
            <a:bodyPr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endParaRPr>
            </a:p>
          </p:txBody>
        </p:sp>
      </p:grpSp>
      <p:sp>
        <p:nvSpPr>
          <p:cNvPr id="6" name="76 CuadroTexto"/>
          <p:cNvSpPr txBox="1"/>
          <p:nvPr/>
        </p:nvSpPr>
        <p:spPr>
          <a:xfrm>
            <a:off x="5114885" y="3116712"/>
            <a:ext cx="2041125" cy="769439"/>
          </a:xfrm>
          <a:prstGeom prst="rect">
            <a:avLst/>
          </a:prstGeom>
          <a:noFill/>
        </p:spPr>
        <p:txBody>
          <a:bodyPr wrap="square" lIns="91438" tIns="45719" rIns="91438" bIns="45719" rtlCol="0">
            <a:spAutoFit/>
          </a:bodyPr>
          <a:lstStyle/>
          <a:p>
            <a:pPr marL="0" marR="0" lvl="0" indent="0" algn="ctr" defTabSz="91426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FFFFFF"/>
                </a:solidFill>
                <a:effectLst/>
                <a:uLnTx/>
                <a:uFillTx/>
                <a:latin typeface="Work Sans" panose="020B0604020202020204"/>
                <a:ea typeface="+mn-ea"/>
                <a:cs typeface="Arial" panose="020B0604020202020204" pitchFamily="34" charset="0"/>
              </a:rPr>
              <a:t>Actividades de Monitoreo</a:t>
            </a:r>
          </a:p>
        </p:txBody>
      </p:sp>
      <p:sp>
        <p:nvSpPr>
          <p:cNvPr id="21" name="105 CuadroTexto"/>
          <p:cNvSpPr txBox="1"/>
          <p:nvPr/>
        </p:nvSpPr>
        <p:spPr>
          <a:xfrm>
            <a:off x="4749882" y="5197815"/>
            <a:ext cx="1406150" cy="369330"/>
          </a:xfrm>
          <a:prstGeom prst="rect">
            <a:avLst/>
          </a:prstGeom>
          <a:noFill/>
        </p:spPr>
        <p:txBody>
          <a:bodyPr wrap="none" lIns="91438" tIns="45719" rIns="91438" bIns="45719"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Lineamientos</a:t>
            </a:r>
          </a:p>
        </p:txBody>
      </p:sp>
      <p:sp>
        <p:nvSpPr>
          <p:cNvPr id="22" name="106 Abrir llave"/>
          <p:cNvSpPr/>
          <p:nvPr/>
        </p:nvSpPr>
        <p:spPr>
          <a:xfrm rot="5400000">
            <a:off x="6082245" y="-311987"/>
            <a:ext cx="147574" cy="11861532"/>
          </a:xfrm>
          <a:prstGeom prst="leftBrace">
            <a:avLst/>
          </a:prstGeom>
          <a:noFill/>
          <a:ln w="38100" cap="flat" cmpd="sng" algn="ctr">
            <a:solidFill>
              <a:srgbClr val="70AD47">
                <a:lumMod val="75000"/>
              </a:srgbClr>
            </a:solidFill>
            <a:prstDash val="solid"/>
            <a:miter lim="800000"/>
          </a:ln>
          <a:effectLst/>
        </p:spPr>
        <p:txBody>
          <a:bodyPr lIns="91438" tIns="45719" rIns="91438" bIns="45719" rtlCol="0" anchor="ctr"/>
          <a:lstStyle/>
          <a:p>
            <a:pPr marL="0" marR="0" lvl="0" indent="0" algn="ctr" defTabSz="91426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7" name="111 Rectángulo"/>
          <p:cNvSpPr/>
          <p:nvPr/>
        </p:nvSpPr>
        <p:spPr>
          <a:xfrm>
            <a:off x="2442269" y="5844483"/>
            <a:ext cx="2364996" cy="646331"/>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Evaluaciones continuas y/o separadas (autoevaluación, auditorías) </a:t>
            </a:r>
            <a:endParaRPr kumimoji="0" lang="es-CO"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5" name="116 Rectángulo"/>
          <p:cNvSpPr/>
          <p:nvPr/>
        </p:nvSpPr>
        <p:spPr>
          <a:xfrm>
            <a:off x="8629204" y="5901244"/>
            <a:ext cx="2337596" cy="461665"/>
          </a:xfrm>
          <a:prstGeom prst="rect">
            <a:avLst/>
          </a:prstGeom>
        </p:spPr>
        <p:txBody>
          <a:bodyPr wrap="square">
            <a:spAutoFit/>
          </a:bodyPr>
          <a:lstStyle/>
          <a:p>
            <a:pPr marL="0" marR="0" lvl="0" indent="0" algn="just" defTabSz="91426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Evaluación y comunicación de deficiencias oportunamente </a:t>
            </a:r>
          </a:p>
        </p:txBody>
      </p:sp>
      <p:cxnSp>
        <p:nvCxnSpPr>
          <p:cNvPr id="50" name="Straight Connector 95">
            <a:extLst>
              <a:ext uri="{FF2B5EF4-FFF2-40B4-BE49-F238E27FC236}">
                <a16:creationId xmlns:a16="http://schemas.microsoft.com/office/drawing/2014/main" xmlns="" id="{C2FD8B0E-CE65-4B95-80A3-CAB13F21C4B4}"/>
              </a:ext>
            </a:extLst>
          </p:cNvPr>
          <p:cNvCxnSpPr>
            <a:cxnSpLocks/>
            <a:stCxn id="22" idx="1"/>
          </p:cNvCxnSpPr>
          <p:nvPr/>
        </p:nvCxnSpPr>
        <p:spPr>
          <a:xfrm flipV="1">
            <a:off x="6156032" y="4476064"/>
            <a:ext cx="2" cy="1068928"/>
          </a:xfrm>
          <a:prstGeom prst="line">
            <a:avLst/>
          </a:prstGeom>
          <a:noFill/>
          <a:ln w="38100" cap="flat" cmpd="sng" algn="ctr">
            <a:solidFill>
              <a:srgbClr val="70AD47">
                <a:lumMod val="75000"/>
              </a:srgbClr>
            </a:solidFill>
            <a:prstDash val="solid"/>
            <a:miter lim="800000"/>
            <a:headEnd type="none"/>
            <a:tailEnd type="oval"/>
          </a:ln>
          <a:effectLst/>
        </p:spPr>
      </p:cxnSp>
      <p:sp>
        <p:nvSpPr>
          <p:cNvPr id="51" name="CuadroTexto 50">
            <a:extLst>
              <a:ext uri="{FF2B5EF4-FFF2-40B4-BE49-F238E27FC236}">
                <a16:creationId xmlns:a16="http://schemas.microsoft.com/office/drawing/2014/main" xmlns="" id="{27C5A215-D580-449F-99A5-54D8752DFE31}"/>
              </a:ext>
            </a:extLst>
          </p:cNvPr>
          <p:cNvSpPr txBox="1"/>
          <p:nvPr/>
        </p:nvSpPr>
        <p:spPr>
          <a:xfrm>
            <a:off x="0" y="40025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Componentes Dimensión 7 – Modelo Estándar de Control Interno</a:t>
            </a:r>
          </a:p>
        </p:txBody>
      </p:sp>
      <p:grpSp>
        <p:nvGrpSpPr>
          <p:cNvPr id="75" name="Grupo 74"/>
          <p:cNvGrpSpPr/>
          <p:nvPr/>
        </p:nvGrpSpPr>
        <p:grpSpPr>
          <a:xfrm>
            <a:off x="188898" y="2004018"/>
            <a:ext cx="4694253" cy="1492426"/>
            <a:chOff x="264147" y="1592314"/>
            <a:chExt cx="4694253" cy="1492426"/>
          </a:xfrm>
        </p:grpSpPr>
        <p:cxnSp>
          <p:nvCxnSpPr>
            <p:cNvPr id="8" name="Straight Connector 95">
              <a:extLst>
                <a:ext uri="{FF2B5EF4-FFF2-40B4-BE49-F238E27FC236}">
                  <a16:creationId xmlns:a16="http://schemas.microsoft.com/office/drawing/2014/main" xmlns="" id="{7C9E3E01-2414-473E-9972-4F3AC2FAF8C0}"/>
                </a:ext>
              </a:extLst>
            </p:cNvPr>
            <p:cNvCxnSpPr>
              <a:cxnSpLocks/>
            </p:cNvCxnSpPr>
            <p:nvPr/>
          </p:nvCxnSpPr>
          <p:spPr>
            <a:xfrm>
              <a:off x="4172296" y="2637990"/>
              <a:ext cx="786104" cy="446750"/>
            </a:xfrm>
            <a:prstGeom prst="line">
              <a:avLst/>
            </a:prstGeom>
            <a:noFill/>
            <a:ln w="28575" cap="flat" cmpd="sng" algn="ctr">
              <a:solidFill>
                <a:srgbClr val="333333"/>
              </a:solidFill>
              <a:prstDash val="solid"/>
              <a:miter lim="800000"/>
              <a:headEnd type="oval" w="lg" len="lg"/>
              <a:tailEnd type="oval"/>
            </a:ln>
            <a:effectLst/>
          </p:spPr>
        </p:cxnSp>
        <p:sp>
          <p:nvSpPr>
            <p:cNvPr id="11" name="TextBox 234">
              <a:extLst>
                <a:ext uri="{FF2B5EF4-FFF2-40B4-BE49-F238E27FC236}">
                  <a16:creationId xmlns:a16="http://schemas.microsoft.com/office/drawing/2014/main" xmlns="" id="{BE7CB001-0567-4637-9295-3FCF814EFBE8}"/>
                </a:ext>
              </a:extLst>
            </p:cNvPr>
            <p:cNvSpPr txBox="1"/>
            <p:nvPr/>
          </p:nvSpPr>
          <p:spPr>
            <a:xfrm>
              <a:off x="264147" y="2180103"/>
              <a:ext cx="3841311" cy="892552"/>
            </a:xfrm>
            <a:prstGeom prst="rect">
              <a:avLst/>
            </a:prstGeom>
            <a:noFill/>
          </p:spPr>
          <p:txBody>
            <a:bodyPr wrap="square" rtlCol="0">
              <a:spAutoFit/>
            </a:bodyPr>
            <a:lstStyle/>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Evaluar la gestión del riesgo de la entidad de forma integral, interacción 2ª y 3ª línea de Defensa</a:t>
              </a:r>
            </a:p>
            <a:p>
              <a:pPr marL="0" marR="0" lvl="0" indent="0" algn="r" defTabSz="914260" rtl="0" eaLnBrk="1" fontAlgn="auto" latinLnBrk="0" hangingPunct="1">
                <a:lnSpc>
                  <a:spcPct val="100000"/>
                </a:lnSpc>
                <a:spcBef>
                  <a:spcPts val="0"/>
                </a:spcBef>
                <a:spcAft>
                  <a:spcPts val="0"/>
                </a:spcAft>
                <a:buClrTx/>
                <a:buSzTx/>
                <a:buFontTx/>
                <a:buNone/>
                <a:tabLst/>
                <a:defRPr/>
              </a:pPr>
              <a:r>
                <a:rPr kumimoji="0" lang="es-ES" altLang="ko-KR" sz="1300" b="0" i="0" u="none" strike="noStrike" kern="1200" cap="none" spc="0" normalizeH="0" baseline="0" noProof="0" dirty="0">
                  <a:ln>
                    <a:noFill/>
                  </a:ln>
                  <a:solidFill>
                    <a:srgbClr val="000000"/>
                  </a:solidFill>
                  <a:effectLst/>
                  <a:uLnTx/>
                  <a:uFillTx/>
                  <a:latin typeface="Arial Narrow" panose="020B0606020202030204" pitchFamily="34" charset="0"/>
                  <a:ea typeface="맑은 고딕" panose="020B0503020000020004" pitchFamily="34" charset="-127"/>
                  <a:cs typeface="Arial" panose="020B0604020202020204" pitchFamily="34" charset="0"/>
                </a:rPr>
                <a:t>Auditorías internas basadas en riesgos, aplicadas por parte de la Oficina de Control Interno</a:t>
              </a:r>
            </a:p>
          </p:txBody>
        </p:sp>
        <p:grpSp>
          <p:nvGrpSpPr>
            <p:cNvPr id="53" name="Grupo 12"/>
            <p:cNvGrpSpPr/>
            <p:nvPr/>
          </p:nvGrpSpPr>
          <p:grpSpPr>
            <a:xfrm>
              <a:off x="1880779" y="1592314"/>
              <a:ext cx="611911" cy="523220"/>
              <a:chOff x="752675" y="5375954"/>
              <a:chExt cx="611910" cy="523220"/>
            </a:xfrm>
          </p:grpSpPr>
          <p:sp>
            <p:nvSpPr>
              <p:cNvPr id="54" name="Elipse 53"/>
              <p:cNvSpPr/>
              <p:nvPr/>
            </p:nvSpPr>
            <p:spPr>
              <a:xfrm>
                <a:off x="772121" y="5375954"/>
                <a:ext cx="553827" cy="512931"/>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4"/>
              <p:cNvSpPr/>
              <p:nvPr/>
            </p:nvSpPr>
            <p:spPr>
              <a:xfrm>
                <a:off x="752675" y="5375954"/>
                <a:ext cx="611910"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16</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grpSp>
        <p:nvGrpSpPr>
          <p:cNvPr id="77" name="Grupo 76"/>
          <p:cNvGrpSpPr/>
          <p:nvPr/>
        </p:nvGrpSpPr>
        <p:grpSpPr>
          <a:xfrm>
            <a:off x="7259433" y="2143466"/>
            <a:ext cx="4280037" cy="2698807"/>
            <a:chOff x="6914904" y="1350188"/>
            <a:chExt cx="4280037" cy="2698807"/>
          </a:xfrm>
        </p:grpSpPr>
        <p:grpSp>
          <p:nvGrpSpPr>
            <p:cNvPr id="60" name="Grupo 12"/>
            <p:cNvGrpSpPr/>
            <p:nvPr/>
          </p:nvGrpSpPr>
          <p:grpSpPr>
            <a:xfrm>
              <a:off x="7814870" y="1350188"/>
              <a:ext cx="662629" cy="523220"/>
              <a:chOff x="810758" y="5375954"/>
              <a:chExt cx="662628" cy="523220"/>
            </a:xfrm>
          </p:grpSpPr>
          <p:sp>
            <p:nvSpPr>
              <p:cNvPr id="61" name="Elipse 60"/>
              <p:cNvSpPr/>
              <p:nvPr/>
            </p:nvSpPr>
            <p:spPr>
              <a:xfrm>
                <a:off x="810758" y="5397007"/>
                <a:ext cx="662628" cy="491878"/>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4"/>
              <p:cNvSpPr/>
              <p:nvPr/>
            </p:nvSpPr>
            <p:spPr>
              <a:xfrm>
                <a:off x="829949" y="5375954"/>
                <a:ext cx="604800" cy="52322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17</a:t>
                </a:r>
                <a:endParaRPr kumimoji="0" lang="en-US" sz="28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cxnSp>
          <p:nvCxnSpPr>
            <p:cNvPr id="69"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914904" y="2204807"/>
              <a:ext cx="717981" cy="396935"/>
            </a:xfrm>
            <a:prstGeom prst="line">
              <a:avLst/>
            </a:prstGeom>
            <a:noFill/>
            <a:ln w="28575" cap="flat" cmpd="sng" algn="ctr">
              <a:solidFill>
                <a:srgbClr val="333333"/>
              </a:solidFill>
              <a:prstDash val="solid"/>
              <a:miter lim="800000"/>
              <a:headEnd type="oval" w="lg" len="lg"/>
              <a:tailEnd type="oval"/>
            </a:ln>
            <a:effectLst/>
          </p:spPr>
        </p:cxnSp>
        <p:sp>
          <p:nvSpPr>
            <p:cNvPr id="71" name="Rectángulo 70"/>
            <p:cNvSpPr/>
            <p:nvPr/>
          </p:nvSpPr>
          <p:spPr>
            <a:xfrm>
              <a:off x="7690713" y="1956114"/>
              <a:ext cx="3504228" cy="2092881"/>
            </a:xfrm>
            <a:prstGeom prst="rect">
              <a:avLst/>
            </a:prstGeom>
            <a:noFill/>
          </p:spPr>
          <p:txBody>
            <a:bodyPr wrap="square" rtlCol="0">
              <a:spAutoFit/>
            </a:bodyPr>
            <a:lstStyle/>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Como resultado de la evaluación de la gestión del Riesgo comunica las deficiencias a la alta dirección o a las partes responsables para tomar las medidas correctivas, según corresponda.</a:t>
              </a:r>
            </a:p>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Verificar el avance y cumplimiento de las acciones incluidas en los planes de mejoramiento producto de las autoevaluaciones. (2ª Línea).</a:t>
              </a:r>
            </a:p>
            <a:p>
              <a:pPr marL="0" marR="0" lvl="0" indent="0" algn="l" defTabSz="914260"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Evaluar la efectividad de las acciones incluidas en los Planes de mejoramiento producto de las auditorías internas y de entes externos. (3ª Línea)</a:t>
              </a:r>
            </a:p>
          </p:txBody>
        </p:sp>
      </p:grpSp>
      <p:grpSp>
        <p:nvGrpSpPr>
          <p:cNvPr id="95" name="Grupo 12"/>
          <p:cNvGrpSpPr/>
          <p:nvPr/>
        </p:nvGrpSpPr>
        <p:grpSpPr>
          <a:xfrm>
            <a:off x="8035242" y="5814651"/>
            <a:ext cx="518088" cy="417694"/>
            <a:chOff x="832706" y="5397007"/>
            <a:chExt cx="518087" cy="417694"/>
          </a:xfrm>
        </p:grpSpPr>
        <p:sp>
          <p:nvSpPr>
            <p:cNvPr id="96" name="Elipse 95"/>
            <p:cNvSpPr/>
            <p:nvPr/>
          </p:nvSpPr>
          <p:spPr>
            <a:xfrm>
              <a:off x="832706" y="5397007"/>
              <a:ext cx="518087" cy="407037"/>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4"/>
            <p:cNvSpPr/>
            <p:nvPr/>
          </p:nvSpPr>
          <p:spPr>
            <a:xfrm>
              <a:off x="842828" y="5414591"/>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17</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grpSp>
        <p:nvGrpSpPr>
          <p:cNvPr id="40" name="Grupo 12"/>
          <p:cNvGrpSpPr/>
          <p:nvPr/>
        </p:nvGrpSpPr>
        <p:grpSpPr>
          <a:xfrm>
            <a:off x="1848307" y="5850222"/>
            <a:ext cx="518088" cy="407037"/>
            <a:chOff x="832706" y="5397007"/>
            <a:chExt cx="518087" cy="407037"/>
          </a:xfrm>
        </p:grpSpPr>
        <p:sp>
          <p:nvSpPr>
            <p:cNvPr id="42" name="Elipse 41"/>
            <p:cNvSpPr/>
            <p:nvPr/>
          </p:nvSpPr>
          <p:spPr>
            <a:xfrm>
              <a:off x="832706" y="5397007"/>
              <a:ext cx="518087" cy="407037"/>
            </a:xfrm>
            <a:prstGeom prst="ellipse">
              <a:avLst/>
            </a:prstGeom>
            <a:solidFill>
              <a:sysClr val="window" lastClr="FFFFFF"/>
            </a:solidFill>
            <a:ln w="38100" cap="flat" cmpd="sng" algn="ctr">
              <a:solidFill>
                <a:srgbClr val="7030A0"/>
              </a:solidFill>
              <a:prstDash val="solid"/>
              <a:miter lim="800000"/>
            </a:ln>
            <a:effectLst/>
          </p:spPr>
          <p:txBody>
            <a:bodyPr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Rectangle 4"/>
            <p:cNvSpPr/>
            <p:nvPr/>
          </p:nvSpPr>
          <p:spPr>
            <a:xfrm>
              <a:off x="855707" y="5401712"/>
              <a:ext cx="482207" cy="400110"/>
            </a:xfrm>
            <a:prstGeom prst="rect">
              <a:avLst/>
            </a:prstGeom>
          </p:spPr>
          <p:txBody>
            <a:bodyPr wrap="square">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rPr>
                <a:t>16</a:t>
              </a:r>
              <a:endParaRPr kumimoji="0" lang="en-US" sz="2000" b="1" i="0" u="none" strike="noStrike" kern="0" cap="none" spc="0" normalizeH="0" baseline="0" noProof="0" dirty="0">
                <a:ln>
                  <a:noFill/>
                </a:ln>
                <a:solidFill>
                  <a:srgbClr val="000000">
                    <a:lumMod val="75000"/>
                    <a:lumOff val="25000"/>
                  </a:srgbClr>
                </a:solidFill>
                <a:effectLst/>
                <a:uLnTx/>
                <a:uFillTx/>
                <a:latin typeface="Arial "/>
                <a:ea typeface="+mn-ea"/>
                <a:cs typeface="Arial "/>
                <a:sym typeface="Arial"/>
              </a:endParaRPr>
            </a:p>
          </p:txBody>
        </p:sp>
      </p:grpSp>
      <p:sp>
        <p:nvSpPr>
          <p:cNvPr id="30" name="CuadroTexto 29">
            <a:extLst>
              <a:ext uri="{FF2B5EF4-FFF2-40B4-BE49-F238E27FC236}">
                <a16:creationId xmlns:a16="http://schemas.microsoft.com/office/drawing/2014/main" xmlns="" id="{AB8C3BEC-0FAD-47AE-9500-4302DC21A38B}"/>
              </a:ext>
            </a:extLst>
          </p:cNvPr>
          <p:cNvSpPr txBox="1"/>
          <p:nvPr/>
        </p:nvSpPr>
        <p:spPr>
          <a:xfrm>
            <a:off x="4718198" y="1337309"/>
            <a:ext cx="2543489" cy="369332"/>
          </a:xfrm>
          <a:prstGeom prst="rect">
            <a:avLst/>
          </a:prstGeom>
          <a:noFill/>
          <a:ln w="19050">
            <a:solidFill>
              <a:srgbClr val="002060"/>
            </a:solidFill>
            <a:prstDash val="sysDash"/>
          </a:ln>
        </p:spPr>
        <p:txBody>
          <a:bodyPr wrap="square" rtlCol="0">
            <a:spAutoFit/>
          </a:bodyPr>
          <a:lstStyle/>
          <a:p>
            <a:pPr algn="ctr"/>
            <a:r>
              <a:rPr lang="es-CO" b="1" dirty="0"/>
              <a:t>2ª y 3ª Línea</a:t>
            </a:r>
          </a:p>
        </p:txBody>
      </p:sp>
    </p:spTree>
    <p:extLst>
      <p:ext uri="{BB962C8B-B14F-4D97-AF65-F5344CB8AC3E}">
        <p14:creationId xmlns:p14="http://schemas.microsoft.com/office/powerpoint/2010/main" val="26103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57;p24">
            <a:extLst>
              <a:ext uri="{FF2B5EF4-FFF2-40B4-BE49-F238E27FC236}">
                <a16:creationId xmlns:a16="http://schemas.microsoft.com/office/drawing/2014/main" xmlns="" id="{A8811B52-036B-4CE6-A860-26ACCF8F241A}"/>
              </a:ext>
            </a:extLst>
          </p:cNvPr>
          <p:cNvSpPr txBox="1">
            <a:spLocks/>
          </p:cNvSpPr>
          <p:nvPr/>
        </p:nvSpPr>
        <p:spPr>
          <a:xfrm>
            <a:off x="583999" y="184618"/>
            <a:ext cx="4353173" cy="853597"/>
          </a:xfrm>
          <a:prstGeom prst="rect">
            <a:avLst/>
          </a:prstGeom>
          <a:noFill/>
          <a:ln>
            <a:noFill/>
          </a:ln>
        </p:spPr>
        <p:txBody>
          <a:bodyPr spcFirstLastPara="1" vert="horz" wrap="square" lIns="91390" tIns="45698" rIns="91390" bIns="45698" rtlCol="0" anchor="ctr" anchorCtr="0">
            <a:noAutofit/>
          </a:bodyPr>
          <a:lstStyle>
            <a:lvl1pPr lvl="0" algn="r" defTabSz="914400" rtl="0" eaLnBrk="1" latinLnBrk="0" hangingPunct="1">
              <a:lnSpc>
                <a:spcPct val="90000"/>
              </a:lnSpc>
              <a:spcBef>
                <a:spcPts val="0"/>
              </a:spcBef>
              <a:spcAft>
                <a:spcPts val="0"/>
              </a:spcAft>
              <a:buClr>
                <a:srgbClr val="0054BC"/>
              </a:buClr>
              <a:buSzPts val="1400"/>
              <a:buFont typeface="Work Sans SemiBold"/>
              <a:buNone/>
              <a:defRPr sz="4000" kern="12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pPr marL="0" marR="0" lvl="0" indent="0" algn="r" defTabSz="914400" rtl="0" eaLnBrk="1" fontAlgn="auto" latinLnBrk="0" hangingPunct="1">
              <a:lnSpc>
                <a:spcPct val="90000"/>
              </a:lnSpc>
              <a:spcBef>
                <a:spcPts val="0"/>
              </a:spcBef>
              <a:spcAft>
                <a:spcPts val="0"/>
              </a:spcAft>
              <a:buClr>
                <a:srgbClr val="FFFFFF"/>
              </a:buClr>
              <a:buSzPts val="1400"/>
              <a:buFont typeface="Work Sans SemiBold"/>
              <a:buNone/>
              <a:tabLst/>
              <a:defRPr/>
            </a:pPr>
            <a:r>
              <a:rPr kumimoji="0" lang="es-CO" sz="4000" b="0" i="0" u="none" strike="noStrike" kern="1200" cap="none" spc="0" normalizeH="0" baseline="0" noProof="0" dirty="0">
                <a:ln>
                  <a:noFill/>
                </a:ln>
                <a:solidFill>
                  <a:schemeClr val="accent1">
                    <a:lumMod val="75000"/>
                  </a:schemeClr>
                </a:solidFill>
                <a:effectLst/>
                <a:uLnTx/>
                <a:uFillTx/>
                <a:latin typeface="Work Sans Light"/>
                <a:sym typeface="Work Sans Light"/>
              </a:rPr>
              <a:t>Contenido</a:t>
            </a:r>
          </a:p>
        </p:txBody>
      </p:sp>
      <p:sp>
        <p:nvSpPr>
          <p:cNvPr id="14" name="Google Shape;158;p24">
            <a:extLst>
              <a:ext uri="{FF2B5EF4-FFF2-40B4-BE49-F238E27FC236}">
                <a16:creationId xmlns:a16="http://schemas.microsoft.com/office/drawing/2014/main" xmlns="" id="{7DABC875-2338-4BD8-A2C7-F56FD8D2D89D}"/>
              </a:ext>
            </a:extLst>
          </p:cNvPr>
          <p:cNvSpPr txBox="1">
            <a:spLocks/>
          </p:cNvSpPr>
          <p:nvPr/>
        </p:nvSpPr>
        <p:spPr>
          <a:xfrm>
            <a:off x="3006349" y="3139882"/>
            <a:ext cx="8126077" cy="697339"/>
          </a:xfrm>
          <a:prstGeom prst="rect">
            <a:avLst/>
          </a:prstGeom>
          <a:noFill/>
          <a:ln>
            <a:noFill/>
          </a:ln>
        </p:spPr>
        <p:txBody>
          <a:bodyPr spcFirstLastPara="1" vert="horz" wrap="square" lIns="91390" tIns="45698" rIns="91390" bIns="45698" rtlCol="0" anchor="t" anchorCtr="0">
            <a:noAutofit/>
          </a:bodyPr>
          <a:lstStyle>
            <a:lvl1pPr marL="609267" lvl="0" indent="-304632" algn="l" defTabSz="914400" rtl="0" eaLnBrk="1" latinLnBrk="0" hangingPunct="1">
              <a:lnSpc>
                <a:spcPct val="90000"/>
              </a:lnSpc>
              <a:spcBef>
                <a:spcPts val="1067"/>
              </a:spcBef>
              <a:spcAft>
                <a:spcPts val="0"/>
              </a:spcAft>
              <a:buClr>
                <a:srgbClr val="0054BC"/>
              </a:buClr>
              <a:buSzPts val="1000"/>
              <a:buFont typeface="Arial"/>
              <a:buNone/>
              <a:defRPr sz="1300" kern="1200">
                <a:solidFill>
                  <a:srgbClr val="0054BC"/>
                </a:solidFill>
                <a:latin typeface="+mn-lt"/>
                <a:ea typeface="+mn-ea"/>
                <a:cs typeface="+mn-c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609267" marR="0" lvl="0" indent="-304632" algn="just" defTabSz="914400" rtl="0" eaLnBrk="1" fontAlgn="auto" latinLnBrk="0" hangingPunct="1">
              <a:lnSpc>
                <a:spcPct val="90000"/>
              </a:lnSpc>
              <a:spcBef>
                <a:spcPts val="1067"/>
              </a:spcBef>
              <a:spcAft>
                <a:spcPts val="0"/>
              </a:spcAft>
              <a:buClr>
                <a:srgbClr val="0054BC"/>
              </a:buClr>
              <a:buSzPts val="1000"/>
              <a:buFont typeface="Arial"/>
              <a:buNone/>
              <a:tabLst/>
              <a:defRPr/>
            </a:pPr>
            <a:r>
              <a:rPr kumimoji="0" lang="es-ES" sz="2400" b="0" i="0" u="none" strike="noStrike" kern="1200" cap="none" spc="0" normalizeH="0" baseline="0" noProof="0" dirty="0">
                <a:ln>
                  <a:noFill/>
                </a:ln>
                <a:solidFill>
                  <a:schemeClr val="accent1">
                    <a:lumMod val="75000"/>
                  </a:schemeClr>
                </a:solidFill>
                <a:effectLst/>
                <a:uLnTx/>
                <a:uFillTx/>
                <a:latin typeface="Work Sans" panose="020B0604020202020204" charset="0"/>
              </a:rPr>
              <a:t>Alineación Estratégica Oficina de Control Interno</a:t>
            </a:r>
            <a:endParaRPr kumimoji="0" lang="es-MX" sz="2400" b="0" i="0" u="none" strike="noStrike" kern="1200" cap="none" spc="0" normalizeH="0" baseline="0" noProof="0" dirty="0">
              <a:ln>
                <a:noFill/>
              </a:ln>
              <a:solidFill>
                <a:schemeClr val="accent1">
                  <a:lumMod val="75000"/>
                </a:schemeClr>
              </a:solidFill>
              <a:effectLst/>
              <a:uLnTx/>
              <a:uFillTx/>
              <a:latin typeface="Work Sans" panose="020B0604020202020204" charset="0"/>
            </a:endParaRPr>
          </a:p>
        </p:txBody>
      </p:sp>
      <p:sp>
        <p:nvSpPr>
          <p:cNvPr id="15" name="Google Shape;162;p24">
            <a:extLst>
              <a:ext uri="{FF2B5EF4-FFF2-40B4-BE49-F238E27FC236}">
                <a16:creationId xmlns:a16="http://schemas.microsoft.com/office/drawing/2014/main" xmlns="" id="{7F92B39B-B152-4A5D-B9A7-358A45F21ECE}"/>
              </a:ext>
            </a:extLst>
          </p:cNvPr>
          <p:cNvSpPr txBox="1">
            <a:spLocks/>
          </p:cNvSpPr>
          <p:nvPr/>
        </p:nvSpPr>
        <p:spPr>
          <a:xfrm>
            <a:off x="2314356" y="2166273"/>
            <a:ext cx="968164" cy="601549"/>
          </a:xfrm>
          <a:prstGeom prst="rect">
            <a:avLst/>
          </a:prstGeom>
          <a:noFill/>
          <a:ln>
            <a:noFill/>
          </a:ln>
        </p:spPr>
        <p:txBody>
          <a:bodyPr spcFirstLastPara="1" vert="horz" wrap="square" lIns="91390" tIns="45698" rIns="91390" bIns="45698" rtlCol="0" anchor="t" anchorCtr="0">
            <a:noAutofit/>
          </a:bodyPr>
          <a:lstStyle>
            <a:lvl1pPr marL="609267" lvl="0" indent="-304632" algn="r" defTabSz="914400" rtl="0" eaLnBrk="1" latinLnBrk="0" hangingPunct="1">
              <a:lnSpc>
                <a:spcPct val="90000"/>
              </a:lnSpc>
              <a:spcBef>
                <a:spcPts val="1067"/>
              </a:spcBef>
              <a:spcAft>
                <a:spcPts val="0"/>
              </a:spcAft>
              <a:buClr>
                <a:srgbClr val="0054BC"/>
              </a:buClr>
              <a:buSzPts val="1000"/>
              <a:buFont typeface="Arial"/>
              <a:buNone/>
              <a:defRPr sz="1300" b="1" kern="1200">
                <a:solidFill>
                  <a:srgbClr val="0054BC"/>
                </a:solidFill>
                <a:latin typeface="Work Sans"/>
                <a:ea typeface="Work Sans"/>
                <a:cs typeface="Work Sans"/>
                <a:sym typeface="Work San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r"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1" i="0" u="none" strike="noStrike" kern="1200" cap="none" spc="0" normalizeH="0" baseline="0" noProof="0">
                <a:ln>
                  <a:noFill/>
                </a:ln>
                <a:solidFill>
                  <a:schemeClr val="accent1">
                    <a:lumMod val="75000"/>
                  </a:schemeClr>
                </a:solidFill>
                <a:effectLst/>
                <a:uLnTx/>
                <a:uFillTx/>
                <a:latin typeface="Work Sans" panose="020B0604020202020204" charset="0"/>
                <a:sym typeface="Work Sans"/>
              </a:rPr>
              <a:t>02.</a:t>
            </a:r>
            <a:endParaRPr kumimoji="0" lang="es-CO" sz="2400" b="1" i="0" u="none" strike="noStrike" kern="1200" cap="none" spc="0" normalizeH="0" baseline="0" noProof="0" dirty="0">
              <a:ln>
                <a:noFill/>
              </a:ln>
              <a:solidFill>
                <a:schemeClr val="accent1">
                  <a:lumMod val="75000"/>
                </a:schemeClr>
              </a:solidFill>
              <a:effectLst/>
              <a:uLnTx/>
              <a:uFillTx/>
              <a:latin typeface="Work Sans" panose="020B0604020202020204" charset="0"/>
              <a:sym typeface="Work Sans"/>
            </a:endParaRPr>
          </a:p>
        </p:txBody>
      </p:sp>
      <p:sp>
        <p:nvSpPr>
          <p:cNvPr id="16" name="Google Shape;164;p24">
            <a:extLst>
              <a:ext uri="{FF2B5EF4-FFF2-40B4-BE49-F238E27FC236}">
                <a16:creationId xmlns:a16="http://schemas.microsoft.com/office/drawing/2014/main" xmlns="" id="{1CA78490-7E2D-4735-BB9C-B98A236FB7C1}"/>
              </a:ext>
            </a:extLst>
          </p:cNvPr>
          <p:cNvSpPr txBox="1">
            <a:spLocks/>
          </p:cNvSpPr>
          <p:nvPr/>
        </p:nvSpPr>
        <p:spPr>
          <a:xfrm>
            <a:off x="2196566" y="3153056"/>
            <a:ext cx="1060928" cy="531927"/>
          </a:xfrm>
          <a:prstGeom prst="rect">
            <a:avLst/>
          </a:prstGeom>
          <a:noFill/>
          <a:ln>
            <a:noFill/>
          </a:ln>
        </p:spPr>
        <p:txBody>
          <a:bodyPr spcFirstLastPara="1" vert="horz" wrap="square" lIns="91390" tIns="45698" rIns="91390" bIns="45698" rtlCol="0" anchor="t" anchorCtr="0">
            <a:noAutofit/>
          </a:bodyPr>
          <a:lstStyle>
            <a:lvl1pPr marL="609267" lvl="0" indent="-304632" algn="r" defTabSz="914400" rtl="0" eaLnBrk="1" latinLnBrk="0" hangingPunct="1">
              <a:lnSpc>
                <a:spcPct val="90000"/>
              </a:lnSpc>
              <a:spcBef>
                <a:spcPts val="1067"/>
              </a:spcBef>
              <a:spcAft>
                <a:spcPts val="0"/>
              </a:spcAft>
              <a:buClr>
                <a:srgbClr val="0054BC"/>
              </a:buClr>
              <a:buSzPts val="1000"/>
              <a:buFont typeface="Arial"/>
              <a:buNone/>
              <a:defRPr sz="1300" b="1" kern="1200">
                <a:solidFill>
                  <a:srgbClr val="0054BC"/>
                </a:solidFill>
                <a:latin typeface="Work Sans"/>
                <a:ea typeface="Work Sans"/>
                <a:cs typeface="Work Sans"/>
                <a:sym typeface="Work San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r"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1" i="0" u="none" strike="noStrike" kern="1200" cap="none" spc="0" normalizeH="0" baseline="0" noProof="0">
                <a:ln>
                  <a:noFill/>
                </a:ln>
                <a:solidFill>
                  <a:schemeClr val="accent1">
                    <a:lumMod val="75000"/>
                  </a:schemeClr>
                </a:solidFill>
                <a:effectLst/>
                <a:uLnTx/>
                <a:uFillTx/>
                <a:latin typeface="Work Sans" panose="020B0604020202020204" charset="0"/>
                <a:sym typeface="Work Sans"/>
              </a:rPr>
              <a:t>03.</a:t>
            </a:r>
            <a:endParaRPr kumimoji="0" lang="es-CO" sz="2400" b="1" i="0" u="none" strike="noStrike" kern="1200" cap="none" spc="0" normalizeH="0" baseline="0" noProof="0" dirty="0">
              <a:ln>
                <a:noFill/>
              </a:ln>
              <a:solidFill>
                <a:schemeClr val="accent1">
                  <a:lumMod val="75000"/>
                </a:schemeClr>
              </a:solidFill>
              <a:effectLst/>
              <a:uLnTx/>
              <a:uFillTx/>
              <a:latin typeface="Work Sans" panose="020B0604020202020204" charset="0"/>
              <a:sym typeface="Work Sans"/>
            </a:endParaRPr>
          </a:p>
        </p:txBody>
      </p:sp>
      <p:sp>
        <p:nvSpPr>
          <p:cNvPr id="17" name="Google Shape;164;p24">
            <a:extLst>
              <a:ext uri="{FF2B5EF4-FFF2-40B4-BE49-F238E27FC236}">
                <a16:creationId xmlns:a16="http://schemas.microsoft.com/office/drawing/2014/main" xmlns="" id="{CDD49F5E-E87D-49AA-8F47-9DB9FB8CDEDC}"/>
              </a:ext>
            </a:extLst>
          </p:cNvPr>
          <p:cNvSpPr txBox="1">
            <a:spLocks/>
          </p:cNvSpPr>
          <p:nvPr/>
        </p:nvSpPr>
        <p:spPr>
          <a:xfrm>
            <a:off x="2213297" y="3954859"/>
            <a:ext cx="1060928" cy="531927"/>
          </a:xfrm>
          <a:prstGeom prst="rect">
            <a:avLst/>
          </a:prstGeom>
          <a:noFill/>
          <a:ln>
            <a:noFill/>
          </a:ln>
        </p:spPr>
        <p:txBody>
          <a:bodyPr spcFirstLastPara="1" vert="horz" wrap="square" lIns="91390" tIns="45698" rIns="91390" bIns="45698" rtlCol="0" anchor="t" anchorCtr="0">
            <a:noAutofit/>
          </a:bodyPr>
          <a:lstStyle>
            <a:lvl1pPr marL="609267" lvl="0" indent="-304632" algn="r" defTabSz="914400" rtl="0" eaLnBrk="1" latinLnBrk="0" hangingPunct="1">
              <a:lnSpc>
                <a:spcPct val="90000"/>
              </a:lnSpc>
              <a:spcBef>
                <a:spcPts val="1067"/>
              </a:spcBef>
              <a:spcAft>
                <a:spcPts val="0"/>
              </a:spcAft>
              <a:buClr>
                <a:srgbClr val="0054BC"/>
              </a:buClr>
              <a:buSzPts val="1000"/>
              <a:buFont typeface="Arial"/>
              <a:buNone/>
              <a:defRPr sz="1300" b="1" kern="1200">
                <a:solidFill>
                  <a:srgbClr val="0054BC"/>
                </a:solidFill>
                <a:latin typeface="Work Sans"/>
                <a:ea typeface="Work Sans"/>
                <a:cs typeface="Work Sans"/>
                <a:sym typeface="Work San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r"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1" i="0" u="none" strike="noStrike" kern="1200" cap="none" spc="0" normalizeH="0" baseline="0" noProof="0">
                <a:ln>
                  <a:noFill/>
                </a:ln>
                <a:solidFill>
                  <a:schemeClr val="accent1">
                    <a:lumMod val="75000"/>
                  </a:schemeClr>
                </a:solidFill>
                <a:effectLst/>
                <a:uLnTx/>
                <a:uFillTx/>
                <a:latin typeface="Work Sans" panose="020B0604020202020204" charset="0"/>
                <a:sym typeface="Work Sans"/>
              </a:rPr>
              <a:t>04.</a:t>
            </a:r>
            <a:endParaRPr kumimoji="0" lang="es-CO" sz="2400" b="1" i="0" u="none" strike="noStrike" kern="1200" cap="none" spc="0" normalizeH="0" baseline="0" noProof="0" dirty="0">
              <a:ln>
                <a:noFill/>
              </a:ln>
              <a:solidFill>
                <a:schemeClr val="accent1">
                  <a:lumMod val="75000"/>
                </a:schemeClr>
              </a:solidFill>
              <a:effectLst/>
              <a:uLnTx/>
              <a:uFillTx/>
              <a:latin typeface="Work Sans" panose="020B0604020202020204" charset="0"/>
              <a:sym typeface="Work Sans"/>
            </a:endParaRPr>
          </a:p>
        </p:txBody>
      </p:sp>
      <p:sp>
        <p:nvSpPr>
          <p:cNvPr id="18" name="Google Shape;160;p24">
            <a:extLst>
              <a:ext uri="{FF2B5EF4-FFF2-40B4-BE49-F238E27FC236}">
                <a16:creationId xmlns:a16="http://schemas.microsoft.com/office/drawing/2014/main" xmlns="" id="{7B1D1AD1-65C7-4A7D-B43F-7E0CC0F364F4}"/>
              </a:ext>
            </a:extLst>
          </p:cNvPr>
          <p:cNvSpPr txBox="1">
            <a:spLocks/>
          </p:cNvSpPr>
          <p:nvPr/>
        </p:nvSpPr>
        <p:spPr>
          <a:xfrm>
            <a:off x="2958423" y="3947743"/>
            <a:ext cx="7484388" cy="627657"/>
          </a:xfrm>
          <a:prstGeom prst="rect">
            <a:avLst/>
          </a:prstGeom>
          <a:noFill/>
          <a:ln>
            <a:noFill/>
          </a:ln>
        </p:spPr>
        <p:txBody>
          <a:bodyPr spcFirstLastPara="1" vert="horz" wrap="square" lIns="91390" tIns="45698" rIns="91390" bIns="45698" rtlCol="0" anchor="t" anchorCtr="0">
            <a:noAutofit/>
          </a:bodyPr>
          <a:lstStyle>
            <a:lvl1pPr marL="609267" lvl="0" indent="-304632" algn="l" defTabSz="914400" rtl="0" eaLnBrk="1" latinLnBrk="0" hangingPunct="1">
              <a:lnSpc>
                <a:spcPct val="90000"/>
              </a:lnSpc>
              <a:spcBef>
                <a:spcPts val="1067"/>
              </a:spcBef>
              <a:spcAft>
                <a:spcPts val="0"/>
              </a:spcAft>
              <a:buClr>
                <a:srgbClr val="0054BC"/>
              </a:buClr>
              <a:buSzPts val="1000"/>
              <a:buFont typeface="Arial"/>
              <a:buNone/>
              <a:defRPr sz="1300" kern="1200">
                <a:solidFill>
                  <a:srgbClr val="0054BC"/>
                </a:solidFill>
                <a:latin typeface="+mn-lt"/>
                <a:ea typeface="+mn-ea"/>
                <a:cs typeface="+mn-c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609267" marR="0" lvl="0" indent="-304632" algn="l" defTabSz="914400" rtl="0" eaLnBrk="1" fontAlgn="auto" latinLnBrk="0" hangingPunct="1">
              <a:lnSpc>
                <a:spcPct val="90000"/>
              </a:lnSpc>
              <a:spcBef>
                <a:spcPts val="1067"/>
              </a:spcBef>
              <a:spcAft>
                <a:spcPts val="0"/>
              </a:spcAft>
              <a:buClr>
                <a:srgbClr val="0054BC"/>
              </a:buClr>
              <a:buSzPts val="1000"/>
              <a:buFont typeface="Arial"/>
              <a:buNone/>
              <a:tabLst/>
              <a:defRPr/>
            </a:pPr>
            <a:r>
              <a:rPr kumimoji="0" lang="es-MX" sz="2400" b="0" i="0" u="none" strike="noStrike" kern="1200" cap="none" spc="0" normalizeH="0" baseline="0" noProof="0" dirty="0">
                <a:ln>
                  <a:noFill/>
                </a:ln>
                <a:solidFill>
                  <a:schemeClr val="accent1">
                    <a:lumMod val="75000"/>
                  </a:schemeClr>
                </a:solidFill>
                <a:effectLst/>
                <a:uLnTx/>
                <a:uFillTx/>
                <a:latin typeface="Work Sans" panose="020B0604020202020204" charset="0"/>
              </a:rPr>
              <a:t>Lineamientos Roles </a:t>
            </a:r>
            <a:r>
              <a:rPr kumimoji="0" lang="es-ES" sz="2400" b="0" i="0" u="none" strike="noStrike" kern="1200" cap="none" spc="0" normalizeH="0" baseline="0" noProof="0" dirty="0">
                <a:ln>
                  <a:noFill/>
                </a:ln>
                <a:solidFill>
                  <a:schemeClr val="accent1">
                    <a:lumMod val="75000"/>
                  </a:schemeClr>
                </a:solidFill>
                <a:effectLst/>
                <a:uLnTx/>
                <a:uFillTx/>
                <a:latin typeface="Work Sans" panose="020B0604020202020204" charset="0"/>
              </a:rPr>
              <a:t>Oficinas de Control Interno</a:t>
            </a:r>
            <a:endParaRPr kumimoji="0" lang="es-MX" sz="2400" b="0" i="0" u="none" strike="noStrike" kern="1200" cap="none" spc="0" normalizeH="0" baseline="0" noProof="0" dirty="0">
              <a:ln>
                <a:noFill/>
              </a:ln>
              <a:solidFill>
                <a:schemeClr val="accent1">
                  <a:lumMod val="75000"/>
                </a:schemeClr>
              </a:solidFill>
              <a:effectLst/>
              <a:uLnTx/>
              <a:uFillTx/>
              <a:latin typeface="Work Sans" panose="020B0604020202020204" charset="0"/>
            </a:endParaRPr>
          </a:p>
          <a:p>
            <a:pPr marL="609267" marR="0" lvl="0" indent="-304632" algn="just" defTabSz="914400" rtl="0" eaLnBrk="1" fontAlgn="auto" latinLnBrk="0" hangingPunct="1">
              <a:lnSpc>
                <a:spcPct val="90000"/>
              </a:lnSpc>
              <a:spcBef>
                <a:spcPts val="1067"/>
              </a:spcBef>
              <a:spcAft>
                <a:spcPts val="0"/>
              </a:spcAft>
              <a:buClr>
                <a:srgbClr val="0054BC"/>
              </a:buClr>
              <a:buSzPts val="1000"/>
              <a:buFont typeface="Arial"/>
              <a:buNone/>
              <a:tabLst/>
              <a:defRPr/>
            </a:pPr>
            <a:r>
              <a:rPr kumimoji="0" lang="es-MX" sz="2400" b="0" i="0" u="none" strike="noStrike" kern="1200" cap="none" spc="0" normalizeH="0" baseline="0" noProof="0" dirty="0">
                <a:ln>
                  <a:noFill/>
                </a:ln>
                <a:solidFill>
                  <a:schemeClr val="accent1">
                    <a:lumMod val="75000"/>
                  </a:schemeClr>
                </a:solidFill>
                <a:effectLst/>
                <a:uLnTx/>
                <a:uFillTx/>
                <a:latin typeface="Work Sans" panose="020B0604020202020204" charset="0"/>
              </a:rPr>
              <a:t> </a:t>
            </a:r>
          </a:p>
        </p:txBody>
      </p:sp>
      <p:sp>
        <p:nvSpPr>
          <p:cNvPr id="19" name="Google Shape;158;p24">
            <a:extLst>
              <a:ext uri="{FF2B5EF4-FFF2-40B4-BE49-F238E27FC236}">
                <a16:creationId xmlns:a16="http://schemas.microsoft.com/office/drawing/2014/main" xmlns="" id="{E1903915-48E1-42A2-AB12-A905C5044F04}"/>
              </a:ext>
            </a:extLst>
          </p:cNvPr>
          <p:cNvSpPr txBox="1">
            <a:spLocks/>
          </p:cNvSpPr>
          <p:nvPr/>
        </p:nvSpPr>
        <p:spPr>
          <a:xfrm>
            <a:off x="2688193" y="2167607"/>
            <a:ext cx="7836099" cy="725054"/>
          </a:xfrm>
          <a:prstGeom prst="rect">
            <a:avLst/>
          </a:prstGeom>
          <a:noFill/>
          <a:ln>
            <a:noFill/>
          </a:ln>
        </p:spPr>
        <p:txBody>
          <a:bodyPr spcFirstLastPara="1" vert="horz" wrap="square" lIns="91344" tIns="45698" rIns="91344" bIns="45698" rtlCol="0" anchor="t" anchorCtr="0">
            <a:noAutofit/>
          </a:bodyPr>
          <a:lstStyle>
            <a:lvl1pPr marL="609267" lvl="0" indent="-304632" algn="l" defTabSz="914400" rtl="0" eaLnBrk="1" latinLnBrk="0" hangingPunct="1">
              <a:lnSpc>
                <a:spcPct val="90000"/>
              </a:lnSpc>
              <a:spcBef>
                <a:spcPts val="1067"/>
              </a:spcBef>
              <a:spcAft>
                <a:spcPts val="0"/>
              </a:spcAft>
              <a:buClr>
                <a:srgbClr val="0054BC"/>
              </a:buClr>
              <a:buSzPts val="1000"/>
              <a:buFont typeface="Arial"/>
              <a:buNone/>
              <a:defRPr sz="1300" kern="1200">
                <a:solidFill>
                  <a:srgbClr val="0054BC"/>
                </a:solidFill>
                <a:latin typeface="+mn-lt"/>
                <a:ea typeface="+mn-ea"/>
                <a:cs typeface="+mn-c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lvl="0" algn="just"/>
            <a:r>
              <a:rPr kumimoji="0" lang="es-CO" sz="2400" b="0" i="0" u="none" strike="noStrike" kern="1200" cap="none" spc="0" normalizeH="0" baseline="0" noProof="0" dirty="0">
                <a:ln>
                  <a:noFill/>
                </a:ln>
                <a:solidFill>
                  <a:schemeClr val="accent1">
                    <a:lumMod val="75000"/>
                  </a:schemeClr>
                </a:solidFill>
                <a:effectLst/>
                <a:uLnTx/>
                <a:uFillTx/>
                <a:latin typeface="Work Sans" panose="020B0604020202020204" charset="0"/>
              </a:rPr>
              <a:t>   </a:t>
            </a:r>
            <a:r>
              <a:rPr lang="es-MX" sz="2400" dirty="0">
                <a:solidFill>
                  <a:schemeClr val="accent1">
                    <a:lumMod val="75000"/>
                  </a:schemeClr>
                </a:solidFill>
                <a:latin typeface="Work Sans" panose="020B0604020202020204" charset="0"/>
              </a:rPr>
              <a:t>Lineamientos Generales elaboración informes de ley</a:t>
            </a:r>
            <a:endParaRPr kumimoji="0" lang="es-CO" sz="2400" b="0" i="0" u="none" strike="noStrike" kern="1200" cap="none" spc="0" normalizeH="0" baseline="0" noProof="0" dirty="0">
              <a:ln>
                <a:noFill/>
              </a:ln>
              <a:solidFill>
                <a:schemeClr val="accent1">
                  <a:lumMod val="75000"/>
                </a:schemeClr>
              </a:solidFill>
              <a:effectLst/>
              <a:uLnTx/>
              <a:uFillTx/>
              <a:latin typeface="Work Sans" panose="020B0604020202020204" charset="0"/>
            </a:endParaRPr>
          </a:p>
          <a:p>
            <a:pPr marL="609267" marR="0" lvl="0" indent="-304632" algn="just" defTabSz="914400" rtl="0" eaLnBrk="1" fontAlgn="auto" latinLnBrk="0" hangingPunct="1">
              <a:lnSpc>
                <a:spcPct val="90000"/>
              </a:lnSpc>
              <a:spcBef>
                <a:spcPts val="1067"/>
              </a:spcBef>
              <a:spcAft>
                <a:spcPts val="0"/>
              </a:spcAft>
              <a:buClr>
                <a:srgbClr val="0054BC"/>
              </a:buClr>
              <a:buSzPts val="1000"/>
              <a:buFont typeface="Arial"/>
              <a:buNone/>
              <a:tabLst/>
              <a:defRPr/>
            </a:pPr>
            <a:endParaRPr kumimoji="0" lang="es-CO" sz="2400" b="0" i="0" u="none" strike="noStrike" kern="1200" cap="none" spc="0" normalizeH="0" baseline="0" noProof="0" dirty="0">
              <a:ln>
                <a:noFill/>
              </a:ln>
              <a:solidFill>
                <a:schemeClr val="accent1">
                  <a:lumMod val="75000"/>
                </a:schemeClr>
              </a:solidFill>
              <a:effectLst/>
              <a:uLnTx/>
              <a:uFillTx/>
              <a:latin typeface="Work Sans" panose="020B0604020202020204" charset="0"/>
            </a:endParaRPr>
          </a:p>
        </p:txBody>
      </p:sp>
      <p:sp>
        <p:nvSpPr>
          <p:cNvPr id="20" name="Google Shape;164;p24">
            <a:extLst>
              <a:ext uri="{FF2B5EF4-FFF2-40B4-BE49-F238E27FC236}">
                <a16:creationId xmlns:a16="http://schemas.microsoft.com/office/drawing/2014/main" xmlns="" id="{3656896B-7C99-4914-BCAE-9B7C1EA35A3E}"/>
              </a:ext>
            </a:extLst>
          </p:cNvPr>
          <p:cNvSpPr txBox="1">
            <a:spLocks/>
          </p:cNvSpPr>
          <p:nvPr/>
        </p:nvSpPr>
        <p:spPr>
          <a:xfrm>
            <a:off x="2247121" y="4703527"/>
            <a:ext cx="1060928" cy="531927"/>
          </a:xfrm>
          <a:prstGeom prst="rect">
            <a:avLst/>
          </a:prstGeom>
          <a:noFill/>
          <a:ln>
            <a:noFill/>
          </a:ln>
        </p:spPr>
        <p:txBody>
          <a:bodyPr spcFirstLastPara="1" vert="horz" wrap="square" lIns="91390" tIns="45698" rIns="91390" bIns="45698" rtlCol="0" anchor="t" anchorCtr="0">
            <a:noAutofit/>
          </a:bodyPr>
          <a:lstStyle>
            <a:lvl1pPr marL="609267" lvl="0" indent="-304632" algn="r" defTabSz="914400" rtl="0" eaLnBrk="1" latinLnBrk="0" hangingPunct="1">
              <a:lnSpc>
                <a:spcPct val="90000"/>
              </a:lnSpc>
              <a:spcBef>
                <a:spcPts val="1067"/>
              </a:spcBef>
              <a:spcAft>
                <a:spcPts val="0"/>
              </a:spcAft>
              <a:buClr>
                <a:srgbClr val="0054BC"/>
              </a:buClr>
              <a:buSzPts val="1000"/>
              <a:buFont typeface="Arial"/>
              <a:buNone/>
              <a:defRPr sz="1300" b="1" kern="1200">
                <a:solidFill>
                  <a:srgbClr val="0054BC"/>
                </a:solidFill>
                <a:latin typeface="Work Sans"/>
                <a:ea typeface="Work Sans"/>
                <a:cs typeface="Work Sans"/>
                <a:sym typeface="Work San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r"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1" i="0" u="none" strike="noStrike" kern="1200" cap="none" spc="0" normalizeH="0" baseline="0" noProof="0" dirty="0">
                <a:ln>
                  <a:noFill/>
                </a:ln>
                <a:solidFill>
                  <a:schemeClr val="accent1">
                    <a:lumMod val="75000"/>
                  </a:schemeClr>
                </a:solidFill>
                <a:effectLst/>
                <a:uLnTx/>
                <a:uFillTx/>
                <a:latin typeface="Work Sans" panose="020B0604020202020204" charset="0"/>
                <a:sym typeface="Work Sans"/>
              </a:rPr>
              <a:t>05.</a:t>
            </a:r>
          </a:p>
        </p:txBody>
      </p:sp>
      <p:sp>
        <p:nvSpPr>
          <p:cNvPr id="21" name="Google Shape;160;p24">
            <a:extLst>
              <a:ext uri="{FF2B5EF4-FFF2-40B4-BE49-F238E27FC236}">
                <a16:creationId xmlns:a16="http://schemas.microsoft.com/office/drawing/2014/main" xmlns="" id="{50515878-2002-4086-85CA-7BE33EB4D378}"/>
              </a:ext>
            </a:extLst>
          </p:cNvPr>
          <p:cNvSpPr txBox="1">
            <a:spLocks/>
          </p:cNvSpPr>
          <p:nvPr/>
        </p:nvSpPr>
        <p:spPr>
          <a:xfrm>
            <a:off x="3282520" y="4693673"/>
            <a:ext cx="6246317" cy="627657"/>
          </a:xfrm>
          <a:prstGeom prst="rect">
            <a:avLst/>
          </a:prstGeom>
          <a:noFill/>
          <a:ln>
            <a:noFill/>
          </a:ln>
        </p:spPr>
        <p:txBody>
          <a:bodyPr spcFirstLastPara="1" vert="horz" wrap="square" lIns="91390" tIns="45698" rIns="91390" bIns="45698" rtlCol="0" anchor="t" anchorCtr="0">
            <a:noAutofit/>
          </a:bodyPr>
          <a:lstStyle>
            <a:lvl1pPr marL="609267" lvl="0" indent="-304632" algn="l" defTabSz="914400" rtl="0" eaLnBrk="1" latinLnBrk="0" hangingPunct="1">
              <a:lnSpc>
                <a:spcPct val="90000"/>
              </a:lnSpc>
              <a:spcBef>
                <a:spcPts val="1067"/>
              </a:spcBef>
              <a:spcAft>
                <a:spcPts val="0"/>
              </a:spcAft>
              <a:buClr>
                <a:srgbClr val="0054BC"/>
              </a:buClr>
              <a:buSzPts val="1000"/>
              <a:buFont typeface="Arial"/>
              <a:buNone/>
              <a:defRPr sz="1300" kern="1200">
                <a:solidFill>
                  <a:srgbClr val="0054BC"/>
                </a:solidFill>
                <a:latin typeface="+mn-lt"/>
                <a:ea typeface="+mn-ea"/>
                <a:cs typeface="+mn-c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just"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0" i="0" u="none" strike="noStrike" kern="1200" cap="none" spc="0" normalizeH="0" baseline="0" noProof="0" dirty="0">
                <a:ln>
                  <a:noFill/>
                </a:ln>
                <a:solidFill>
                  <a:schemeClr val="accent1">
                    <a:lumMod val="75000"/>
                  </a:schemeClr>
                </a:solidFill>
                <a:effectLst/>
                <a:uLnTx/>
                <a:uFillTx/>
                <a:latin typeface="Work Sans" panose="020B0604020202020204" charset="0"/>
              </a:rPr>
              <a:t>Panel Preguntas</a:t>
            </a:r>
            <a:endParaRPr kumimoji="0" lang="es-ES_tradnl" sz="2400" b="0" i="0" u="none" strike="noStrike" kern="1200" cap="none" spc="0" normalizeH="0" baseline="0" noProof="0" dirty="0">
              <a:ln>
                <a:noFill/>
              </a:ln>
              <a:solidFill>
                <a:schemeClr val="accent1">
                  <a:lumMod val="75000"/>
                </a:schemeClr>
              </a:solidFill>
              <a:effectLst/>
              <a:uLnTx/>
              <a:uFillTx/>
              <a:latin typeface="Work Sans" panose="020B0604020202020204" charset="0"/>
            </a:endParaRPr>
          </a:p>
        </p:txBody>
      </p:sp>
      <p:sp>
        <p:nvSpPr>
          <p:cNvPr id="22" name="CuadroTexto 21">
            <a:extLst>
              <a:ext uri="{FF2B5EF4-FFF2-40B4-BE49-F238E27FC236}">
                <a16:creationId xmlns:a16="http://schemas.microsoft.com/office/drawing/2014/main" xmlns="" id="{F45FDA74-83FF-4C07-A60E-7F3165910A5A}"/>
              </a:ext>
            </a:extLst>
          </p:cNvPr>
          <p:cNvSpPr txBox="1"/>
          <p:nvPr/>
        </p:nvSpPr>
        <p:spPr>
          <a:xfrm>
            <a:off x="3282520" y="1265633"/>
            <a:ext cx="724177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accent1">
                    <a:lumMod val="75000"/>
                  </a:schemeClr>
                </a:solidFill>
                <a:effectLst/>
                <a:uLnTx/>
                <a:uFillTx/>
                <a:latin typeface="Work Sans" panose="020B0604020202020204" charset="0"/>
              </a:rPr>
              <a:t>Articulación Sistema de Control Interno en el marco de MIPG</a:t>
            </a:r>
          </a:p>
        </p:txBody>
      </p:sp>
      <p:sp>
        <p:nvSpPr>
          <p:cNvPr id="23" name="Google Shape;164;p24">
            <a:extLst>
              <a:ext uri="{FF2B5EF4-FFF2-40B4-BE49-F238E27FC236}">
                <a16:creationId xmlns:a16="http://schemas.microsoft.com/office/drawing/2014/main" xmlns="" id="{77C72FEA-7E04-4564-B7C7-4BA568D8FCAF}"/>
              </a:ext>
            </a:extLst>
          </p:cNvPr>
          <p:cNvSpPr txBox="1">
            <a:spLocks/>
          </p:cNvSpPr>
          <p:nvPr/>
        </p:nvSpPr>
        <p:spPr>
          <a:xfrm>
            <a:off x="2255651" y="1176095"/>
            <a:ext cx="1060928" cy="531927"/>
          </a:xfrm>
          <a:prstGeom prst="rect">
            <a:avLst/>
          </a:prstGeom>
          <a:noFill/>
          <a:ln>
            <a:noFill/>
          </a:ln>
        </p:spPr>
        <p:txBody>
          <a:bodyPr spcFirstLastPara="1" vert="horz" wrap="square" lIns="91390" tIns="45698" rIns="91390" bIns="45698" rtlCol="0" anchor="t" anchorCtr="0">
            <a:noAutofit/>
          </a:bodyPr>
          <a:lstStyle>
            <a:lvl1pPr marL="609267" lvl="0" indent="-304632" algn="r" defTabSz="914400" rtl="0" eaLnBrk="1" latinLnBrk="0" hangingPunct="1">
              <a:lnSpc>
                <a:spcPct val="90000"/>
              </a:lnSpc>
              <a:spcBef>
                <a:spcPts val="1067"/>
              </a:spcBef>
              <a:spcAft>
                <a:spcPts val="0"/>
              </a:spcAft>
              <a:buClr>
                <a:srgbClr val="0054BC"/>
              </a:buClr>
              <a:buSzPts val="1000"/>
              <a:buFont typeface="Arial"/>
              <a:buNone/>
              <a:defRPr sz="1300" b="1" kern="1200">
                <a:solidFill>
                  <a:srgbClr val="0054BC"/>
                </a:solidFill>
                <a:latin typeface="Work Sans"/>
                <a:ea typeface="Work Sans"/>
                <a:cs typeface="Work Sans"/>
                <a:sym typeface="Work Sans"/>
              </a:defRPr>
            </a:lvl1pPr>
            <a:lvl2pPr marL="1218570" lvl="1"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2pPr>
            <a:lvl3pPr marL="1827848" lvl="2"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3pPr>
            <a:lvl4pPr marL="2437138" lvl="3"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4pPr>
            <a:lvl5pPr marL="3046404" lvl="4"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5pPr>
            <a:lvl6pPr marL="3655671" lvl="5"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6pPr>
            <a:lvl7pPr marL="4264960" lvl="6"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7pPr>
            <a:lvl8pPr marL="4874239" lvl="7"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8pPr>
            <a:lvl9pPr marL="5483542" lvl="8" indent="-389270" algn="l" defTabSz="914400" rtl="0" eaLnBrk="1" latinLnBrk="0" hangingPunct="1">
              <a:lnSpc>
                <a:spcPct val="90000"/>
              </a:lnSpc>
              <a:spcBef>
                <a:spcPts val="533"/>
              </a:spcBef>
              <a:spcAft>
                <a:spcPts val="0"/>
              </a:spcAft>
              <a:buClr>
                <a:srgbClr val="0054BC"/>
              </a:buClr>
              <a:buSzPts val="1000"/>
              <a:buFont typeface="Arial"/>
              <a:buChar char="•"/>
              <a:defRPr sz="1300" kern="1200">
                <a:solidFill>
                  <a:srgbClr val="0054BC"/>
                </a:solidFill>
                <a:latin typeface="+mn-lt"/>
                <a:ea typeface="+mn-ea"/>
                <a:cs typeface="+mn-cs"/>
              </a:defRPr>
            </a:lvl9pPr>
          </a:lstStyle>
          <a:p>
            <a:pPr marL="186182" marR="0" lvl="0" indent="0" algn="r" defTabSz="914400" rtl="0" eaLnBrk="1" fontAlgn="auto" latinLnBrk="0" hangingPunct="1">
              <a:lnSpc>
                <a:spcPct val="90000"/>
              </a:lnSpc>
              <a:spcBef>
                <a:spcPts val="1067"/>
              </a:spcBef>
              <a:spcAft>
                <a:spcPts val="0"/>
              </a:spcAft>
              <a:buClr>
                <a:srgbClr val="FFFFFF"/>
              </a:buClr>
              <a:buSzPts val="1400"/>
              <a:buFont typeface="Arial"/>
              <a:buNone/>
              <a:tabLst/>
              <a:defRPr/>
            </a:pPr>
            <a:r>
              <a:rPr kumimoji="0" lang="es-CO" sz="2400" b="1" i="0" u="none" strike="noStrike" kern="1200" cap="none" spc="0" normalizeH="0" baseline="0" noProof="0" dirty="0">
                <a:ln>
                  <a:noFill/>
                </a:ln>
                <a:solidFill>
                  <a:schemeClr val="accent1">
                    <a:lumMod val="75000"/>
                  </a:schemeClr>
                </a:solidFill>
                <a:effectLst/>
                <a:uLnTx/>
                <a:uFillTx/>
                <a:latin typeface="Work Sans" panose="020B0604020202020204" charset="0"/>
                <a:sym typeface="Work Sans"/>
              </a:rPr>
              <a:t>01.</a:t>
            </a:r>
          </a:p>
        </p:txBody>
      </p:sp>
    </p:spTree>
    <p:extLst>
      <p:ext uri="{BB962C8B-B14F-4D97-AF65-F5344CB8AC3E}">
        <p14:creationId xmlns:p14="http://schemas.microsoft.com/office/powerpoint/2010/main" val="3433377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4476822" y="1747863"/>
            <a:ext cx="633680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5400" dirty="0">
                <a:latin typeface="Work Sans" panose="020B0604020202020204" charset="0"/>
              </a:rPr>
              <a:t>Lineamientos Generales elaboración informes de ley</a:t>
            </a:r>
          </a:p>
        </p:txBody>
      </p:sp>
      <p:sp>
        <p:nvSpPr>
          <p:cNvPr id="7" name="Google Shape;142;p22">
            <a:extLst>
              <a:ext uri="{FF2B5EF4-FFF2-40B4-BE49-F238E27FC236}">
                <a16:creationId xmlns:a16="http://schemas.microsoft.com/office/drawing/2014/main" xmlns="" id="{4133A7C7-C3C8-4A0D-9B6C-66A30D1737EE}"/>
              </a:ext>
            </a:extLst>
          </p:cNvPr>
          <p:cNvSpPr txBox="1">
            <a:spLocks/>
          </p:cNvSpPr>
          <p:nvPr/>
        </p:nvSpPr>
        <p:spPr>
          <a:xfrm>
            <a:off x="935180" y="2039295"/>
            <a:ext cx="3611600" cy="858400"/>
          </a:xfrm>
          <a:prstGeom prst="rect">
            <a:avLst/>
          </a:prstGeom>
          <a:noFill/>
          <a:ln>
            <a:noFill/>
          </a:ln>
        </p:spPr>
        <p:txBody>
          <a:bodyPr spcFirstLastPara="1" vert="horz" wrap="square" lIns="91344" tIns="45698" rIns="91344" bIns="4569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9600" b="1" i="0" u="none" strike="noStrike" kern="1200" cap="none" spc="0" normalizeH="0" baseline="0" noProof="0" dirty="0">
                <a:ln>
                  <a:noFill/>
                </a:ln>
                <a:solidFill>
                  <a:prstClr val="black"/>
                </a:solidFill>
                <a:effectLst/>
                <a:uLnTx/>
                <a:uFillTx/>
                <a:latin typeface="Work Sans"/>
                <a:ea typeface="Work Sans"/>
                <a:cs typeface="Work Sans"/>
                <a:sym typeface="Work Sans"/>
              </a:rPr>
              <a:t>02.</a:t>
            </a:r>
          </a:p>
        </p:txBody>
      </p:sp>
    </p:spTree>
    <p:extLst>
      <p:ext uri="{BB962C8B-B14F-4D97-AF65-F5344CB8AC3E}">
        <p14:creationId xmlns:p14="http://schemas.microsoft.com/office/powerpoint/2010/main" val="2083541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Rectángulo">
            <a:extLst>
              <a:ext uri="{FF2B5EF4-FFF2-40B4-BE49-F238E27FC236}">
                <a16:creationId xmlns:a16="http://schemas.microsoft.com/office/drawing/2014/main" xmlns="" id="{E273D6C2-C3B1-144A-BFC3-54F26562B397}"/>
              </a:ext>
            </a:extLst>
          </p:cNvPr>
          <p:cNvSpPr/>
          <p:nvPr/>
        </p:nvSpPr>
        <p:spPr>
          <a:xfrm>
            <a:off x="329995" y="2094825"/>
            <a:ext cx="5908435" cy="3025765"/>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1083 de 2015 Capítulo 3, artículo 2.2.23.3</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Busca </a:t>
            </a:r>
            <a:r>
              <a:rPr kumimoji="0" lang="es-CO" sz="1733" b="1"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determinar el estado de la gestión y desempeño de las entidades públicas </a:t>
            </a: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del orden nacional y territorial, bajo los criterios y estructura de </a:t>
            </a:r>
            <a:r>
              <a:rPr kumimoji="0" lang="es-CO" sz="1733" b="1"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Modelo Integrado de Planeación y Gestión – MIPG </a:t>
            </a: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(evaluación de las políticas).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Busca también medir el </a:t>
            </a:r>
            <a:r>
              <a:rPr kumimoji="0" lang="es-CO" sz="1733" b="1"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avance del Sistema de Control Interno</a:t>
            </a: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 implementado a través del </a:t>
            </a:r>
            <a:r>
              <a:rPr kumimoji="0" lang="es-CO" sz="1733" b="1"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Modelo Estándar de Control Interno - MECI.</a:t>
            </a:r>
          </a:p>
        </p:txBody>
      </p:sp>
      <p:pic>
        <p:nvPicPr>
          <p:cNvPr id="13" name="Imagen 12"/>
          <p:cNvPicPr/>
          <p:nvPr/>
        </p:nvPicPr>
        <p:blipFill>
          <a:blip r:embed="rId2">
            <a:extLst>
              <a:ext uri="{28A0092B-C50C-407E-A947-70E740481C1C}">
                <a14:useLocalDpi xmlns:a14="http://schemas.microsoft.com/office/drawing/2010/main" val="0"/>
              </a:ext>
            </a:extLst>
          </a:blip>
          <a:stretch>
            <a:fillRect/>
          </a:stretch>
        </p:blipFill>
        <p:spPr>
          <a:xfrm>
            <a:off x="753539" y="1173654"/>
            <a:ext cx="3328108" cy="684415"/>
          </a:xfrm>
          <a:prstGeom prst="rect">
            <a:avLst/>
          </a:prstGeom>
        </p:spPr>
      </p:pic>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Medición del Desempeño Institucional MDI</a:t>
            </a:r>
          </a:p>
        </p:txBody>
      </p:sp>
      <p:sp>
        <p:nvSpPr>
          <p:cNvPr id="9" name="15 Rectángulo">
            <a:extLst>
              <a:ext uri="{FF2B5EF4-FFF2-40B4-BE49-F238E27FC236}">
                <a16:creationId xmlns:a16="http://schemas.microsoft.com/office/drawing/2014/main" xmlns="" id="{244C911D-400A-4CF3-8A77-0AA37D70AD94}"/>
              </a:ext>
            </a:extLst>
          </p:cNvPr>
          <p:cNvSpPr/>
          <p:nvPr/>
        </p:nvSpPr>
        <p:spPr>
          <a:xfrm>
            <a:off x="7180684" y="4287409"/>
            <a:ext cx="4800961" cy="315469"/>
          </a:xfrm>
          <a:prstGeom prst="rect">
            <a:avLst/>
          </a:prstGeom>
        </p:spPr>
        <p:txBody>
          <a:bodyPr wrap="square" lIns="68565" tIns="34289" rIns="68565" bIns="34289">
            <a:spAutoFit/>
          </a:bodyPr>
          <a:lstStyle/>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charset="0"/>
                <a:ea typeface="Arial Narrow" charset="0"/>
                <a:cs typeface="Arial Narrow" charset="0"/>
              </a:rPr>
              <a:t>Cubre el anterior Informe Ejecutivo Anual de Control Interno</a:t>
            </a:r>
          </a:p>
        </p:txBody>
      </p:sp>
      <p:pic>
        <p:nvPicPr>
          <p:cNvPr id="14" name="Imagen 9">
            <a:extLst>
              <a:ext uri="{FF2B5EF4-FFF2-40B4-BE49-F238E27FC236}">
                <a16:creationId xmlns:a16="http://schemas.microsoft.com/office/drawing/2014/main" xmlns="" id="{FD4DA3A0-7881-47AA-ADC7-CA6EE04B4E35}"/>
              </a:ext>
            </a:extLst>
          </p:cNvPr>
          <p:cNvPicPr>
            <a:picLocks noChangeAspect="1"/>
          </p:cNvPicPr>
          <p:nvPr/>
        </p:nvPicPr>
        <p:blipFill rotWithShape="1">
          <a:blip r:embed="rId3">
            <a:duotone>
              <a:schemeClr val="accent4">
                <a:shade val="45000"/>
                <a:satMod val="135000"/>
              </a:schemeClr>
              <a:prstClr val="white"/>
            </a:duotone>
          </a:blip>
          <a:srcRect l="15354" t="5423" r="7415" b="12934"/>
          <a:stretch/>
        </p:blipFill>
        <p:spPr>
          <a:xfrm>
            <a:off x="6674959" y="4225014"/>
            <a:ext cx="556915" cy="401774"/>
          </a:xfrm>
          <a:prstGeom prst="rect">
            <a:avLst/>
          </a:prstGeom>
        </p:spPr>
      </p:pic>
      <p:sp>
        <p:nvSpPr>
          <p:cNvPr id="15" name="Flecha: a la derecha con bandas 14">
            <a:extLst>
              <a:ext uri="{FF2B5EF4-FFF2-40B4-BE49-F238E27FC236}">
                <a16:creationId xmlns:a16="http://schemas.microsoft.com/office/drawing/2014/main" xmlns="" id="{096754D5-F126-4354-AC06-84B6CEFEC5A0}"/>
              </a:ext>
            </a:extLst>
          </p:cNvPr>
          <p:cNvSpPr/>
          <p:nvPr/>
        </p:nvSpPr>
        <p:spPr>
          <a:xfrm>
            <a:off x="6238430" y="4355419"/>
            <a:ext cx="391717" cy="459830"/>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15 Rectángulo">
            <a:extLst>
              <a:ext uri="{FF2B5EF4-FFF2-40B4-BE49-F238E27FC236}">
                <a16:creationId xmlns:a16="http://schemas.microsoft.com/office/drawing/2014/main" xmlns="" id="{084FE02B-6625-48C1-9568-427C004DE7A8}"/>
              </a:ext>
            </a:extLst>
          </p:cNvPr>
          <p:cNvSpPr/>
          <p:nvPr/>
        </p:nvSpPr>
        <p:spPr>
          <a:xfrm>
            <a:off x="7180685" y="4731936"/>
            <a:ext cx="4681320" cy="1054133"/>
          </a:xfrm>
          <a:prstGeom prst="rect">
            <a:avLst/>
          </a:prstGeom>
        </p:spPr>
        <p:txBody>
          <a:bodyPr wrap="square" lIns="68565" tIns="34289" rIns="68565" bIns="34289">
            <a:spAutoFit/>
          </a:bodyPr>
          <a:lstStyle/>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charset="0"/>
                <a:ea typeface="Arial Narrow" charset="0"/>
                <a:cs typeface="Arial Narrow" charset="0"/>
              </a:rPr>
              <a:t>Rendición de la cuenta anual ante organismo de control.</a:t>
            </a:r>
          </a:p>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Narrow" charset="0"/>
                <a:ea typeface="Arial Narrow" charset="0"/>
                <a:cs typeface="Arial Narrow" charset="0"/>
              </a:rPr>
              <a:t>(Se sustenta con la Circular Función Pública con lineamientos para el reporte entre tanto se adelanta y se cuenta con el certificado.</a:t>
            </a:r>
          </a:p>
        </p:txBody>
      </p:sp>
      <p:pic>
        <p:nvPicPr>
          <p:cNvPr id="17" name="Imagen 9">
            <a:extLst>
              <a:ext uri="{FF2B5EF4-FFF2-40B4-BE49-F238E27FC236}">
                <a16:creationId xmlns:a16="http://schemas.microsoft.com/office/drawing/2014/main" xmlns="" id="{84496F46-48D6-456B-86FB-7A195CF5958D}"/>
              </a:ext>
            </a:extLst>
          </p:cNvPr>
          <p:cNvPicPr>
            <a:picLocks noChangeAspect="1"/>
          </p:cNvPicPr>
          <p:nvPr/>
        </p:nvPicPr>
        <p:blipFill rotWithShape="1">
          <a:blip r:embed="rId3">
            <a:duotone>
              <a:schemeClr val="accent4">
                <a:shade val="45000"/>
                <a:satMod val="135000"/>
              </a:schemeClr>
              <a:prstClr val="white"/>
            </a:duotone>
          </a:blip>
          <a:srcRect l="15354" t="5423" r="7415" b="12934"/>
          <a:stretch/>
        </p:blipFill>
        <p:spPr>
          <a:xfrm>
            <a:off x="6674960" y="4779410"/>
            <a:ext cx="556915" cy="401774"/>
          </a:xfrm>
          <a:prstGeom prst="rect">
            <a:avLst/>
          </a:prstGeom>
        </p:spPr>
      </p:pic>
    </p:spTree>
    <p:extLst>
      <p:ext uri="{BB962C8B-B14F-4D97-AF65-F5344CB8AC3E}">
        <p14:creationId xmlns:p14="http://schemas.microsoft.com/office/powerpoint/2010/main" val="3645052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Quiénes son los responsables de reportar</a:t>
            </a:r>
          </a:p>
        </p:txBody>
      </p:sp>
      <p:sp>
        <p:nvSpPr>
          <p:cNvPr id="3" name="Google Shape;214;p28">
            <a:extLst>
              <a:ext uri="{FF2B5EF4-FFF2-40B4-BE49-F238E27FC236}">
                <a16:creationId xmlns:a16="http://schemas.microsoft.com/office/drawing/2014/main" xmlns="" id="{1198A8A2-4810-C344-BCF7-5A10DCA909FC}"/>
              </a:ext>
            </a:extLst>
          </p:cNvPr>
          <p:cNvSpPr txBox="1">
            <a:spLocks/>
          </p:cNvSpPr>
          <p:nvPr/>
        </p:nvSpPr>
        <p:spPr>
          <a:xfrm>
            <a:off x="245760" y="2690748"/>
            <a:ext cx="6648092" cy="32385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92652" marR="0" lvl="0" indent="-380990" algn="just" defTabSz="1219170" rtl="0" eaLnBrk="1" fontAlgn="auto" latinLnBrk="0" hangingPunct="1">
              <a:lnSpc>
                <a:spcPct val="100000"/>
              </a:lnSpc>
              <a:spcBef>
                <a:spcPts val="1067"/>
              </a:spcBef>
              <a:spcAft>
                <a:spcPts val="0"/>
              </a:spcAft>
              <a:buClr>
                <a:srgbClr val="FF3300"/>
              </a:buClr>
              <a:buSzPts val="1100"/>
              <a:buFont typeface="Wingdings" panose="05000000000000000000" pitchFamily="2" charset="2"/>
              <a:buChar char="§"/>
              <a:tabLst/>
              <a:defRPr/>
            </a:pP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La responsabilidad por el reporte de información recae en el </a:t>
            </a:r>
            <a:r>
              <a:rPr kumimoji="0" lang="es-CO" sz="1867" b="1" i="0" u="none" strike="noStrike" kern="0" cap="none" spc="0" normalizeH="0" baseline="0" noProof="0" dirty="0">
                <a:ln>
                  <a:noFill/>
                </a:ln>
                <a:solidFill>
                  <a:srgbClr val="000000"/>
                </a:solidFill>
                <a:effectLst/>
                <a:uLnTx/>
                <a:uFillTx/>
                <a:latin typeface="Work Sans Light" panose="020B0604020202020204" charset="0"/>
                <a:ea typeface="Work Sans Light"/>
                <a:cs typeface="Work Sans Light"/>
                <a:sym typeface="Arial"/>
              </a:rPr>
              <a:t>R</a:t>
            </a:r>
            <a:r>
              <a:rPr kumimoji="0" lang="es-CO" sz="1867" b="1" i="0" u="none" strike="noStrike" kern="0" cap="none" spc="0" normalizeH="0" baseline="0" noProof="0" dirty="0">
                <a:ln>
                  <a:noFill/>
                </a:ln>
                <a:solidFill>
                  <a:srgbClr val="000000"/>
                </a:solidFill>
                <a:effectLst/>
                <a:uLnTx/>
                <a:uFillTx/>
                <a:latin typeface="Work Sans Light" panose="020B0604020202020204" charset="0"/>
                <a:ea typeface="Work Sans"/>
                <a:cs typeface="Work Sans"/>
                <a:sym typeface="Arial"/>
              </a:rPr>
              <a:t>epresentante Legal </a:t>
            </a: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de cada entidad.</a:t>
            </a:r>
          </a:p>
          <a:p>
            <a:pPr marL="609585" marR="0" lvl="0" indent="-397923" algn="just" defTabSz="1219170" rtl="0" eaLnBrk="1" fontAlgn="auto" latinLnBrk="0" hangingPunct="1">
              <a:lnSpc>
                <a:spcPct val="100000"/>
              </a:lnSpc>
              <a:spcBef>
                <a:spcPts val="1067"/>
              </a:spcBef>
              <a:spcAft>
                <a:spcPts val="0"/>
              </a:spcAft>
              <a:buClr>
                <a:srgbClr val="FF3300"/>
              </a:buClr>
              <a:buSzPts val="1100"/>
              <a:buFont typeface="Wingdings" panose="05000000000000000000" pitchFamily="2" charset="2"/>
              <a:buChar char="§"/>
              <a:tabLst/>
              <a:defRPr/>
            </a:pP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El reporte se debe hacer a través del </a:t>
            </a:r>
            <a:r>
              <a:rPr kumimoji="0" lang="es-CO" sz="1867" b="1" i="0" u="none" strike="noStrike" kern="0" cap="none" spc="0" normalizeH="0" baseline="0" noProof="0" dirty="0">
                <a:ln>
                  <a:noFill/>
                </a:ln>
                <a:solidFill>
                  <a:srgbClr val="000000"/>
                </a:solidFill>
                <a:effectLst/>
                <a:uLnTx/>
                <a:uFillTx/>
                <a:latin typeface="Work Sans Light" panose="020B0604020202020204" charset="0"/>
                <a:ea typeface="Work Sans"/>
                <a:cs typeface="Work Sans"/>
                <a:sym typeface="Arial"/>
              </a:rPr>
              <a:t>Jefe de Planeación (JP) y del Jefe de Control Interno (JCI) </a:t>
            </a: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o quienes hagan sus veces.</a:t>
            </a:r>
          </a:p>
          <a:p>
            <a:pPr marL="609585" marR="0" lvl="0" indent="-397923" algn="just" defTabSz="1219170" rtl="0" eaLnBrk="1" fontAlgn="auto" latinLnBrk="0" hangingPunct="1">
              <a:lnSpc>
                <a:spcPct val="100000"/>
              </a:lnSpc>
              <a:spcBef>
                <a:spcPts val="1067"/>
              </a:spcBef>
              <a:spcAft>
                <a:spcPts val="0"/>
              </a:spcAft>
              <a:buClr>
                <a:srgbClr val="FF3300"/>
              </a:buClr>
              <a:buSzPts val="1100"/>
              <a:buFont typeface="Wingdings" panose="05000000000000000000" pitchFamily="2" charset="2"/>
              <a:buChar char="§"/>
              <a:tabLst/>
              <a:defRPr/>
            </a:pP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Para aquellas entidades que solamente reportan información relacionada con el </a:t>
            </a:r>
            <a:r>
              <a:rPr kumimoji="0" lang="es-CO" sz="1867" b="1" i="0" u="none" strike="noStrike" kern="0" cap="none" spc="0" normalizeH="0" baseline="0" noProof="0" dirty="0">
                <a:ln>
                  <a:noFill/>
                </a:ln>
                <a:solidFill>
                  <a:srgbClr val="000000"/>
                </a:solidFill>
                <a:effectLst/>
                <a:uLnTx/>
                <a:uFillTx/>
                <a:latin typeface="Work Sans Light" panose="020B0604020202020204" charset="0"/>
                <a:ea typeface="Work Sans"/>
                <a:cs typeface="Work Sans"/>
                <a:sym typeface="Arial"/>
              </a:rPr>
              <a:t>MECI</a:t>
            </a: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 el reporte será responsabilidad del </a:t>
            </a:r>
            <a:r>
              <a:rPr kumimoji="0" lang="es-CO" sz="1867" b="1" i="0" u="none" strike="noStrike" kern="0" cap="none" spc="0" normalizeH="0" baseline="0" noProof="0" dirty="0">
                <a:ln>
                  <a:noFill/>
                </a:ln>
                <a:solidFill>
                  <a:srgbClr val="000000"/>
                </a:solidFill>
                <a:effectLst/>
                <a:uLnTx/>
                <a:uFillTx/>
                <a:latin typeface="Work Sans Light" panose="020B0604020202020204" charset="0"/>
                <a:ea typeface="Work Sans"/>
                <a:cs typeface="Work Sans"/>
                <a:sym typeface="Arial"/>
              </a:rPr>
              <a:t>Jefe de Control Interno (JCI) </a:t>
            </a:r>
            <a:r>
              <a:rPr kumimoji="0" lang="es-CO" sz="1867" b="0" i="0" u="none" strike="noStrike" kern="0" cap="none" spc="0" normalizeH="0" baseline="0" noProof="0" dirty="0">
                <a:ln>
                  <a:noFill/>
                </a:ln>
                <a:solidFill>
                  <a:srgbClr val="000000"/>
                </a:solidFill>
                <a:effectLst/>
                <a:uLnTx/>
                <a:uFillTx/>
                <a:latin typeface="Work Sans Light"/>
                <a:ea typeface="Work Sans Light"/>
                <a:cs typeface="Work Sans Light"/>
                <a:sym typeface="Arial"/>
              </a:rPr>
              <a:t>o quien haga sus veces.</a:t>
            </a:r>
          </a:p>
        </p:txBody>
      </p:sp>
      <p:pic>
        <p:nvPicPr>
          <p:cNvPr id="4" name="Imagen 3" descr="banco_iconos_aguamarina-02.png">
            <a:extLst>
              <a:ext uri="{FF2B5EF4-FFF2-40B4-BE49-F238E27FC236}">
                <a16:creationId xmlns:a16="http://schemas.microsoft.com/office/drawing/2014/main" xmlns="" id="{4E5ED156-73E2-0A4E-82E3-CB8C0B9D9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991" y="709409"/>
            <a:ext cx="2435630" cy="2435630"/>
          </a:xfrm>
          <a:prstGeom prst="rect">
            <a:avLst/>
          </a:prstGeom>
        </p:spPr>
      </p:pic>
      <p:sp>
        <p:nvSpPr>
          <p:cNvPr id="5" name="15 Rectángulo">
            <a:extLst>
              <a:ext uri="{FF2B5EF4-FFF2-40B4-BE49-F238E27FC236}">
                <a16:creationId xmlns:a16="http://schemas.microsoft.com/office/drawing/2014/main" xmlns="" id="{ADCB0755-EECE-4E46-A081-41FEEB22F81B}"/>
              </a:ext>
            </a:extLst>
          </p:cNvPr>
          <p:cNvSpPr/>
          <p:nvPr/>
        </p:nvSpPr>
        <p:spPr>
          <a:xfrm>
            <a:off x="7903718" y="2795154"/>
            <a:ext cx="3999273" cy="807911"/>
          </a:xfrm>
          <a:prstGeom prst="rect">
            <a:avLst/>
          </a:prstGeom>
        </p:spPr>
        <p:txBody>
          <a:bodyPr wrap="square" lIns="68565" tIns="34289" rIns="68565" bIns="34289">
            <a:spAutoFit/>
          </a:bodyPr>
          <a:lstStyle/>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Work Sans" panose="020B0604020202020204" charset="0"/>
                <a:ea typeface="Arial Narrow" charset="0"/>
                <a:cs typeface="Arial Narrow" charset="0"/>
              </a:rPr>
              <a:t>Se trata de un </a:t>
            </a:r>
            <a:r>
              <a:rPr kumimoji="0" lang="es-CO" sz="1600" b="1" i="0" u="none" strike="noStrike" kern="1200" cap="none" spc="0" normalizeH="0" baseline="0" noProof="0" dirty="0">
                <a:ln>
                  <a:noFill/>
                </a:ln>
                <a:solidFill>
                  <a:srgbClr val="E5661D"/>
                </a:solidFill>
                <a:effectLst/>
                <a:uLnTx/>
                <a:uFillTx/>
                <a:latin typeface="Work Sans" panose="020B0604020202020204" charset="0"/>
                <a:ea typeface="Arial Narrow" charset="0"/>
                <a:cs typeface="Arial Narrow" charset="0"/>
              </a:rPr>
              <a:t>informe integral</a:t>
            </a:r>
            <a:r>
              <a:rPr kumimoji="0" lang="es-CO" sz="1600" b="0" i="0" u="none" strike="noStrike" kern="1200" cap="none" spc="0" normalizeH="0" baseline="0" noProof="0" dirty="0">
                <a:ln>
                  <a:noFill/>
                </a:ln>
                <a:solidFill>
                  <a:prstClr val="black">
                    <a:lumMod val="75000"/>
                    <a:lumOff val="25000"/>
                  </a:prstClr>
                </a:solidFill>
                <a:effectLst/>
                <a:uLnTx/>
                <a:uFillTx/>
                <a:latin typeface="Work Sans" panose="020B0604020202020204" charset="0"/>
                <a:ea typeface="Arial Narrow" charset="0"/>
                <a:cs typeface="Arial Narrow" charset="0"/>
              </a:rPr>
              <a:t>, si alguno de los 2 formularios no se diligencia la entidad no tendrá resultados.</a:t>
            </a:r>
          </a:p>
        </p:txBody>
      </p:sp>
      <p:pic>
        <p:nvPicPr>
          <p:cNvPr id="6" name="Imagen 9">
            <a:extLst>
              <a:ext uri="{FF2B5EF4-FFF2-40B4-BE49-F238E27FC236}">
                <a16:creationId xmlns:a16="http://schemas.microsoft.com/office/drawing/2014/main" xmlns="" id="{FDF7C8A1-DDC1-4A57-B35A-5A5A9501D36D}"/>
              </a:ext>
            </a:extLst>
          </p:cNvPr>
          <p:cNvPicPr>
            <a:picLocks noChangeAspect="1"/>
          </p:cNvPicPr>
          <p:nvPr/>
        </p:nvPicPr>
        <p:blipFill rotWithShape="1">
          <a:blip r:embed="rId3">
            <a:duotone>
              <a:schemeClr val="accent4">
                <a:shade val="45000"/>
                <a:satMod val="135000"/>
              </a:schemeClr>
              <a:prstClr val="white"/>
            </a:duotone>
          </a:blip>
          <a:srcRect l="15354" t="5423" r="7415" b="12934"/>
          <a:stretch/>
        </p:blipFill>
        <p:spPr>
          <a:xfrm>
            <a:off x="7346803" y="2875112"/>
            <a:ext cx="556915" cy="401774"/>
          </a:xfrm>
          <a:prstGeom prst="rect">
            <a:avLst/>
          </a:prstGeom>
        </p:spPr>
      </p:pic>
      <p:sp>
        <p:nvSpPr>
          <p:cNvPr id="7" name="15 Rectángulo">
            <a:extLst>
              <a:ext uri="{FF2B5EF4-FFF2-40B4-BE49-F238E27FC236}">
                <a16:creationId xmlns:a16="http://schemas.microsoft.com/office/drawing/2014/main" xmlns="" id="{B478B863-AB7F-4C7E-830F-58F749DEB9DC}"/>
              </a:ext>
            </a:extLst>
          </p:cNvPr>
          <p:cNvSpPr/>
          <p:nvPr/>
        </p:nvSpPr>
        <p:spPr>
          <a:xfrm>
            <a:off x="7903718" y="3755465"/>
            <a:ext cx="3999273" cy="1054133"/>
          </a:xfrm>
          <a:prstGeom prst="rect">
            <a:avLst/>
          </a:prstGeom>
        </p:spPr>
        <p:txBody>
          <a:bodyPr wrap="square" lIns="68565" tIns="34289" rIns="68565" bIns="34289">
            <a:spAutoFit/>
          </a:bodyPr>
          <a:lstStyle/>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Work Sans" panose="020B0604020202020204" charset="0"/>
                <a:ea typeface="Arial Narrow" charset="0"/>
                <a:cs typeface="Arial Narrow" charset="0"/>
              </a:rPr>
              <a:t>Debe existir un </a:t>
            </a:r>
            <a:r>
              <a:rPr kumimoji="0" lang="es-CO" sz="1600" b="1" i="0" u="none" strike="noStrike" kern="1200" cap="none" spc="0" normalizeH="0" baseline="0" noProof="0" dirty="0">
                <a:ln>
                  <a:noFill/>
                </a:ln>
                <a:solidFill>
                  <a:srgbClr val="E5661D"/>
                </a:solidFill>
                <a:effectLst/>
                <a:uLnTx/>
                <a:uFillTx/>
                <a:latin typeface="Work Sans" panose="020B0604020202020204" charset="0"/>
                <a:ea typeface="Arial Narrow" charset="0"/>
                <a:cs typeface="Arial Narrow" charset="0"/>
              </a:rPr>
              <a:t>trabajo en equipo </a:t>
            </a:r>
            <a:r>
              <a:rPr kumimoji="0" lang="es-CO" sz="1600" b="0" i="0" u="none" strike="noStrike" kern="1200" cap="none" spc="0" normalizeH="0" baseline="0" noProof="0" dirty="0">
                <a:ln>
                  <a:noFill/>
                </a:ln>
                <a:solidFill>
                  <a:prstClr val="black">
                    <a:lumMod val="75000"/>
                    <a:lumOff val="25000"/>
                  </a:prstClr>
                </a:solidFill>
                <a:effectLst/>
                <a:uLnTx/>
                <a:uFillTx/>
                <a:latin typeface="Work Sans" panose="020B0604020202020204" charset="0"/>
                <a:ea typeface="Arial Narrow" charset="0"/>
                <a:cs typeface="Arial Narrow" charset="0"/>
              </a:rPr>
              <a:t>entre los dos roles responsables del reporte y otros líderes internos de las políticas de gestión y desempeño de MIPG.</a:t>
            </a:r>
          </a:p>
        </p:txBody>
      </p:sp>
      <p:pic>
        <p:nvPicPr>
          <p:cNvPr id="8" name="Imagen 9">
            <a:extLst>
              <a:ext uri="{FF2B5EF4-FFF2-40B4-BE49-F238E27FC236}">
                <a16:creationId xmlns:a16="http://schemas.microsoft.com/office/drawing/2014/main" xmlns="" id="{8517EA2D-9E56-4201-916F-9B8858485686}"/>
              </a:ext>
            </a:extLst>
          </p:cNvPr>
          <p:cNvPicPr>
            <a:picLocks noChangeAspect="1"/>
          </p:cNvPicPr>
          <p:nvPr/>
        </p:nvPicPr>
        <p:blipFill rotWithShape="1">
          <a:blip r:embed="rId3">
            <a:duotone>
              <a:schemeClr val="accent4">
                <a:shade val="45000"/>
                <a:satMod val="135000"/>
              </a:schemeClr>
              <a:prstClr val="white"/>
            </a:duotone>
          </a:blip>
          <a:srcRect l="15354" t="5423" r="7415" b="12934"/>
          <a:stretch/>
        </p:blipFill>
        <p:spPr>
          <a:xfrm>
            <a:off x="7346803" y="3835423"/>
            <a:ext cx="556915" cy="401774"/>
          </a:xfrm>
          <a:prstGeom prst="rect">
            <a:avLst/>
          </a:prstGeom>
        </p:spPr>
      </p:pic>
    </p:spTree>
    <p:extLst>
      <p:ext uri="{BB962C8B-B14F-4D97-AF65-F5344CB8AC3E}">
        <p14:creationId xmlns:p14="http://schemas.microsoft.com/office/powerpoint/2010/main" val="180981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
            <a:extLst>
              <a:ext uri="{FF2B5EF4-FFF2-40B4-BE49-F238E27FC236}">
                <a16:creationId xmlns:a16="http://schemas.microsoft.com/office/drawing/2014/main" xmlns="" id="{880729E7-D1AF-4E44-AB3D-C74EF2DCEF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93" t="18479" r="17187" b="10846"/>
          <a:stretch/>
        </p:blipFill>
        <p:spPr>
          <a:xfrm>
            <a:off x="1484506" y="1912736"/>
            <a:ext cx="1852748" cy="1134577"/>
          </a:xfrm>
          <a:prstGeom prst="rect">
            <a:avLst/>
          </a:prstGeom>
        </p:spPr>
      </p:pic>
      <p:sp>
        <p:nvSpPr>
          <p:cNvPr id="12" name="4 Rectángulo">
            <a:extLst>
              <a:ext uri="{FF2B5EF4-FFF2-40B4-BE49-F238E27FC236}">
                <a16:creationId xmlns:a16="http://schemas.microsoft.com/office/drawing/2014/main" xmlns="" id="{E273D6C2-C3B1-144A-BFC3-54F26562B397}"/>
              </a:ext>
            </a:extLst>
          </p:cNvPr>
          <p:cNvSpPr/>
          <p:nvPr/>
        </p:nvSpPr>
        <p:spPr>
          <a:xfrm>
            <a:off x="198699" y="3064618"/>
            <a:ext cx="5103143" cy="1159035"/>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El instrumento empleado recolectar la información  para la medición del Desempeño Institucional, es el </a:t>
            </a:r>
            <a:r>
              <a:rPr kumimoji="0" lang="es-CO" sz="1733" b="1"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Formulario Único de Reporte y Avance de Gestión – FURAG.</a:t>
            </a:r>
            <a:endParaRPr kumimoji="0" lang="es-CO" sz="1733"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Medición del Desempeño Institucional MDI</a:t>
            </a:r>
          </a:p>
        </p:txBody>
      </p:sp>
      <p:sp>
        <p:nvSpPr>
          <p:cNvPr id="3" name="Rectángulo 2">
            <a:extLst>
              <a:ext uri="{FF2B5EF4-FFF2-40B4-BE49-F238E27FC236}">
                <a16:creationId xmlns:a16="http://schemas.microsoft.com/office/drawing/2014/main" xmlns="" id="{36584ED2-7921-442B-81DC-9BFFA8927DED}"/>
              </a:ext>
            </a:extLst>
          </p:cNvPr>
          <p:cNvSpPr/>
          <p:nvPr/>
        </p:nvSpPr>
        <p:spPr>
          <a:xfrm>
            <a:off x="6226197" y="1242743"/>
            <a:ext cx="5257101" cy="584775"/>
          </a:xfrm>
          <a:prstGeom prst="rect">
            <a:avLst/>
          </a:prstGeom>
        </p:spPr>
        <p:txBody>
          <a:bodyPr wrap="square">
            <a:spAutoFit/>
          </a:bodyPr>
          <a:lstStyle/>
          <a:p>
            <a:pPr lvl="0"/>
            <a:r>
              <a:rPr lang="es-CO" sz="1600" dirty="0">
                <a:solidFill>
                  <a:srgbClr val="073763"/>
                </a:solidFill>
                <a:latin typeface="Work Sans" panose="020B0604020202020204" charset="0"/>
                <a:hlinkClick r:id="rId3"/>
              </a:rPr>
              <a:t>https://www.funcionpublica.gov.co/web/mipg/medicion_desempeno</a:t>
            </a:r>
            <a:r>
              <a:rPr lang="es-CO" sz="1600" dirty="0">
                <a:solidFill>
                  <a:srgbClr val="073763"/>
                </a:solidFill>
                <a:latin typeface="Work Sans" panose="020B0604020202020204" charset="0"/>
              </a:rPr>
              <a:t> </a:t>
            </a:r>
            <a:endParaRPr kumimoji="0" lang="es-CO" sz="1600" b="0" i="0" u="none" strike="noStrike" kern="1200" cap="none" spc="0" normalizeH="0" baseline="0" noProof="0" dirty="0">
              <a:ln>
                <a:noFill/>
              </a:ln>
              <a:solidFill>
                <a:srgbClr val="073763"/>
              </a:solidFill>
              <a:effectLst/>
              <a:uLnTx/>
              <a:uFillTx/>
              <a:latin typeface="Work Sans" panose="020B0604020202020204" charset="0"/>
              <a:ea typeface="+mn-ea"/>
              <a:cs typeface="+mn-cs"/>
            </a:endParaRPr>
          </a:p>
        </p:txBody>
      </p:sp>
      <p:pic>
        <p:nvPicPr>
          <p:cNvPr id="19" name="Imagen 9">
            <a:extLst>
              <a:ext uri="{FF2B5EF4-FFF2-40B4-BE49-F238E27FC236}">
                <a16:creationId xmlns:a16="http://schemas.microsoft.com/office/drawing/2014/main" xmlns="" id="{1ED2BA53-E5B3-4979-9A22-632D9AB01C18}"/>
              </a:ext>
            </a:extLst>
          </p:cNvPr>
          <p:cNvPicPr>
            <a:picLocks noChangeAspect="1"/>
          </p:cNvPicPr>
          <p:nvPr/>
        </p:nvPicPr>
        <p:blipFill rotWithShape="1">
          <a:blip r:embed="rId4">
            <a:duotone>
              <a:schemeClr val="accent4">
                <a:shade val="45000"/>
                <a:satMod val="135000"/>
              </a:schemeClr>
              <a:prstClr val="white"/>
            </a:duotone>
          </a:blip>
          <a:srcRect l="15354" t="5423" r="7415" b="12934"/>
          <a:stretch/>
        </p:blipFill>
        <p:spPr>
          <a:xfrm>
            <a:off x="5669282" y="1242743"/>
            <a:ext cx="556915" cy="401774"/>
          </a:xfrm>
          <a:prstGeom prst="rect">
            <a:avLst/>
          </a:prstGeom>
        </p:spPr>
      </p:pic>
      <p:sp>
        <p:nvSpPr>
          <p:cNvPr id="20" name="Flecha: a la derecha con bandas 19">
            <a:extLst>
              <a:ext uri="{FF2B5EF4-FFF2-40B4-BE49-F238E27FC236}">
                <a16:creationId xmlns:a16="http://schemas.microsoft.com/office/drawing/2014/main" xmlns="" id="{ED0A274A-12B9-4CB5-BD74-F58A14AC0F1C}"/>
              </a:ext>
            </a:extLst>
          </p:cNvPr>
          <p:cNvSpPr/>
          <p:nvPr/>
        </p:nvSpPr>
        <p:spPr>
          <a:xfrm>
            <a:off x="5302774" y="3414220"/>
            <a:ext cx="391717" cy="459830"/>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Imagen 1">
            <a:extLst>
              <a:ext uri="{FF2B5EF4-FFF2-40B4-BE49-F238E27FC236}">
                <a16:creationId xmlns:a16="http://schemas.microsoft.com/office/drawing/2014/main" xmlns="" id="{29184262-1DC3-4C12-9699-06F5E1A644C2}"/>
              </a:ext>
            </a:extLst>
          </p:cNvPr>
          <p:cNvPicPr>
            <a:picLocks noChangeAspect="1"/>
          </p:cNvPicPr>
          <p:nvPr/>
        </p:nvPicPr>
        <p:blipFill rotWithShape="1">
          <a:blip r:embed="rId5"/>
          <a:srcRect l="33371" t="30644" r="21491" b="3732"/>
          <a:stretch/>
        </p:blipFill>
        <p:spPr>
          <a:xfrm>
            <a:off x="6103159" y="1870083"/>
            <a:ext cx="5503178" cy="4500516"/>
          </a:xfrm>
          <a:prstGeom prst="rect">
            <a:avLst/>
          </a:prstGeom>
        </p:spPr>
      </p:pic>
    </p:spTree>
    <p:extLst>
      <p:ext uri="{BB962C8B-B14F-4D97-AF65-F5344CB8AC3E}">
        <p14:creationId xmlns:p14="http://schemas.microsoft.com/office/powerpoint/2010/main" val="419457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65496" y="1228824"/>
            <a:ext cx="3324061" cy="666977"/>
          </a:xfrm>
          <a:prstGeom prst="rect">
            <a:avLst/>
          </a:prstGeom>
        </p:spPr>
        <p:txBody>
          <a:bodyPr wrap="square">
            <a:spAutoFit/>
          </a:bodyPr>
          <a:lstStyle/>
          <a:p>
            <a:pPr algn="ctr" defTabSz="1219170">
              <a:buClr>
                <a:srgbClr val="000000"/>
              </a:buClr>
            </a:pPr>
            <a:r>
              <a:rPr lang="es-CO" sz="1867" b="1" kern="0" dirty="0">
                <a:solidFill>
                  <a:srgbClr val="3C78D8"/>
                </a:solidFill>
                <a:latin typeface="Work Sans" panose="020B0604020202020204" charset="0"/>
                <a:cs typeface="Arial"/>
                <a:sym typeface="Arial"/>
              </a:rPr>
              <a:t>Circular Externa 100-001 del 17 de febrero de 2022</a:t>
            </a:r>
            <a:endParaRPr lang="es-CO" sz="1867" b="1" kern="0" dirty="0">
              <a:solidFill>
                <a:srgbClr val="FF6600"/>
              </a:solidFill>
              <a:latin typeface="Work Sans" panose="020B0604020202020204" charset="0"/>
              <a:cs typeface="Arial"/>
              <a:sym typeface="Arial"/>
            </a:endParaRPr>
          </a:p>
        </p:txBody>
      </p:sp>
      <p:pic>
        <p:nvPicPr>
          <p:cNvPr id="6" name="Imagen 68" descr="banco_iconos_FP-14.png"/>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4706904" y="1987996"/>
            <a:ext cx="732145" cy="732144"/>
          </a:xfrm>
          <a:prstGeom prst="rect">
            <a:avLst/>
          </a:prstGeom>
        </p:spPr>
      </p:pic>
      <p:sp>
        <p:nvSpPr>
          <p:cNvPr id="7" name="CuadroTexto 6"/>
          <p:cNvSpPr txBox="1"/>
          <p:nvPr/>
        </p:nvSpPr>
        <p:spPr>
          <a:xfrm>
            <a:off x="5439046" y="2107448"/>
            <a:ext cx="6533773" cy="769634"/>
          </a:xfrm>
          <a:prstGeom prst="rect">
            <a:avLst/>
          </a:prstGeom>
          <a:noFill/>
        </p:spPr>
        <p:txBody>
          <a:bodyPr wrap="square" rtlCol="0">
            <a:spAutoFit/>
          </a:bodyPr>
          <a:lstStyle/>
          <a:p>
            <a:pPr algn="just" defTabSz="1219170">
              <a:buClr>
                <a:srgbClr val="000000"/>
              </a:buClr>
            </a:pPr>
            <a:r>
              <a:rPr lang="es-ES" sz="1467" kern="0" dirty="0">
                <a:solidFill>
                  <a:srgbClr val="000000"/>
                </a:solidFill>
                <a:latin typeface="Work Sans" panose="020B0604020202020204" charset="0"/>
                <a:cs typeface="Arial"/>
                <a:sym typeface="Arial"/>
              </a:rPr>
              <a:t>La medición del Desempeño Institucional MDI y del Sistema de Control Interno se efectuara para el período comprendido entre el </a:t>
            </a:r>
            <a:r>
              <a:rPr lang="es-ES" sz="1467" b="1" kern="0" dirty="0">
                <a:solidFill>
                  <a:srgbClr val="3C78D8"/>
                </a:solidFill>
                <a:latin typeface="Work Sans" panose="020B0604020202020204" charset="0"/>
                <a:cs typeface="Arial"/>
                <a:sym typeface="Arial"/>
              </a:rPr>
              <a:t>1º de enero y el 31 de diciembre de 2020.</a:t>
            </a:r>
            <a:endParaRPr lang="es-CO" sz="1467" b="1" kern="0" dirty="0">
              <a:solidFill>
                <a:srgbClr val="3C78D8"/>
              </a:solidFill>
              <a:latin typeface="Work Sans" panose="020B0604020202020204" charset="0"/>
              <a:cs typeface="Arial"/>
              <a:sym typeface="Arial"/>
            </a:endParaRPr>
          </a:p>
        </p:txBody>
      </p:sp>
      <p:sp>
        <p:nvSpPr>
          <p:cNvPr id="8" name="CuadroTexto 7"/>
          <p:cNvSpPr txBox="1"/>
          <p:nvPr/>
        </p:nvSpPr>
        <p:spPr>
          <a:xfrm>
            <a:off x="5439046" y="3526540"/>
            <a:ext cx="6533773" cy="769634"/>
          </a:xfrm>
          <a:prstGeom prst="rect">
            <a:avLst/>
          </a:prstGeom>
          <a:noFill/>
        </p:spPr>
        <p:txBody>
          <a:bodyPr wrap="square" rtlCol="0">
            <a:spAutoFit/>
          </a:bodyPr>
          <a:lstStyle/>
          <a:p>
            <a:pPr algn="just" defTabSz="1219170">
              <a:buClr>
                <a:srgbClr val="000000"/>
              </a:buClr>
            </a:pPr>
            <a:r>
              <a:rPr lang="es-ES" sz="1467" kern="0" dirty="0">
                <a:solidFill>
                  <a:srgbClr val="000000"/>
                </a:solidFill>
                <a:latin typeface="Work Sans" panose="020B0604020202020204" charset="0"/>
                <a:cs typeface="Arial"/>
                <a:sym typeface="Arial"/>
              </a:rPr>
              <a:t>El aplicativo FURAG estará abierto entre el </a:t>
            </a:r>
            <a:r>
              <a:rPr lang="es-ES" sz="1467" b="1" kern="0" dirty="0">
                <a:solidFill>
                  <a:srgbClr val="3C78D8"/>
                </a:solidFill>
                <a:latin typeface="Work Sans" panose="020B0604020202020204" charset="0"/>
                <a:cs typeface="Arial"/>
                <a:sym typeface="Arial"/>
              </a:rPr>
              <a:t>21 de febrero y el 25 de marzo de 2022.</a:t>
            </a:r>
            <a:r>
              <a:rPr lang="es-ES" sz="1467" kern="0" dirty="0">
                <a:solidFill>
                  <a:srgbClr val="000000"/>
                </a:solidFill>
                <a:latin typeface="Work Sans" panose="020B0604020202020204" charset="0"/>
                <a:cs typeface="Arial"/>
                <a:sym typeface="Arial"/>
              </a:rPr>
              <a:t> Este sistema de información es el único mecanismos a través del cual se hará el respectivo reporte de información.</a:t>
            </a:r>
            <a:endParaRPr lang="es-CO" sz="1467" kern="0" dirty="0">
              <a:solidFill>
                <a:srgbClr val="000000"/>
              </a:solidFill>
              <a:latin typeface="Work Sans" panose="020B0604020202020204" charset="0"/>
              <a:cs typeface="Arial"/>
              <a:sym typeface="Arial"/>
            </a:endParaRPr>
          </a:p>
        </p:txBody>
      </p:sp>
      <p:sp>
        <p:nvSpPr>
          <p:cNvPr id="9" name="CuadroTexto 8"/>
          <p:cNvSpPr txBox="1"/>
          <p:nvPr/>
        </p:nvSpPr>
        <p:spPr>
          <a:xfrm>
            <a:off x="5439046" y="4885328"/>
            <a:ext cx="6533773" cy="1221168"/>
          </a:xfrm>
          <a:prstGeom prst="rect">
            <a:avLst/>
          </a:prstGeom>
          <a:noFill/>
        </p:spPr>
        <p:txBody>
          <a:bodyPr wrap="square" rtlCol="0">
            <a:spAutoFit/>
          </a:bodyPr>
          <a:lstStyle/>
          <a:p>
            <a:pPr algn="just" defTabSz="1219170">
              <a:buClr>
                <a:srgbClr val="000000"/>
              </a:buClr>
            </a:pPr>
            <a:r>
              <a:rPr lang="es-ES" sz="1467" kern="0" dirty="0">
                <a:solidFill>
                  <a:srgbClr val="000000"/>
                </a:solidFill>
                <a:latin typeface="Work Sans" panose="020B0604020202020204" charset="0"/>
                <a:cs typeface="Arial"/>
                <a:sym typeface="Arial"/>
              </a:rPr>
              <a:t>Es </a:t>
            </a:r>
            <a:r>
              <a:rPr lang="es-ES" sz="1467" b="1" kern="0" dirty="0">
                <a:solidFill>
                  <a:srgbClr val="3C78D8"/>
                </a:solidFill>
                <a:latin typeface="Work Sans" panose="020B0604020202020204" charset="0"/>
                <a:cs typeface="Arial"/>
                <a:sym typeface="Arial"/>
              </a:rPr>
              <a:t>responsabilidad de los representantes legales de cada entidad </a:t>
            </a:r>
            <a:r>
              <a:rPr lang="es-ES" sz="1467" kern="0" dirty="0">
                <a:solidFill>
                  <a:srgbClr val="000000"/>
                </a:solidFill>
                <a:latin typeface="Work Sans" panose="020B0604020202020204" charset="0"/>
                <a:cs typeface="Arial"/>
                <a:sym typeface="Arial"/>
              </a:rPr>
              <a:t>velar por la veracidad, confiabilidad y oportunidad de la información que se reporta a través del FURAG. Los jefes de planeación y jefes de control interno o quienes hagan sus veces, gestionarán internamente el reporte oportuno de la información solicitada.</a:t>
            </a:r>
            <a:endParaRPr lang="es-CO" sz="1467" kern="0" dirty="0">
              <a:solidFill>
                <a:srgbClr val="000000"/>
              </a:solidFill>
              <a:latin typeface="Work Sans" panose="020B0604020202020204" charset="0"/>
              <a:cs typeface="Arial"/>
              <a:sym typeface="Arial"/>
            </a:endParaRPr>
          </a:p>
        </p:txBody>
      </p:sp>
      <p:pic>
        <p:nvPicPr>
          <p:cNvPr id="10" name="Imagen 68" descr="banco_iconos_FP-14.png"/>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4706901" y="3427978"/>
            <a:ext cx="732144" cy="732143"/>
          </a:xfrm>
          <a:prstGeom prst="rect">
            <a:avLst/>
          </a:prstGeom>
        </p:spPr>
      </p:pic>
      <p:pic>
        <p:nvPicPr>
          <p:cNvPr id="11" name="Imagen 68" descr="banco_iconos_FP-14.png"/>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4706905" y="4778998"/>
            <a:ext cx="732144" cy="732143"/>
          </a:xfrm>
          <a:prstGeom prst="rect">
            <a:avLst/>
          </a:prstGeom>
        </p:spPr>
      </p:pic>
      <p:sp>
        <p:nvSpPr>
          <p:cNvPr id="12" name="CuadroTexto 6">
            <a:extLst>
              <a:ext uri="{FF2B5EF4-FFF2-40B4-BE49-F238E27FC236}">
                <a16:creationId xmlns:a16="http://schemas.microsoft.com/office/drawing/2014/main" xmlns="" id="{43D4AADB-F36A-4DB5-8298-3B6AF19BAA47}"/>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Cronograma General</a:t>
            </a:r>
          </a:p>
        </p:txBody>
      </p:sp>
      <p:pic>
        <p:nvPicPr>
          <p:cNvPr id="4" name="Imagen 3">
            <a:extLst>
              <a:ext uri="{FF2B5EF4-FFF2-40B4-BE49-F238E27FC236}">
                <a16:creationId xmlns:a16="http://schemas.microsoft.com/office/drawing/2014/main" xmlns="" id="{D4FF45E4-5240-46D0-9AF5-C1C27D239D6F}"/>
              </a:ext>
            </a:extLst>
          </p:cNvPr>
          <p:cNvPicPr>
            <a:picLocks noChangeAspect="1"/>
          </p:cNvPicPr>
          <p:nvPr/>
        </p:nvPicPr>
        <p:blipFill rotWithShape="1">
          <a:blip r:embed="rId3"/>
          <a:srcRect l="20917" t="15780" r="44060" b="9725"/>
          <a:stretch/>
        </p:blipFill>
        <p:spPr>
          <a:xfrm>
            <a:off x="620785" y="1895801"/>
            <a:ext cx="3813484" cy="4562694"/>
          </a:xfrm>
          <a:prstGeom prst="rect">
            <a:avLst/>
          </a:prstGeom>
        </p:spPr>
      </p:pic>
    </p:spTree>
    <p:extLst>
      <p:ext uri="{BB962C8B-B14F-4D97-AF65-F5344CB8AC3E}">
        <p14:creationId xmlns:p14="http://schemas.microsoft.com/office/powerpoint/2010/main" val="673521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8" descr="banco_iconos_FP-14.png"/>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607948" y="1262704"/>
            <a:ext cx="691313" cy="691312"/>
          </a:xfrm>
          <a:prstGeom prst="rect">
            <a:avLst/>
          </a:prstGeom>
        </p:spPr>
      </p:pic>
      <p:sp>
        <p:nvSpPr>
          <p:cNvPr id="7" name="CuadroTexto 6"/>
          <p:cNvSpPr txBox="1"/>
          <p:nvPr/>
        </p:nvSpPr>
        <p:spPr>
          <a:xfrm>
            <a:off x="1299261" y="1288409"/>
            <a:ext cx="9979373" cy="892360"/>
          </a:xfrm>
          <a:prstGeom prst="rect">
            <a:avLst/>
          </a:prstGeom>
          <a:noFill/>
        </p:spPr>
        <p:txBody>
          <a:bodyPr wrap="square" rtlCol="0">
            <a:spAutoFit/>
          </a:bodyPr>
          <a:lstStyle/>
          <a:p>
            <a:pPr algn="just" defTabSz="1219170">
              <a:buClr>
                <a:srgbClr val="000000"/>
              </a:buClr>
            </a:pPr>
            <a:r>
              <a:rPr lang="es-ES" sz="1733" kern="0" dirty="0">
                <a:solidFill>
                  <a:srgbClr val="000000"/>
                </a:solidFill>
                <a:latin typeface="Work Sans" panose="020B0604020202020204" charset="0"/>
                <a:cs typeface="Arial"/>
                <a:sym typeface="Arial"/>
              </a:rPr>
              <a:t>La Circular </a:t>
            </a:r>
            <a:r>
              <a:rPr lang="es-MX" sz="1733" kern="0" dirty="0">
                <a:solidFill>
                  <a:srgbClr val="000000"/>
                </a:solidFill>
                <a:latin typeface="Work Sans" panose="020B0604020202020204" charset="0"/>
                <a:cs typeface="Arial"/>
                <a:sym typeface="Arial"/>
              </a:rPr>
              <a:t>100-001 del 17 de febrero de 2022</a:t>
            </a:r>
            <a:r>
              <a:rPr lang="es-ES" sz="1733" kern="0" dirty="0">
                <a:solidFill>
                  <a:srgbClr val="000000"/>
                </a:solidFill>
                <a:latin typeface="Work Sans" panose="020B0604020202020204" charset="0"/>
                <a:cs typeface="Arial"/>
                <a:sym typeface="Arial"/>
              </a:rPr>
              <a:t> define el calendario de apertura y cierre del Formulario Único de Reporte y Avance en la Gestión – FURAG, acorde con la siguiente distribución por grupos de entidades:</a:t>
            </a:r>
            <a:endParaRPr lang="es-CO" sz="1733" kern="0" dirty="0">
              <a:solidFill>
                <a:srgbClr val="000000"/>
              </a:solidFill>
              <a:latin typeface="Work Sans" panose="020B0604020202020204" charset="0"/>
              <a:cs typeface="Arial"/>
              <a:sym typeface="Arial"/>
            </a:endParaRPr>
          </a:p>
        </p:txBody>
      </p:sp>
      <p:graphicFrame>
        <p:nvGraphicFramePr>
          <p:cNvPr id="14" name="6 Tabla"/>
          <p:cNvGraphicFramePr>
            <a:graphicFrameLocks noGrp="1"/>
          </p:cNvGraphicFramePr>
          <p:nvPr>
            <p:extLst>
              <p:ext uri="{D42A27DB-BD31-4B8C-83A1-F6EECF244321}">
                <p14:modId xmlns:p14="http://schemas.microsoft.com/office/powerpoint/2010/main" val="1031606240"/>
              </p:ext>
            </p:extLst>
          </p:nvPr>
        </p:nvGraphicFramePr>
        <p:xfrm>
          <a:off x="1299261" y="2289056"/>
          <a:ext cx="10344658" cy="4045372"/>
        </p:xfrm>
        <a:graphic>
          <a:graphicData uri="http://schemas.openxmlformats.org/drawingml/2006/table">
            <a:tbl>
              <a:tblPr firstRow="1" bandRow="1">
                <a:tableStyleId>{91EBBBCC-DAD2-459C-BE2E-F6DE35CF9A28}</a:tableStyleId>
              </a:tblPr>
              <a:tblGrid>
                <a:gridCol w="8124820">
                  <a:extLst>
                    <a:ext uri="{9D8B030D-6E8A-4147-A177-3AD203B41FA5}">
                      <a16:colId xmlns:a16="http://schemas.microsoft.com/office/drawing/2014/main" xmlns="" val="20000"/>
                    </a:ext>
                  </a:extLst>
                </a:gridCol>
                <a:gridCol w="2219838">
                  <a:extLst>
                    <a:ext uri="{9D8B030D-6E8A-4147-A177-3AD203B41FA5}">
                      <a16:colId xmlns:a16="http://schemas.microsoft.com/office/drawing/2014/main" xmlns="" val="2390012463"/>
                    </a:ext>
                  </a:extLst>
                </a:gridCol>
              </a:tblGrid>
              <a:tr h="46397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s-CO" sz="1900" b="1" dirty="0">
                          <a:solidFill>
                            <a:schemeClr val="bg1"/>
                          </a:solidFill>
                          <a:latin typeface="Work Sans" panose="020B0604020202020204" charset="0"/>
                        </a:rPr>
                        <a:t>Acceso al</a:t>
                      </a:r>
                      <a:r>
                        <a:rPr lang="es-CO" sz="1900" b="1" baseline="0" dirty="0">
                          <a:solidFill>
                            <a:schemeClr val="bg1"/>
                          </a:solidFill>
                          <a:latin typeface="Work Sans" panose="020B0604020202020204" charset="0"/>
                        </a:rPr>
                        <a:t> aplicativo</a:t>
                      </a:r>
                      <a:endParaRPr lang="es-CO" sz="1900" b="1" i="0" dirty="0">
                        <a:solidFill>
                          <a:schemeClr val="bg1"/>
                        </a:solidFill>
                        <a:latin typeface="Work Sans" panose="020B0604020202020204" charset="0"/>
                        <a:cs typeface="Arial"/>
                      </a:endParaRPr>
                    </a:p>
                  </a:txBody>
                  <a:tcPr marL="121920" marR="121920" marT="60960" marB="60960" anchor="ctr"/>
                </a:tc>
                <a:tc>
                  <a:txBody>
                    <a:bodyPr/>
                    <a:lstStyle/>
                    <a:p>
                      <a:pPr algn="ctr"/>
                      <a:r>
                        <a:rPr lang="es-CO" sz="1900" b="1" i="0" dirty="0">
                          <a:solidFill>
                            <a:schemeClr val="bg1"/>
                          </a:solidFill>
                          <a:latin typeface="Work Sans" panose="020B0604020202020204" charset="0"/>
                          <a:cs typeface="Arial"/>
                        </a:rPr>
                        <a:t>Fechas</a:t>
                      </a:r>
                    </a:p>
                  </a:txBody>
                  <a:tcPr marL="121920" marR="121920" marT="60960" marB="60960" anchor="ctr"/>
                </a:tc>
                <a:extLst>
                  <a:ext uri="{0D108BD9-81ED-4DB2-BD59-A6C34878D82A}">
                    <a16:rowId xmlns:a16="http://schemas.microsoft.com/office/drawing/2014/main" xmlns="" val="10000"/>
                  </a:ext>
                </a:extLst>
              </a:tr>
              <a:tr h="463972">
                <a:tc>
                  <a:txBody>
                    <a:bodyPr/>
                    <a:lstStyle/>
                    <a:p>
                      <a:pPr algn="just"/>
                      <a:r>
                        <a:rPr lang="es-CO" sz="1900" dirty="0">
                          <a:solidFill>
                            <a:schemeClr val="bg1">
                              <a:lumMod val="50000"/>
                            </a:schemeClr>
                          </a:solidFill>
                          <a:latin typeface="Work Sans" panose="020B0604020202020204" charset="0"/>
                        </a:rPr>
                        <a:t>Entidades nacionales y entidades Distrito Capital</a:t>
                      </a:r>
                      <a:endParaRPr lang="es-CO" sz="1900" b="0" i="0" dirty="0">
                        <a:solidFill>
                          <a:schemeClr val="bg1">
                            <a:lumMod val="50000"/>
                          </a:schemeClr>
                        </a:solidFill>
                        <a:latin typeface="Work Sans" panose="020B0604020202020204" charset="0"/>
                        <a:cs typeface="Arial"/>
                      </a:endParaRPr>
                    </a:p>
                  </a:txBody>
                  <a:tcPr marL="121920" marR="121920" marT="60960" marB="60960" anchor="ctr"/>
                </a:tc>
                <a:tc>
                  <a:txBody>
                    <a:bodyPr/>
                    <a:lstStyle/>
                    <a:p>
                      <a:pPr algn="just"/>
                      <a:r>
                        <a:rPr lang="es-CO" sz="1600" b="0" i="0" dirty="0">
                          <a:solidFill>
                            <a:schemeClr val="bg1">
                              <a:lumMod val="50000"/>
                            </a:schemeClr>
                          </a:solidFill>
                          <a:latin typeface="Work Sans" panose="020B0604020202020204" charset="0"/>
                          <a:cs typeface="Arial"/>
                        </a:rPr>
                        <a:t>22 de marzo de 2022</a:t>
                      </a:r>
                    </a:p>
                  </a:txBody>
                  <a:tcPr marL="121920" marR="121920" marT="60960" marB="60960" anchor="ctr"/>
                </a:tc>
                <a:extLst>
                  <a:ext uri="{0D108BD9-81ED-4DB2-BD59-A6C34878D82A}">
                    <a16:rowId xmlns:a16="http://schemas.microsoft.com/office/drawing/2014/main" xmlns="" val="10001"/>
                  </a:ext>
                </a:extLst>
              </a:tr>
              <a:tr h="975360">
                <a:tc>
                  <a:txBody>
                    <a:bodyPr/>
                    <a:lstStyle/>
                    <a:p>
                      <a:pPr algn="just"/>
                      <a:r>
                        <a:rPr lang="es-ES" sz="1900" dirty="0">
                          <a:solidFill>
                            <a:schemeClr val="bg1">
                              <a:lumMod val="50000"/>
                            </a:schemeClr>
                          </a:solidFill>
                          <a:latin typeface="Work Sans" panose="020B0604020202020204" charset="0"/>
                        </a:rPr>
                        <a:t>Entidades de los Departamentos de: </a:t>
                      </a:r>
                      <a:r>
                        <a:rPr lang="es-ES" sz="1900" b="1" dirty="0">
                          <a:solidFill>
                            <a:schemeClr val="bg1">
                              <a:lumMod val="50000"/>
                            </a:schemeClr>
                          </a:solidFill>
                          <a:latin typeface="Work Sans" panose="020B0604020202020204" charset="0"/>
                        </a:rPr>
                        <a:t>Amazonas, Antioquia, Arauca, Archipiélago de San Andrés y Providencia, Atlántico, Bolívar, Boyacá, Caldas y Caquetá</a:t>
                      </a:r>
                      <a:endParaRPr lang="es-CO" sz="1900" b="1" i="0" dirty="0">
                        <a:solidFill>
                          <a:schemeClr val="bg1">
                            <a:lumMod val="50000"/>
                          </a:schemeClr>
                        </a:solidFill>
                        <a:latin typeface="Work Sans" panose="020B0604020202020204" charset="0"/>
                        <a:cs typeface="Arial"/>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FFFFFF">
                              <a:lumMod val="50000"/>
                            </a:srgbClr>
                          </a:solidFill>
                          <a:effectLst/>
                          <a:uLnTx/>
                          <a:uFillTx/>
                          <a:latin typeface="Work Sans" panose="020B0604020202020204" charset="0"/>
                          <a:ea typeface="+mn-ea"/>
                          <a:cs typeface="Arial"/>
                          <a:sym typeface="Arial"/>
                        </a:rPr>
                        <a:t>23 de marzo de 2022</a:t>
                      </a:r>
                    </a:p>
                  </a:txBody>
                  <a:tcPr marL="121920" marR="121920" marT="60960" marB="60960" anchor="ctr"/>
                </a:tc>
                <a:extLst>
                  <a:ext uri="{0D108BD9-81ED-4DB2-BD59-A6C34878D82A}">
                    <a16:rowId xmlns:a16="http://schemas.microsoft.com/office/drawing/2014/main" xmlns="" val="10002"/>
                  </a:ext>
                </a:extLst>
              </a:tr>
              <a:tr h="975360">
                <a:tc>
                  <a:txBody>
                    <a:bodyPr/>
                    <a:lstStyle/>
                    <a:p>
                      <a:pPr algn="just"/>
                      <a:r>
                        <a:rPr lang="es-ES" sz="1900" dirty="0">
                          <a:solidFill>
                            <a:schemeClr val="bg1">
                              <a:lumMod val="50000"/>
                            </a:schemeClr>
                          </a:solidFill>
                          <a:latin typeface="Work Sans" panose="020B0604020202020204" charset="0"/>
                        </a:rPr>
                        <a:t>Entidades de los Departamentos de: </a:t>
                      </a:r>
                      <a:r>
                        <a:rPr lang="es-ES" sz="1900" b="1" dirty="0">
                          <a:solidFill>
                            <a:schemeClr val="bg1">
                              <a:lumMod val="50000"/>
                            </a:schemeClr>
                          </a:solidFill>
                          <a:latin typeface="Work Sans" panose="020B0604020202020204" charset="0"/>
                        </a:rPr>
                        <a:t>Casanare, Cauca, Cesar, Chocó, Córdoba, Cundinamarca, Guainía, Guaviare, Huila, La Guajira, Magdalena y Meta</a:t>
                      </a:r>
                      <a:endParaRPr lang="es-CO" sz="1900" b="1" i="0" dirty="0">
                        <a:solidFill>
                          <a:schemeClr val="bg1">
                            <a:lumMod val="50000"/>
                          </a:schemeClr>
                        </a:solidFill>
                        <a:latin typeface="Work Sans" panose="020B0604020202020204" charset="0"/>
                        <a:cs typeface="Arial"/>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FFFFFF">
                              <a:lumMod val="50000"/>
                            </a:srgbClr>
                          </a:solidFill>
                          <a:effectLst/>
                          <a:uLnTx/>
                          <a:uFillTx/>
                          <a:latin typeface="Work Sans" panose="020B0604020202020204" charset="0"/>
                          <a:ea typeface="+mn-ea"/>
                          <a:cs typeface="Arial"/>
                          <a:sym typeface="Arial"/>
                        </a:rPr>
                        <a:t>24 de marzo de 2022</a:t>
                      </a:r>
                    </a:p>
                  </a:txBody>
                  <a:tcPr marL="121920" marR="121920" marT="60960" marB="60960" anchor="ctr"/>
                </a:tc>
                <a:extLst>
                  <a:ext uri="{0D108BD9-81ED-4DB2-BD59-A6C34878D82A}">
                    <a16:rowId xmlns:a16="http://schemas.microsoft.com/office/drawing/2014/main" xmlns="" val="10003"/>
                  </a:ext>
                </a:extLst>
              </a:tr>
              <a:tr h="975360">
                <a:tc>
                  <a:txBody>
                    <a:bodyPr/>
                    <a:lstStyle/>
                    <a:p>
                      <a:pPr algn="just"/>
                      <a:r>
                        <a:rPr lang="es-ES" sz="1900" dirty="0">
                          <a:solidFill>
                            <a:schemeClr val="bg1">
                              <a:lumMod val="50000"/>
                            </a:schemeClr>
                          </a:solidFill>
                          <a:latin typeface="Work Sans" panose="020B0604020202020204" charset="0"/>
                        </a:rPr>
                        <a:t>Entidades de los Departamentos de: </a:t>
                      </a:r>
                      <a:r>
                        <a:rPr lang="es-ES" sz="1900" b="1" dirty="0">
                          <a:solidFill>
                            <a:schemeClr val="bg1">
                              <a:lumMod val="50000"/>
                            </a:schemeClr>
                          </a:solidFill>
                          <a:latin typeface="Work Sans" panose="020B0604020202020204" charset="0"/>
                        </a:rPr>
                        <a:t>Nariño, Norte de Santander, Putumayo, Quindío, Risaralda, Santander, Sucre, Tolima, Valle del Cauca, Vaupés y Vichada, y Consolidado Alcaldía Mayor de Bogotá</a:t>
                      </a:r>
                      <a:endParaRPr lang="es-CO" sz="1900" b="1" i="0" dirty="0">
                        <a:solidFill>
                          <a:schemeClr val="bg1">
                            <a:lumMod val="50000"/>
                          </a:schemeClr>
                        </a:solidFill>
                        <a:latin typeface="Work Sans" panose="020B0604020202020204" charset="0"/>
                        <a:cs typeface="Arial"/>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FFFFFF">
                              <a:lumMod val="50000"/>
                            </a:srgbClr>
                          </a:solidFill>
                          <a:effectLst/>
                          <a:uLnTx/>
                          <a:uFillTx/>
                          <a:latin typeface="Work Sans" panose="020B0604020202020204" charset="0"/>
                          <a:ea typeface="+mn-ea"/>
                          <a:cs typeface="Arial"/>
                          <a:sym typeface="Arial"/>
                        </a:rPr>
                        <a:t>25 de marzo de 2022</a:t>
                      </a:r>
                    </a:p>
                  </a:txBody>
                  <a:tcPr marL="121920" marR="121920" marT="60960" marB="60960" anchor="ctr"/>
                </a:tc>
                <a:extLst>
                  <a:ext uri="{0D108BD9-81ED-4DB2-BD59-A6C34878D82A}">
                    <a16:rowId xmlns:a16="http://schemas.microsoft.com/office/drawing/2014/main" xmlns="" val="10004"/>
                  </a:ext>
                </a:extLst>
              </a:tr>
            </a:tbl>
          </a:graphicData>
        </a:graphic>
      </p:graphicFrame>
      <p:sp>
        <p:nvSpPr>
          <p:cNvPr id="8" name="CuadroTexto 6">
            <a:extLst>
              <a:ext uri="{FF2B5EF4-FFF2-40B4-BE49-F238E27FC236}">
                <a16:creationId xmlns:a16="http://schemas.microsoft.com/office/drawing/2014/main" xmlns="" id="{F4E57044-29DB-4C46-B2B3-9010D68F04CD}"/>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Cronograma General</a:t>
            </a:r>
          </a:p>
        </p:txBody>
      </p:sp>
    </p:spTree>
    <p:extLst>
      <p:ext uri="{BB962C8B-B14F-4D97-AF65-F5344CB8AC3E}">
        <p14:creationId xmlns:p14="http://schemas.microsoft.com/office/powerpoint/2010/main" val="22895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Rectángulo">
            <a:extLst>
              <a:ext uri="{FF2B5EF4-FFF2-40B4-BE49-F238E27FC236}">
                <a16:creationId xmlns:a16="http://schemas.microsoft.com/office/drawing/2014/main" xmlns="" id="{E273D6C2-C3B1-144A-BFC3-54F26562B397}"/>
              </a:ext>
            </a:extLst>
          </p:cNvPr>
          <p:cNvSpPr/>
          <p:nvPr/>
        </p:nvSpPr>
        <p:spPr>
          <a:xfrm>
            <a:off x="329995" y="2094825"/>
            <a:ext cx="5357447" cy="2225738"/>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Modifica el anterior Informe Pormenorizado de Control Interno.</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Ley 1474 de 2011 art. 9 modificado por el Decreto 2106 de 2019. Artículo 156</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Circular Externa No. 100 – 006 de 2019 de Función Pública (Fechas de corte y publicación)</a:t>
            </a:r>
            <a:endPar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p:txBody>
      </p:sp>
      <p:sp>
        <p:nvSpPr>
          <p:cNvPr id="12" name="4 Rectángulo">
            <a:extLst>
              <a:ext uri="{FF2B5EF4-FFF2-40B4-BE49-F238E27FC236}">
                <a16:creationId xmlns:a16="http://schemas.microsoft.com/office/drawing/2014/main" xmlns="" id="{E273D6C2-C3B1-144A-BFC3-54F26562B397}"/>
              </a:ext>
            </a:extLst>
          </p:cNvPr>
          <p:cNvSpPr/>
          <p:nvPr/>
        </p:nvSpPr>
        <p:spPr>
          <a:xfrm>
            <a:off x="6081014" y="2191637"/>
            <a:ext cx="5357447" cy="892360"/>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El instrumento para su elaboración es el Formato diseñado por Función Pública en la vigencia 2020. </a:t>
            </a:r>
            <a:endParaRPr kumimoji="0" lang="es-CO" sz="1733"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
        <p:nvSpPr>
          <p:cNvPr id="8" name="CuadroTexto 6">
            <a:extLst>
              <a:ext uri="{FF2B5EF4-FFF2-40B4-BE49-F238E27FC236}">
                <a16:creationId xmlns:a16="http://schemas.microsoft.com/office/drawing/2014/main" xmlns="" id="{93210541-2926-4708-BFC1-15326305ECD0}"/>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Semestral Evaluación Sistema Control Interno</a:t>
            </a:r>
          </a:p>
        </p:txBody>
      </p:sp>
      <p:pic>
        <p:nvPicPr>
          <p:cNvPr id="14" name="Imagen 9">
            <a:extLst>
              <a:ext uri="{FF2B5EF4-FFF2-40B4-BE49-F238E27FC236}">
                <a16:creationId xmlns:a16="http://schemas.microsoft.com/office/drawing/2014/main" xmlns="" id="{FD4DA3A0-7881-47AA-ADC7-CA6EE04B4E35}"/>
              </a:ext>
            </a:extLst>
          </p:cNvPr>
          <p:cNvPicPr>
            <a:picLocks noChangeAspect="1"/>
          </p:cNvPicPr>
          <p:nvPr/>
        </p:nvPicPr>
        <p:blipFill rotWithShape="1">
          <a:blip r:embed="rId2">
            <a:duotone>
              <a:schemeClr val="accent4">
                <a:shade val="45000"/>
                <a:satMod val="135000"/>
              </a:schemeClr>
              <a:prstClr val="white"/>
            </a:duotone>
          </a:blip>
          <a:srcRect l="15354" t="5423" r="7415" b="12934"/>
          <a:stretch/>
        </p:blipFill>
        <p:spPr>
          <a:xfrm>
            <a:off x="146978" y="5067102"/>
            <a:ext cx="556915" cy="401774"/>
          </a:xfrm>
          <a:prstGeom prst="rect">
            <a:avLst/>
          </a:prstGeom>
        </p:spPr>
      </p:pic>
      <p:sp>
        <p:nvSpPr>
          <p:cNvPr id="15" name="Flecha: a la derecha con bandas 14">
            <a:extLst>
              <a:ext uri="{FF2B5EF4-FFF2-40B4-BE49-F238E27FC236}">
                <a16:creationId xmlns:a16="http://schemas.microsoft.com/office/drawing/2014/main" xmlns="" id="{096754D5-F126-4354-AC06-84B6CEFEC5A0}"/>
              </a:ext>
            </a:extLst>
          </p:cNvPr>
          <p:cNvSpPr/>
          <p:nvPr/>
        </p:nvSpPr>
        <p:spPr>
          <a:xfrm rot="5400000">
            <a:off x="2812859" y="4381666"/>
            <a:ext cx="391717" cy="459830"/>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 name="Tabla 3">
            <a:extLst>
              <a:ext uri="{FF2B5EF4-FFF2-40B4-BE49-F238E27FC236}">
                <a16:creationId xmlns:a16="http://schemas.microsoft.com/office/drawing/2014/main" xmlns="" id="{63A773C4-0C69-4314-9FCC-137D35A7A8E9}"/>
              </a:ext>
            </a:extLst>
          </p:cNvPr>
          <p:cNvGraphicFramePr>
            <a:graphicFrameLocks noGrp="1"/>
          </p:cNvGraphicFramePr>
          <p:nvPr/>
        </p:nvGraphicFramePr>
        <p:xfrm>
          <a:off x="722948" y="4921010"/>
          <a:ext cx="5031370" cy="914400"/>
        </p:xfrm>
        <a:graphic>
          <a:graphicData uri="http://schemas.openxmlformats.org/drawingml/2006/table">
            <a:tbl>
              <a:tblPr firstRow="1" firstCol="1" bandRow="1"/>
              <a:tblGrid>
                <a:gridCol w="2807091">
                  <a:extLst>
                    <a:ext uri="{9D8B030D-6E8A-4147-A177-3AD203B41FA5}">
                      <a16:colId xmlns:a16="http://schemas.microsoft.com/office/drawing/2014/main" xmlns="" val="4097525161"/>
                    </a:ext>
                  </a:extLst>
                </a:gridCol>
                <a:gridCol w="2224279">
                  <a:extLst>
                    <a:ext uri="{9D8B030D-6E8A-4147-A177-3AD203B41FA5}">
                      <a16:colId xmlns:a16="http://schemas.microsoft.com/office/drawing/2014/main" xmlns="" val="1261217688"/>
                    </a:ext>
                  </a:extLst>
                </a:gridCol>
              </a:tblGrid>
              <a:tr h="0">
                <a:tc>
                  <a:txBody>
                    <a:bodyPr/>
                    <a:lstStyle/>
                    <a:p>
                      <a:pPr algn="ctr">
                        <a:spcAft>
                          <a:spcPts val="0"/>
                        </a:spcAft>
                      </a:pPr>
                      <a:r>
                        <a:rPr lang="es-ES" sz="1200">
                          <a:effectLst/>
                          <a:latin typeface="Work Sans" panose="020B0604020202020204" charset="0"/>
                          <a:ea typeface="Times New Roman" panose="02020603050405020304" pitchFamily="18" charset="0"/>
                          <a:cs typeface="Times New Roman" panose="02020603050405020304" pitchFamily="18" charset="0"/>
                        </a:rPr>
                        <a:t>Fechas de Corte</a:t>
                      </a:r>
                      <a:endParaRPr lang="es-CO" sz="120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s-ES" sz="1200">
                          <a:effectLst/>
                          <a:latin typeface="Work Sans" panose="020B0604020202020204" charset="0"/>
                          <a:ea typeface="Times New Roman" panose="02020603050405020304" pitchFamily="18" charset="0"/>
                          <a:cs typeface="Times New Roman" panose="02020603050405020304" pitchFamily="18" charset="0"/>
                        </a:rPr>
                        <a:t>Fechas de Publicación</a:t>
                      </a:r>
                      <a:endParaRPr lang="es-CO" sz="120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1306863445"/>
                  </a:ext>
                </a:extLst>
              </a:tr>
              <a:tr h="0">
                <a:tc>
                  <a:txBody>
                    <a:bodyPr/>
                    <a:lstStyle/>
                    <a:p>
                      <a:pPr algn="ctr">
                        <a:spcAft>
                          <a:spcPts val="0"/>
                        </a:spcAft>
                      </a:pPr>
                      <a:r>
                        <a:rPr lang="es-ES" sz="1200" dirty="0">
                          <a:effectLst/>
                          <a:latin typeface="Work Sans" panose="020B0604020202020204" charset="0"/>
                          <a:ea typeface="Times New Roman" panose="02020603050405020304" pitchFamily="18" charset="0"/>
                          <a:cs typeface="Times New Roman" panose="02020603050405020304" pitchFamily="18" charset="0"/>
                        </a:rPr>
                        <a:t>1 de enero a 30 junio de cada vigencia</a:t>
                      </a:r>
                      <a:endParaRPr lang="es-CO" sz="1200" dirty="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effectLst/>
                          <a:latin typeface="Work Sans" panose="020B0604020202020204" charset="0"/>
                          <a:ea typeface="Times New Roman" panose="02020603050405020304" pitchFamily="18" charset="0"/>
                          <a:cs typeface="Times New Roman" panose="02020603050405020304" pitchFamily="18" charset="0"/>
                        </a:rPr>
                        <a:t>30 de julio de cada vigencia</a:t>
                      </a:r>
                      <a:endParaRPr lang="es-CO" sz="120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9182972"/>
                  </a:ext>
                </a:extLst>
              </a:tr>
              <a:tr h="0">
                <a:tc>
                  <a:txBody>
                    <a:bodyPr/>
                    <a:lstStyle/>
                    <a:p>
                      <a:pPr algn="ctr">
                        <a:spcAft>
                          <a:spcPts val="0"/>
                        </a:spcAft>
                      </a:pPr>
                      <a:r>
                        <a:rPr lang="es-ES" sz="1200" dirty="0">
                          <a:effectLst/>
                          <a:latin typeface="Work Sans" panose="020B0604020202020204" charset="0"/>
                          <a:ea typeface="Times New Roman" panose="02020603050405020304" pitchFamily="18" charset="0"/>
                          <a:cs typeface="Times New Roman" panose="02020603050405020304" pitchFamily="18" charset="0"/>
                        </a:rPr>
                        <a:t>1 de julio a 31 de diciembre de cada vigencia</a:t>
                      </a:r>
                      <a:endParaRPr lang="es-CO" sz="1200" dirty="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effectLst/>
                          <a:latin typeface="Work Sans" panose="020B0604020202020204" charset="0"/>
                          <a:ea typeface="Times New Roman" panose="02020603050405020304" pitchFamily="18" charset="0"/>
                          <a:cs typeface="Times New Roman" panose="02020603050405020304" pitchFamily="18" charset="0"/>
                        </a:rPr>
                        <a:t>31 de enero de la siguiente vigencia</a:t>
                      </a:r>
                      <a:endParaRPr lang="es-CO" sz="1200" dirty="0">
                        <a:effectLst/>
                        <a:latin typeface="Work Sans" panose="020B0604020202020204"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9453824"/>
                  </a:ext>
                </a:extLst>
              </a:tr>
            </a:tbl>
          </a:graphicData>
        </a:graphic>
      </p:graphicFrame>
      <p:pic>
        <p:nvPicPr>
          <p:cNvPr id="18" name="Picture 2">
            <a:extLst>
              <a:ext uri="{FF2B5EF4-FFF2-40B4-BE49-F238E27FC236}">
                <a16:creationId xmlns:a16="http://schemas.microsoft.com/office/drawing/2014/main" xmlns="" id="{11E234E6-7F38-4E00-AAA9-22F663016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1" t="23922" r="27360" b="6250"/>
          <a:stretch/>
        </p:blipFill>
        <p:spPr bwMode="auto">
          <a:xfrm>
            <a:off x="6504560" y="3207694"/>
            <a:ext cx="5031370" cy="281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041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13" name="CuadroTexto 6">
            <a:extLst>
              <a:ext uri="{FF2B5EF4-FFF2-40B4-BE49-F238E27FC236}">
                <a16:creationId xmlns:a16="http://schemas.microsoft.com/office/drawing/2014/main" xmlns="" id="{DFE1B1B7-527F-426C-A505-C25AE679D9F6}"/>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Semestral Evaluación Sistema Control Interno</a:t>
            </a:r>
          </a:p>
        </p:txBody>
      </p:sp>
      <p:sp>
        <p:nvSpPr>
          <p:cNvPr id="14" name="16 Rectángulo">
            <a:extLst>
              <a:ext uri="{FF2B5EF4-FFF2-40B4-BE49-F238E27FC236}">
                <a16:creationId xmlns:a16="http://schemas.microsoft.com/office/drawing/2014/main" xmlns="" id="{47523CF6-2680-4C70-B65D-9303531148DA}"/>
              </a:ext>
            </a:extLst>
          </p:cNvPr>
          <p:cNvSpPr/>
          <p:nvPr/>
        </p:nvSpPr>
        <p:spPr>
          <a:xfrm>
            <a:off x="2101183" y="1156036"/>
            <a:ext cx="9911852" cy="1261880"/>
          </a:xfrm>
          <a:prstGeom prst="rect">
            <a:avLst/>
          </a:prstGeom>
        </p:spPr>
        <p:txBody>
          <a:bodyPr wrap="square" lIns="91428" tIns="45718" rIns="91428" bIns="45718">
            <a:spAutoFit/>
          </a:bodyPr>
          <a:lstStyle/>
          <a:p>
            <a:pPr marL="0" marR="0" lvl="0" indent="0" algn="just" defTabSz="913946" rtl="0" eaLnBrk="1" fontAlgn="auto" latinLnBrk="0" hangingPunct="1">
              <a:lnSpc>
                <a:spcPct val="100000"/>
              </a:lnSpc>
              <a:spcBef>
                <a:spcPts val="0"/>
              </a:spcBef>
              <a:spcAft>
                <a:spcPts val="0"/>
              </a:spcAft>
              <a:buClrTx/>
              <a:buSzTx/>
              <a:buFontTx/>
              <a:buNone/>
              <a:tabLst/>
              <a:defRPr/>
            </a:pPr>
            <a:r>
              <a:rPr kumimoji="0" lang="es-CO"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Adelantar un </a:t>
            </a:r>
            <a:r>
              <a:rPr kumimoji="0" lang="es-CO" sz="19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rPr>
              <a:t>análisis articulado </a:t>
            </a:r>
            <a:r>
              <a:rPr kumimoji="0" lang="es-CO"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frente al </a:t>
            </a:r>
            <a:r>
              <a:rPr kumimoji="0" lang="es-CO" sz="19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rPr>
              <a:t>desarrollo de las políticas de gestión y desempeño</a:t>
            </a:r>
            <a:r>
              <a:rPr kumimoji="0" lang="es-CO"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contenidas en el modelo y </a:t>
            </a:r>
            <a:r>
              <a:rPr kumimoji="0" lang="es-CO" sz="19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rPr>
              <a:t>su efectividad en relación con la estructura de control</a:t>
            </a:r>
            <a:r>
              <a:rPr kumimoji="0" lang="es-CO"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éste último aspecto esencial para garantizar el buen manejo de los recursos, que las metas y objetivos se cumplan y se mejore la prestación del servicio a los usuarios, ejes fundamentales para la generación de valor público.</a:t>
            </a:r>
          </a:p>
        </p:txBody>
      </p:sp>
      <p:grpSp>
        <p:nvGrpSpPr>
          <p:cNvPr id="16" name="7 Grupo">
            <a:extLst>
              <a:ext uri="{FF2B5EF4-FFF2-40B4-BE49-F238E27FC236}">
                <a16:creationId xmlns:a16="http://schemas.microsoft.com/office/drawing/2014/main" xmlns="" id="{A05B5698-7193-4518-B5EF-D9AA9DFD99EC}"/>
              </a:ext>
            </a:extLst>
          </p:cNvPr>
          <p:cNvGrpSpPr/>
          <p:nvPr/>
        </p:nvGrpSpPr>
        <p:grpSpPr>
          <a:xfrm>
            <a:off x="490218" y="2811746"/>
            <a:ext cx="4491223" cy="2934699"/>
            <a:chOff x="490211" y="2811735"/>
            <a:chExt cx="4491222" cy="2934698"/>
          </a:xfrm>
        </p:grpSpPr>
        <p:sp>
          <p:nvSpPr>
            <p:cNvPr id="17" name="CuadroTexto 42">
              <a:extLst>
                <a:ext uri="{FF2B5EF4-FFF2-40B4-BE49-F238E27FC236}">
                  <a16:creationId xmlns:a16="http://schemas.microsoft.com/office/drawing/2014/main" xmlns="" id="{BFC8945D-67B1-4F76-A995-7F1A376F2440}"/>
                </a:ext>
              </a:extLst>
            </p:cNvPr>
            <p:cNvSpPr txBox="1"/>
            <p:nvPr/>
          </p:nvSpPr>
          <p:spPr>
            <a:xfrm>
              <a:off x="490211" y="4669219"/>
              <a:ext cx="4491222" cy="1077214"/>
            </a:xfrm>
            <a:prstGeom prst="rect">
              <a:avLst/>
            </a:prstGeom>
            <a:solidFill>
              <a:schemeClr val="bg1"/>
            </a:solidFill>
          </p:spPr>
          <p:txBody>
            <a:bodyPr wrap="square" lIns="91396" tIns="45718" rIns="91396" bIns="45718" rtlCol="0">
              <a:spAutoFit/>
            </a:bodyPr>
            <a:lstStyle/>
            <a:p>
              <a:pPr marL="0" marR="0" lvl="0" indent="0" algn="just" defTabSz="913742"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Implementación de las políticas de Gestión y Desempeño contenidas en MIPG, le permiten a la entidad establecer su </a:t>
              </a:r>
              <a:r>
                <a:rPr kumimoji="0" lang="es-CO" sz="16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sym typeface="Arial"/>
                </a:rPr>
                <a:t>estructura para la gestión y adecuada operación</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 dentro de la cual </a:t>
              </a:r>
              <a:r>
                <a:rPr kumimoji="0" lang="es-CO" sz="16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sym typeface="Arial"/>
                </a:rPr>
                <a:t>se encuentran inmersos los controles.</a:t>
              </a:r>
            </a:p>
          </p:txBody>
        </p:sp>
        <p:pic>
          <p:nvPicPr>
            <p:cNvPr id="18" name="Picture 3">
              <a:extLst>
                <a:ext uri="{FF2B5EF4-FFF2-40B4-BE49-F238E27FC236}">
                  <a16:creationId xmlns:a16="http://schemas.microsoft.com/office/drawing/2014/main" xmlns="" id="{1B23989B-2C1E-4240-BFCD-AA94D34F4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948" y="2811735"/>
              <a:ext cx="2934825" cy="1857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11 Grupo">
            <a:extLst>
              <a:ext uri="{FF2B5EF4-FFF2-40B4-BE49-F238E27FC236}">
                <a16:creationId xmlns:a16="http://schemas.microsoft.com/office/drawing/2014/main" xmlns="" id="{779398F4-877F-4FCB-9ACE-614CCF08A6DA}"/>
              </a:ext>
            </a:extLst>
          </p:cNvPr>
          <p:cNvGrpSpPr/>
          <p:nvPr/>
        </p:nvGrpSpPr>
        <p:grpSpPr>
          <a:xfrm>
            <a:off x="7325517" y="2471073"/>
            <a:ext cx="4231387" cy="3183027"/>
            <a:chOff x="7325516" y="2471072"/>
            <a:chExt cx="4231386" cy="3183026"/>
          </a:xfrm>
        </p:grpSpPr>
        <p:pic>
          <p:nvPicPr>
            <p:cNvPr id="21" name="Picture 2">
              <a:extLst>
                <a:ext uri="{FF2B5EF4-FFF2-40B4-BE49-F238E27FC236}">
                  <a16:creationId xmlns:a16="http://schemas.microsoft.com/office/drawing/2014/main" xmlns="" id="{737E3E40-DBE3-4577-8B34-1818F7F4D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0393" y="2471072"/>
              <a:ext cx="3381633" cy="192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uadroTexto 42">
              <a:extLst>
                <a:ext uri="{FF2B5EF4-FFF2-40B4-BE49-F238E27FC236}">
                  <a16:creationId xmlns:a16="http://schemas.microsoft.com/office/drawing/2014/main" xmlns="" id="{A1B02D14-FE50-4E93-A449-123AD7D06AA0}"/>
                </a:ext>
              </a:extLst>
            </p:cNvPr>
            <p:cNvSpPr txBox="1"/>
            <p:nvPr/>
          </p:nvSpPr>
          <p:spPr>
            <a:xfrm>
              <a:off x="7325516" y="4792329"/>
              <a:ext cx="4231386" cy="861769"/>
            </a:xfrm>
            <a:prstGeom prst="rect">
              <a:avLst/>
            </a:prstGeom>
            <a:solidFill>
              <a:schemeClr val="bg1"/>
            </a:solidFill>
          </p:spPr>
          <p:txBody>
            <a:bodyPr wrap="square" lIns="91396" tIns="45718" rIns="91396" bIns="45718" rtlCol="0">
              <a:spAutoFit/>
            </a:bodyPr>
            <a:lstStyle/>
            <a:p>
              <a:pPr marL="0" marR="0" lvl="0" indent="0" algn="just" defTabSz="913742"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El MECI a través de sus 5 componentes permitirán a la entidad </a:t>
              </a:r>
              <a:r>
                <a:rPr kumimoji="0" lang="es-CO" sz="16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sym typeface="Arial"/>
                </a:rPr>
                <a:t>establecer la efectividad de la </a:t>
              </a:r>
              <a:r>
                <a:rPr kumimoji="0" lang="es-CO" sz="1600" b="1" i="0" u="none" strike="noStrike" kern="1200" cap="none" spc="0" normalizeH="0" baseline="0" noProof="0" dirty="0" err="1">
                  <a:ln>
                    <a:noFill/>
                  </a:ln>
                  <a:solidFill>
                    <a:srgbClr val="E5661D"/>
                  </a:solidFill>
                  <a:effectLst/>
                  <a:uLnTx/>
                  <a:uFillTx/>
                  <a:latin typeface="Arial Narrow" panose="020B0606020202030204" pitchFamily="34" charset="0"/>
                  <a:ea typeface="+mn-ea"/>
                  <a:cs typeface="+mn-cs"/>
                  <a:sym typeface="Arial"/>
                </a:rPr>
                <a:t>estructuar</a:t>
              </a:r>
              <a:r>
                <a:rPr kumimoji="0" lang="es-CO" sz="16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sym typeface="Arial"/>
                </a:rPr>
                <a:t> de control </a:t>
              </a:r>
              <a:r>
                <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diseñada desde la estructura del MIPG.</a:t>
              </a:r>
              <a:endParaRPr kumimoji="0" lang="es-CO" sz="16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sym typeface="Arial"/>
              </a:endParaRPr>
            </a:p>
          </p:txBody>
        </p:sp>
      </p:grpSp>
      <p:sp>
        <p:nvSpPr>
          <p:cNvPr id="24" name="Rectángulo 17">
            <a:extLst>
              <a:ext uri="{FF2B5EF4-FFF2-40B4-BE49-F238E27FC236}">
                <a16:creationId xmlns:a16="http://schemas.microsoft.com/office/drawing/2014/main" xmlns="" id="{BC6AD325-CA05-4FE0-9A34-E0FA9F4CB4BB}"/>
              </a:ext>
            </a:extLst>
          </p:cNvPr>
          <p:cNvSpPr/>
          <p:nvPr/>
        </p:nvSpPr>
        <p:spPr>
          <a:xfrm>
            <a:off x="4981441" y="2753199"/>
            <a:ext cx="2291287" cy="1631212"/>
          </a:xfrm>
          <a:prstGeom prst="rect">
            <a:avLst/>
          </a:prstGeom>
        </p:spPr>
        <p:txBody>
          <a:bodyPr wrap="square" lIns="91400" tIns="45718" rIns="91400" bIns="45718">
            <a:spAutoFit/>
          </a:bodyPr>
          <a:lstStyle/>
          <a:p>
            <a:pPr marL="0" marR="0" lvl="0" indent="0" algn="ctr" defTabSz="913788"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Arial Narrow" charset="0"/>
                <a:ea typeface="Arial Narrow" charset="0"/>
                <a:cs typeface="Arial Narrow" charset="0"/>
                <a:sym typeface="Arial"/>
              </a:rPr>
              <a:t>El formato permitirá determinar si el SCI está:</a:t>
            </a:r>
          </a:p>
          <a:p>
            <a:pPr marL="0" marR="0" lvl="0" indent="0" algn="ctr" defTabSz="913788"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Arial Narrow" charset="0"/>
                <a:ea typeface="Arial Narrow" charset="0"/>
                <a:cs typeface="Arial Narrow" charset="0"/>
                <a:sym typeface="Arial"/>
              </a:rPr>
              <a:t>PRESENTE y FUNCIONANDO</a:t>
            </a:r>
            <a:endParaRPr kumimoji="0" lang="es-CO" sz="2000" b="0" i="0" u="none" strike="noStrike" kern="0" cap="none" spc="0" normalizeH="0" baseline="0" noProof="0" dirty="0">
              <a:ln>
                <a:noFill/>
              </a:ln>
              <a:solidFill>
                <a:prstClr val="black"/>
              </a:solidFill>
              <a:effectLst/>
              <a:uLnTx/>
              <a:uFillTx/>
              <a:latin typeface="Arial Narrow" charset="0"/>
              <a:ea typeface="Arial Narrow" charset="0"/>
              <a:cs typeface="Arial Narrow" charset="0"/>
              <a:sym typeface="Arial"/>
            </a:endParaRPr>
          </a:p>
        </p:txBody>
      </p:sp>
      <p:grpSp>
        <p:nvGrpSpPr>
          <p:cNvPr id="25" name="44 Grupo">
            <a:extLst>
              <a:ext uri="{FF2B5EF4-FFF2-40B4-BE49-F238E27FC236}">
                <a16:creationId xmlns:a16="http://schemas.microsoft.com/office/drawing/2014/main" xmlns="" id="{6218C9FA-6D56-4FE7-8BAD-9AEA747971EC}"/>
              </a:ext>
            </a:extLst>
          </p:cNvPr>
          <p:cNvGrpSpPr/>
          <p:nvPr/>
        </p:nvGrpSpPr>
        <p:grpSpPr>
          <a:xfrm>
            <a:off x="953971" y="5782294"/>
            <a:ext cx="2696771" cy="1016619"/>
            <a:chOff x="953959" y="5782277"/>
            <a:chExt cx="2696776" cy="1016617"/>
          </a:xfrm>
        </p:grpSpPr>
        <p:sp>
          <p:nvSpPr>
            <p:cNvPr id="26" name="Flecha a la derecha con bandas 18">
              <a:extLst>
                <a:ext uri="{FF2B5EF4-FFF2-40B4-BE49-F238E27FC236}">
                  <a16:creationId xmlns:a16="http://schemas.microsoft.com/office/drawing/2014/main" xmlns="" id="{F6FFC14E-05F8-412B-A0EA-01FDD32D4A6D}"/>
                </a:ext>
              </a:extLst>
            </p:cNvPr>
            <p:cNvSpPr/>
            <p:nvPr/>
          </p:nvSpPr>
          <p:spPr>
            <a:xfrm rot="5400000">
              <a:off x="2081763" y="5801687"/>
              <a:ext cx="441165" cy="402345"/>
            </a:xfrm>
            <a:prstGeom prst="stripedRightArrow">
              <a:avLst/>
            </a:prstGeom>
            <a:solidFill>
              <a:srgbClr val="FFC000"/>
            </a:solidFill>
            <a:ln>
              <a:solidFill>
                <a:srgbClr val="159792"/>
              </a:solidFill>
            </a:ln>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marL="0" marR="0" lvl="0" indent="0" algn="ctr" defTabSz="1218570" rtl="0" eaLnBrk="1" fontAlgn="auto" latinLnBrk="0" hangingPunct="1">
                <a:lnSpc>
                  <a:spcPct val="100000"/>
                </a:lnSpc>
                <a:spcBef>
                  <a:spcPts val="0"/>
                </a:spcBef>
                <a:spcAft>
                  <a:spcPts val="0"/>
                </a:spcAft>
                <a:buClr>
                  <a:srgbClr val="000000"/>
                </a:buClr>
                <a:buSzTx/>
                <a:buFontTx/>
                <a:buNone/>
                <a:tabLst/>
                <a:defRPr/>
              </a:pPr>
              <a:endParaRPr kumimoji="0" lang="es-CO" sz="19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35 Rectángulo">
              <a:extLst>
                <a:ext uri="{FF2B5EF4-FFF2-40B4-BE49-F238E27FC236}">
                  <a16:creationId xmlns:a16="http://schemas.microsoft.com/office/drawing/2014/main" xmlns="" id="{89112F79-EB65-4863-8FF5-FEE611096C0B}"/>
                </a:ext>
              </a:extLst>
            </p:cNvPr>
            <p:cNvSpPr/>
            <p:nvPr/>
          </p:nvSpPr>
          <p:spPr>
            <a:xfrm>
              <a:off x="953959" y="6091013"/>
              <a:ext cx="2696776" cy="707881"/>
            </a:xfrm>
            <a:prstGeom prst="rect">
              <a:avLst/>
            </a:prstGeom>
            <a:noFill/>
          </p:spPr>
          <p:txBody>
            <a:bodyPr wrap="none" lIns="91412" tIns="45718" rIns="91412" bIns="4571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3946"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11430"/>
                  <a:solidFill>
                    <a:srgbClr val="FFC000"/>
                  </a:solidFill>
                  <a:effectLst/>
                  <a:uLnTx/>
                  <a:uFillTx/>
                  <a:latin typeface="Arial Black" pitchFamily="34" charset="0"/>
                  <a:ea typeface="+mn-ea"/>
                  <a:cs typeface="+mn-cs"/>
                </a:rPr>
                <a:t>Presente</a:t>
              </a:r>
            </a:p>
          </p:txBody>
        </p:sp>
      </p:grpSp>
      <p:grpSp>
        <p:nvGrpSpPr>
          <p:cNvPr id="28" name="45 Grupo">
            <a:extLst>
              <a:ext uri="{FF2B5EF4-FFF2-40B4-BE49-F238E27FC236}">
                <a16:creationId xmlns:a16="http://schemas.microsoft.com/office/drawing/2014/main" xmlns="" id="{264794F1-49AA-477D-8461-CA79123A645F}"/>
              </a:ext>
            </a:extLst>
          </p:cNvPr>
          <p:cNvGrpSpPr/>
          <p:nvPr/>
        </p:nvGrpSpPr>
        <p:grpSpPr>
          <a:xfrm>
            <a:off x="7668513" y="5649859"/>
            <a:ext cx="3770527" cy="1149047"/>
            <a:chOff x="7668505" y="5649846"/>
            <a:chExt cx="3770533" cy="1149047"/>
          </a:xfrm>
        </p:grpSpPr>
        <p:sp>
          <p:nvSpPr>
            <p:cNvPr id="29" name="36 Rectángulo">
              <a:extLst>
                <a:ext uri="{FF2B5EF4-FFF2-40B4-BE49-F238E27FC236}">
                  <a16:creationId xmlns:a16="http://schemas.microsoft.com/office/drawing/2014/main" xmlns="" id="{8487ADA0-10CF-418A-A7BD-997AF7832B7B}"/>
                </a:ext>
              </a:extLst>
            </p:cNvPr>
            <p:cNvSpPr/>
            <p:nvPr/>
          </p:nvSpPr>
          <p:spPr>
            <a:xfrm>
              <a:off x="7668505" y="6091011"/>
              <a:ext cx="3770533" cy="707882"/>
            </a:xfrm>
            <a:prstGeom prst="rect">
              <a:avLst/>
            </a:prstGeom>
            <a:noFill/>
          </p:spPr>
          <p:txBody>
            <a:bodyPr wrap="none" lIns="91412" tIns="45718" rIns="91412" bIns="4571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3946"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11430"/>
                  <a:solidFill>
                    <a:srgbClr val="FFC000"/>
                  </a:solidFill>
                  <a:effectLst/>
                  <a:uLnTx/>
                  <a:uFillTx/>
                  <a:latin typeface="Arial Black" pitchFamily="34" charset="0"/>
                  <a:ea typeface="+mn-ea"/>
                  <a:cs typeface="+mn-cs"/>
                </a:rPr>
                <a:t>Funcionando</a:t>
              </a:r>
            </a:p>
          </p:txBody>
        </p:sp>
        <p:sp>
          <p:nvSpPr>
            <p:cNvPr id="30" name="Flecha a la derecha con bandas 18">
              <a:extLst>
                <a:ext uri="{FF2B5EF4-FFF2-40B4-BE49-F238E27FC236}">
                  <a16:creationId xmlns:a16="http://schemas.microsoft.com/office/drawing/2014/main" xmlns="" id="{9D4859E2-03F1-429D-BCA6-7D7C01744FAF}"/>
                </a:ext>
              </a:extLst>
            </p:cNvPr>
            <p:cNvSpPr/>
            <p:nvPr/>
          </p:nvSpPr>
          <p:spPr>
            <a:xfrm rot="5400000">
              <a:off x="9019454" y="5669256"/>
              <a:ext cx="441165" cy="402345"/>
            </a:xfrm>
            <a:prstGeom prst="stripedRightArrow">
              <a:avLst/>
            </a:prstGeom>
            <a:solidFill>
              <a:srgbClr val="FFC000"/>
            </a:solidFill>
            <a:ln>
              <a:solidFill>
                <a:srgbClr val="159792"/>
              </a:solidFill>
            </a:ln>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marL="0" marR="0" lvl="0" indent="0" algn="ctr" defTabSz="1218570" rtl="0" eaLnBrk="1" fontAlgn="auto" latinLnBrk="0" hangingPunct="1">
                <a:lnSpc>
                  <a:spcPct val="100000"/>
                </a:lnSpc>
                <a:spcBef>
                  <a:spcPts val="0"/>
                </a:spcBef>
                <a:spcAft>
                  <a:spcPts val="0"/>
                </a:spcAft>
                <a:buClr>
                  <a:srgbClr val="000000"/>
                </a:buClr>
                <a:buSzTx/>
                <a:buFontTx/>
                <a:buNone/>
                <a:tabLst/>
                <a:defRPr/>
              </a:pPr>
              <a:endParaRPr kumimoji="0" lang="es-CO" sz="19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1">
            <a:extLst>
              <a:ext uri="{FF2B5EF4-FFF2-40B4-BE49-F238E27FC236}">
                <a16:creationId xmlns:a16="http://schemas.microsoft.com/office/drawing/2014/main" xmlns="" id="{1672EAA1-7E01-4ED8-BAD8-A9303BA53C5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527382">
            <a:off x="23071" y="1084297"/>
            <a:ext cx="2229506" cy="1985654"/>
          </a:xfrm>
          <a:prstGeom prst="rect">
            <a:avLst/>
          </a:prstGeom>
        </p:spPr>
      </p:pic>
      <p:sp>
        <p:nvSpPr>
          <p:cNvPr id="32" name="CuadroTexto 17">
            <a:extLst>
              <a:ext uri="{FF2B5EF4-FFF2-40B4-BE49-F238E27FC236}">
                <a16:creationId xmlns:a16="http://schemas.microsoft.com/office/drawing/2014/main" xmlns="" id="{5101CD49-288A-4D79-AFA1-BB20C52442F1}"/>
              </a:ext>
            </a:extLst>
          </p:cNvPr>
          <p:cNvSpPr txBox="1"/>
          <p:nvPr/>
        </p:nvSpPr>
        <p:spPr>
          <a:xfrm>
            <a:off x="75319" y="1461023"/>
            <a:ext cx="1867735" cy="584769"/>
          </a:xfrm>
          <a:prstGeom prst="rect">
            <a:avLst/>
          </a:prstGeom>
          <a:noFill/>
        </p:spPr>
        <p:txBody>
          <a:bodyPr wrap="square" lIns="121914" tIns="60957" rIns="121914" bIns="60957"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5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Recordemos el objetivo del Formato</a:t>
            </a:r>
            <a:endParaRPr kumimoji="0" lang="es-CO" sz="1500" b="0" i="0" u="none" strike="noStrike" kern="0" cap="none" spc="0" normalizeH="0" baseline="0" noProof="0" dirty="0">
              <a:ln>
                <a:noFill/>
              </a:ln>
              <a:solidFill>
                <a:srgbClr val="C00000"/>
              </a:solidFill>
              <a:effectLst/>
              <a:uLnTx/>
              <a:uFillTx/>
              <a:latin typeface="Arial Narrow" panose="020B0606020202030204" pitchFamily="34" charset="0"/>
              <a:ea typeface="+mn-ea"/>
              <a:cs typeface="Arial"/>
              <a:sym typeface="Arial"/>
            </a:endParaRPr>
          </a:p>
        </p:txBody>
      </p:sp>
    </p:spTree>
    <p:extLst>
      <p:ext uri="{BB962C8B-B14F-4D97-AF65-F5344CB8AC3E}">
        <p14:creationId xmlns:p14="http://schemas.microsoft.com/office/powerpoint/2010/main" val="2874148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8C505840-FFF7-431A-908E-04666BC740BE}"/>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Estructura del Formato</a:t>
            </a:r>
          </a:p>
        </p:txBody>
      </p:sp>
      <p:pic>
        <p:nvPicPr>
          <p:cNvPr id="4" name="Picture 2">
            <a:extLst>
              <a:ext uri="{FF2B5EF4-FFF2-40B4-BE49-F238E27FC236}">
                <a16:creationId xmlns:a16="http://schemas.microsoft.com/office/drawing/2014/main" xmlns="" id="{1AE7B118-F62D-454C-A5BD-A750E6F92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1" t="23922" r="7547" b="6250"/>
          <a:stretch/>
        </p:blipFill>
        <p:spPr bwMode="auto">
          <a:xfrm>
            <a:off x="192206" y="1018631"/>
            <a:ext cx="10372078" cy="452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1 Grupo">
            <a:extLst>
              <a:ext uri="{FF2B5EF4-FFF2-40B4-BE49-F238E27FC236}">
                <a16:creationId xmlns:a16="http://schemas.microsoft.com/office/drawing/2014/main" xmlns="" id="{DB13B014-36C7-450E-9C9B-5325415D3B0D}"/>
              </a:ext>
            </a:extLst>
          </p:cNvPr>
          <p:cNvGrpSpPr/>
          <p:nvPr/>
        </p:nvGrpSpPr>
        <p:grpSpPr>
          <a:xfrm>
            <a:off x="324125" y="5365998"/>
            <a:ext cx="1054937" cy="1164760"/>
            <a:chOff x="324117" y="5365988"/>
            <a:chExt cx="1054937" cy="1164759"/>
          </a:xfrm>
        </p:grpSpPr>
        <p:sp>
          <p:nvSpPr>
            <p:cNvPr id="6" name="CuadroTexto 10">
              <a:extLst>
                <a:ext uri="{FF2B5EF4-FFF2-40B4-BE49-F238E27FC236}">
                  <a16:creationId xmlns:a16="http://schemas.microsoft.com/office/drawing/2014/main" xmlns="" id="{EC0F207F-1411-4E5B-B3BD-E05098179448}"/>
                </a:ext>
              </a:extLst>
            </p:cNvPr>
            <p:cNvSpPr txBox="1"/>
            <p:nvPr/>
          </p:nvSpPr>
          <p:spPr>
            <a:xfrm>
              <a:off x="324117" y="5976750"/>
              <a:ext cx="1054937" cy="553997"/>
            </a:xfrm>
            <a:prstGeom prst="rect">
              <a:avLst/>
            </a:prstGeom>
            <a:noFill/>
          </p:spPr>
          <p:txBody>
            <a:bodyPr wrap="square" rtlCol="0" anchor="ctr">
              <a:spAutoFit/>
            </a:bodyPr>
            <a:lstStyle>
              <a:defPPr marR="0" lvl="0" algn="l" rtl="0">
                <a:lnSpc>
                  <a:spcPct val="100000"/>
                </a:lnSpc>
                <a:spcBef>
                  <a:spcPts val="0"/>
                </a:spcBef>
                <a:spcAft>
                  <a:spcPts val="0"/>
                </a:spcAft>
                <a:defRPr/>
              </a:defPPr>
              <a:lvl1pPr marL="0" indent="0" defTabSz="914400" eaLnBrk="1" fontAlgn="auto" latinLnBrk="0" hangingPunct="1">
                <a:buClrTx/>
                <a:buSzPct val="25000"/>
                <a:buNone/>
                <a:tabLst/>
                <a:defRPr sz="2000" b="1" kern="1200">
                  <a:solidFill>
                    <a:srgbClr val="D06034"/>
                  </a:solidFill>
                  <a:latin typeface="Arial Narrow" panose="020B0606020202030204" pitchFamily="34" charset="0"/>
                  <a:ea typeface="+mn-ea"/>
                  <a:cs typeface="+mn-cs"/>
                </a:defRPr>
              </a:lvl1pPr>
            </a:lstStyle>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Instructivo</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Hoja 1</a:t>
              </a:r>
            </a:p>
          </p:txBody>
        </p:sp>
        <p:pic>
          <p:nvPicPr>
            <p:cNvPr id="7" name="Imagen 27">
              <a:extLst>
                <a:ext uri="{FF2B5EF4-FFF2-40B4-BE49-F238E27FC236}">
                  <a16:creationId xmlns:a16="http://schemas.microsoft.com/office/drawing/2014/main" xmlns="" id="{320FF985-E42B-432D-8208-03F9BF3605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rot="10800000">
              <a:off x="577431" y="5365988"/>
              <a:ext cx="475724" cy="680754"/>
            </a:xfrm>
            <a:prstGeom prst="rect">
              <a:avLst/>
            </a:prstGeom>
          </p:spPr>
        </p:pic>
      </p:grpSp>
      <p:grpSp>
        <p:nvGrpSpPr>
          <p:cNvPr id="8" name="57 Grupo">
            <a:extLst>
              <a:ext uri="{FF2B5EF4-FFF2-40B4-BE49-F238E27FC236}">
                <a16:creationId xmlns:a16="http://schemas.microsoft.com/office/drawing/2014/main" xmlns="" id="{BE23F8EA-7A21-49F7-B46B-4F6288A447B5}"/>
              </a:ext>
            </a:extLst>
          </p:cNvPr>
          <p:cNvGrpSpPr/>
          <p:nvPr/>
        </p:nvGrpSpPr>
        <p:grpSpPr>
          <a:xfrm>
            <a:off x="1205563" y="5412808"/>
            <a:ext cx="1190799" cy="1380410"/>
            <a:chOff x="324117" y="5365988"/>
            <a:chExt cx="1190798" cy="1380410"/>
          </a:xfrm>
        </p:grpSpPr>
        <p:sp>
          <p:nvSpPr>
            <p:cNvPr id="9" name="CuadroTexto 10">
              <a:extLst>
                <a:ext uri="{FF2B5EF4-FFF2-40B4-BE49-F238E27FC236}">
                  <a16:creationId xmlns:a16="http://schemas.microsoft.com/office/drawing/2014/main" xmlns="" id="{7A9936E3-4161-47C3-842D-EC3BE4F812FA}"/>
                </a:ext>
              </a:extLst>
            </p:cNvPr>
            <p:cNvSpPr txBox="1"/>
            <p:nvPr/>
          </p:nvSpPr>
          <p:spPr>
            <a:xfrm>
              <a:off x="324117" y="5961568"/>
              <a:ext cx="1190798" cy="784830"/>
            </a:xfrm>
            <a:prstGeom prst="rect">
              <a:avLst/>
            </a:prstGeom>
            <a:noFill/>
          </p:spPr>
          <p:txBody>
            <a:bodyPr wrap="square" rtlCol="0" anchor="ctr">
              <a:spAutoFit/>
            </a:bodyPr>
            <a:lstStyle>
              <a:defPPr marR="0" lvl="0" algn="l" rtl="0">
                <a:lnSpc>
                  <a:spcPct val="100000"/>
                </a:lnSpc>
                <a:spcBef>
                  <a:spcPts val="0"/>
                </a:spcBef>
                <a:spcAft>
                  <a:spcPts val="0"/>
                </a:spcAft>
                <a:defRPr/>
              </a:defPPr>
              <a:lvl1pPr marL="0" indent="0" defTabSz="914400" eaLnBrk="1" fontAlgn="auto" latinLnBrk="0" hangingPunct="1">
                <a:buClrTx/>
                <a:buSzPct val="25000"/>
                <a:buNone/>
                <a:tabLst/>
                <a:defRPr sz="2000" b="1" kern="1200">
                  <a:solidFill>
                    <a:srgbClr val="D06034"/>
                  </a:solidFill>
                  <a:latin typeface="Arial Narrow" panose="020B0606020202030204" pitchFamily="34" charset="0"/>
                  <a:ea typeface="+mn-ea"/>
                  <a:cs typeface="+mn-cs"/>
                </a:defRPr>
              </a:lvl1pPr>
            </a:lstStyle>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Definiciones Básicas</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Hoja 2</a:t>
              </a:r>
            </a:p>
          </p:txBody>
        </p:sp>
        <p:pic>
          <p:nvPicPr>
            <p:cNvPr id="10" name="Imagen 27">
              <a:extLst>
                <a:ext uri="{FF2B5EF4-FFF2-40B4-BE49-F238E27FC236}">
                  <a16:creationId xmlns:a16="http://schemas.microsoft.com/office/drawing/2014/main" xmlns="" id="{771BD9C0-7BBB-4D7D-9990-2C31F726E1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rot="10800000">
              <a:off x="577431" y="5365988"/>
              <a:ext cx="475724" cy="680754"/>
            </a:xfrm>
            <a:prstGeom prst="rect">
              <a:avLst/>
            </a:prstGeom>
          </p:spPr>
        </p:pic>
      </p:grpSp>
      <p:pic>
        <p:nvPicPr>
          <p:cNvPr id="11" name="Imagen 27">
            <a:extLst>
              <a:ext uri="{FF2B5EF4-FFF2-40B4-BE49-F238E27FC236}">
                <a16:creationId xmlns:a16="http://schemas.microsoft.com/office/drawing/2014/main" xmlns="" id="{B06EBF3D-9319-40F7-B12A-A7E8137DAD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a:off x="2668547" y="5422537"/>
            <a:ext cx="475724" cy="680755"/>
          </a:xfrm>
          <a:prstGeom prst="rect">
            <a:avLst/>
          </a:prstGeom>
        </p:spPr>
      </p:pic>
      <p:pic>
        <p:nvPicPr>
          <p:cNvPr id="12" name="Imagen 27">
            <a:extLst>
              <a:ext uri="{FF2B5EF4-FFF2-40B4-BE49-F238E27FC236}">
                <a16:creationId xmlns:a16="http://schemas.microsoft.com/office/drawing/2014/main" xmlns="" id="{8C7B8B3A-D3A0-40E5-AA95-B4AEB38DC4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a:off x="4002047" y="5422537"/>
            <a:ext cx="475724" cy="680755"/>
          </a:xfrm>
          <a:prstGeom prst="rect">
            <a:avLst/>
          </a:prstGeom>
        </p:spPr>
      </p:pic>
      <p:pic>
        <p:nvPicPr>
          <p:cNvPr id="13" name="Imagen 27">
            <a:extLst>
              <a:ext uri="{FF2B5EF4-FFF2-40B4-BE49-F238E27FC236}">
                <a16:creationId xmlns:a16="http://schemas.microsoft.com/office/drawing/2014/main" xmlns="" id="{B177996A-D85C-4C02-8F68-DFE78E31B2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a:off x="5373647" y="5412805"/>
            <a:ext cx="475724" cy="680755"/>
          </a:xfrm>
          <a:prstGeom prst="rect">
            <a:avLst/>
          </a:prstGeom>
        </p:spPr>
      </p:pic>
      <p:pic>
        <p:nvPicPr>
          <p:cNvPr id="14" name="Imagen 27">
            <a:extLst>
              <a:ext uri="{FF2B5EF4-FFF2-40B4-BE49-F238E27FC236}">
                <a16:creationId xmlns:a16="http://schemas.microsoft.com/office/drawing/2014/main" xmlns="" id="{46D5EBBC-42A5-47C5-9C09-DABE2102EC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a:off x="6726195" y="5422537"/>
            <a:ext cx="475724" cy="680755"/>
          </a:xfrm>
          <a:prstGeom prst="rect">
            <a:avLst/>
          </a:prstGeom>
        </p:spPr>
      </p:pic>
      <p:pic>
        <p:nvPicPr>
          <p:cNvPr id="15" name="Imagen 27">
            <a:extLst>
              <a:ext uri="{FF2B5EF4-FFF2-40B4-BE49-F238E27FC236}">
                <a16:creationId xmlns:a16="http://schemas.microsoft.com/office/drawing/2014/main" xmlns="" id="{461075AB-442F-49F3-A4D2-65190D5C1A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a:off x="8116847" y="5412805"/>
            <a:ext cx="475724" cy="680755"/>
          </a:xfrm>
          <a:prstGeom prst="rect">
            <a:avLst/>
          </a:prstGeom>
        </p:spPr>
      </p:pic>
      <p:cxnSp>
        <p:nvCxnSpPr>
          <p:cNvPr id="16" name="3 Conector recto">
            <a:extLst>
              <a:ext uri="{FF2B5EF4-FFF2-40B4-BE49-F238E27FC236}">
                <a16:creationId xmlns:a16="http://schemas.microsoft.com/office/drawing/2014/main" xmlns="" id="{7B45EF5D-5DE1-468A-92AB-6D8772054A45}"/>
              </a:ext>
            </a:extLst>
          </p:cNvPr>
          <p:cNvCxnSpPr>
            <a:endCxn id="15" idx="2"/>
          </p:cNvCxnSpPr>
          <p:nvPr/>
        </p:nvCxnSpPr>
        <p:spPr>
          <a:xfrm flipV="1">
            <a:off x="2906408" y="6093566"/>
            <a:ext cx="5448301" cy="1423"/>
          </a:xfrm>
          <a:prstGeom prst="line">
            <a:avLst/>
          </a:prstGeom>
          <a:ln>
            <a:solidFill>
              <a:srgbClr val="333333"/>
            </a:solidFill>
            <a:prstDash val="sysDot"/>
          </a:ln>
        </p:spPr>
        <p:style>
          <a:lnRef idx="1">
            <a:schemeClr val="accent1"/>
          </a:lnRef>
          <a:fillRef idx="0">
            <a:schemeClr val="accent1"/>
          </a:fillRef>
          <a:effectRef idx="0">
            <a:schemeClr val="accent1"/>
          </a:effectRef>
          <a:fontRef idx="minor">
            <a:schemeClr val="tx1"/>
          </a:fontRef>
        </p:style>
      </p:cxnSp>
      <p:sp>
        <p:nvSpPr>
          <p:cNvPr id="17" name="CuadroTexto 10">
            <a:extLst>
              <a:ext uri="{FF2B5EF4-FFF2-40B4-BE49-F238E27FC236}">
                <a16:creationId xmlns:a16="http://schemas.microsoft.com/office/drawing/2014/main" xmlns="" id="{5E6AB9C4-14B7-4876-970D-5A0C168073F6}"/>
              </a:ext>
            </a:extLst>
          </p:cNvPr>
          <p:cNvSpPr txBox="1"/>
          <p:nvPr/>
        </p:nvSpPr>
        <p:spPr>
          <a:xfrm>
            <a:off x="3864160" y="6092174"/>
            <a:ext cx="3295937" cy="553994"/>
          </a:xfrm>
          <a:prstGeom prst="rect">
            <a:avLst/>
          </a:prstGeom>
          <a:noFill/>
        </p:spPr>
        <p:txBody>
          <a:bodyPr wrap="square" lIns="91428" tIns="45718" rIns="91428" bIns="45718" rtlCol="0" anchor="ctr">
            <a:spAutoFit/>
          </a:bodyPr>
          <a:lstStyle>
            <a:defPPr marR="0" lvl="0" algn="l" rtl="0">
              <a:lnSpc>
                <a:spcPct val="100000"/>
              </a:lnSpc>
              <a:spcBef>
                <a:spcPts val="0"/>
              </a:spcBef>
              <a:spcAft>
                <a:spcPts val="0"/>
              </a:spcAft>
              <a:defRPr/>
            </a:defPPr>
            <a:lvl1pPr marL="0" indent="0" defTabSz="914400" eaLnBrk="1" fontAlgn="auto" latinLnBrk="0" hangingPunct="1">
              <a:buClrTx/>
              <a:buSzPct val="25000"/>
              <a:buNone/>
              <a:tabLst/>
              <a:defRPr sz="2000" b="1" kern="1200">
                <a:solidFill>
                  <a:srgbClr val="D06034"/>
                </a:solidFill>
                <a:latin typeface="Arial Narrow" panose="020B0606020202030204" pitchFamily="34" charset="0"/>
                <a:ea typeface="+mn-ea"/>
                <a:cs typeface="+mn-cs"/>
              </a:defRPr>
            </a:lvl1pPr>
          </a:lstStyle>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Evaluación para cada Componente MECI</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Hojas 3 a la 7</a:t>
            </a:r>
          </a:p>
        </p:txBody>
      </p:sp>
      <p:grpSp>
        <p:nvGrpSpPr>
          <p:cNvPr id="18" name="81 Grupo">
            <a:extLst>
              <a:ext uri="{FF2B5EF4-FFF2-40B4-BE49-F238E27FC236}">
                <a16:creationId xmlns:a16="http://schemas.microsoft.com/office/drawing/2014/main" xmlns="" id="{EE34723C-5B3C-4852-BF1B-9727F5FA3D1C}"/>
              </a:ext>
            </a:extLst>
          </p:cNvPr>
          <p:cNvGrpSpPr/>
          <p:nvPr/>
        </p:nvGrpSpPr>
        <p:grpSpPr>
          <a:xfrm>
            <a:off x="8245095" y="5365998"/>
            <a:ext cx="1243352" cy="1405579"/>
            <a:chOff x="135703" y="5365988"/>
            <a:chExt cx="1243352" cy="1405579"/>
          </a:xfrm>
        </p:grpSpPr>
        <p:sp>
          <p:nvSpPr>
            <p:cNvPr id="19" name="CuadroTexto 10">
              <a:extLst>
                <a:ext uri="{FF2B5EF4-FFF2-40B4-BE49-F238E27FC236}">
                  <a16:creationId xmlns:a16="http://schemas.microsoft.com/office/drawing/2014/main" xmlns="" id="{AD4532C6-9070-4DA2-B997-839F5F62B9A6}"/>
                </a:ext>
              </a:extLst>
            </p:cNvPr>
            <p:cNvSpPr txBox="1"/>
            <p:nvPr/>
          </p:nvSpPr>
          <p:spPr>
            <a:xfrm>
              <a:off x="135703" y="5986737"/>
              <a:ext cx="1243352" cy="784830"/>
            </a:xfrm>
            <a:prstGeom prst="rect">
              <a:avLst/>
            </a:prstGeom>
            <a:noFill/>
          </p:spPr>
          <p:txBody>
            <a:bodyPr wrap="square" rtlCol="0" anchor="ctr">
              <a:spAutoFit/>
            </a:bodyPr>
            <a:lstStyle>
              <a:defPPr marR="0" lvl="0" algn="l" rtl="0">
                <a:lnSpc>
                  <a:spcPct val="100000"/>
                </a:lnSpc>
                <a:spcBef>
                  <a:spcPts val="0"/>
                </a:spcBef>
                <a:spcAft>
                  <a:spcPts val="0"/>
                </a:spcAft>
                <a:defRPr/>
              </a:defPPr>
              <a:lvl1pPr marL="0" indent="0" defTabSz="914400" eaLnBrk="1" fontAlgn="auto" latinLnBrk="0" hangingPunct="1">
                <a:buClrTx/>
                <a:buSzPct val="25000"/>
                <a:buNone/>
                <a:tabLst/>
                <a:defRPr sz="2000" b="1" kern="1200">
                  <a:solidFill>
                    <a:srgbClr val="D06034"/>
                  </a:solidFill>
                  <a:latin typeface="Arial Narrow" panose="020B0606020202030204" pitchFamily="34" charset="0"/>
                  <a:ea typeface="+mn-ea"/>
                  <a:cs typeface="+mn-cs"/>
                </a:defRPr>
              </a:lvl1pPr>
            </a:lstStyle>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Análisis de Resultados</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Hoja 8</a:t>
              </a:r>
            </a:p>
          </p:txBody>
        </p:sp>
        <p:pic>
          <p:nvPicPr>
            <p:cNvPr id="20" name="Imagen 27">
              <a:extLst>
                <a:ext uri="{FF2B5EF4-FFF2-40B4-BE49-F238E27FC236}">
                  <a16:creationId xmlns:a16="http://schemas.microsoft.com/office/drawing/2014/main" xmlns="" id="{A6C2DCDB-B6DB-472E-8328-2D32A1FFF3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rot="10800000">
              <a:off x="577431" y="5365988"/>
              <a:ext cx="475724" cy="680754"/>
            </a:xfrm>
            <a:prstGeom prst="rect">
              <a:avLst/>
            </a:prstGeom>
          </p:spPr>
        </p:pic>
      </p:grpSp>
      <p:grpSp>
        <p:nvGrpSpPr>
          <p:cNvPr id="21" name="84 Grupo">
            <a:extLst>
              <a:ext uri="{FF2B5EF4-FFF2-40B4-BE49-F238E27FC236}">
                <a16:creationId xmlns:a16="http://schemas.microsoft.com/office/drawing/2014/main" xmlns="" id="{7524C248-2100-4D91-A2FA-BFF5883B905F}"/>
              </a:ext>
            </a:extLst>
          </p:cNvPr>
          <p:cNvGrpSpPr/>
          <p:nvPr/>
        </p:nvGrpSpPr>
        <p:grpSpPr>
          <a:xfrm>
            <a:off x="9523453" y="5384863"/>
            <a:ext cx="1229393" cy="1394478"/>
            <a:chOff x="324117" y="5365988"/>
            <a:chExt cx="1229393" cy="1394479"/>
          </a:xfrm>
        </p:grpSpPr>
        <p:sp>
          <p:nvSpPr>
            <p:cNvPr id="23" name="CuadroTexto 10">
              <a:extLst>
                <a:ext uri="{FF2B5EF4-FFF2-40B4-BE49-F238E27FC236}">
                  <a16:creationId xmlns:a16="http://schemas.microsoft.com/office/drawing/2014/main" xmlns="" id="{E53CF38A-987A-4D1E-8931-0965478CE886}"/>
                </a:ext>
              </a:extLst>
            </p:cNvPr>
            <p:cNvSpPr txBox="1"/>
            <p:nvPr/>
          </p:nvSpPr>
          <p:spPr>
            <a:xfrm>
              <a:off x="324117" y="5975636"/>
              <a:ext cx="1229393" cy="784831"/>
            </a:xfrm>
            <a:prstGeom prst="rect">
              <a:avLst/>
            </a:prstGeom>
            <a:noFill/>
          </p:spPr>
          <p:txBody>
            <a:bodyPr wrap="square" rtlCol="0" anchor="ctr">
              <a:spAutoFit/>
            </a:bodyPr>
            <a:lstStyle>
              <a:defPPr marR="0" lvl="0" algn="l" rtl="0">
                <a:lnSpc>
                  <a:spcPct val="100000"/>
                </a:lnSpc>
                <a:spcBef>
                  <a:spcPts val="0"/>
                </a:spcBef>
                <a:spcAft>
                  <a:spcPts val="0"/>
                </a:spcAft>
                <a:defRPr/>
              </a:defPPr>
              <a:lvl1pPr marL="0" indent="0" defTabSz="914400" eaLnBrk="1" fontAlgn="auto" latinLnBrk="0" hangingPunct="1">
                <a:buClrTx/>
                <a:buSzPct val="25000"/>
                <a:buNone/>
                <a:tabLst/>
                <a:defRPr sz="2000" b="1" kern="1200">
                  <a:solidFill>
                    <a:srgbClr val="D06034"/>
                  </a:solidFill>
                  <a:latin typeface="Arial Narrow" panose="020B0606020202030204" pitchFamily="34" charset="0"/>
                  <a:ea typeface="+mn-ea"/>
                  <a:cs typeface="+mn-cs"/>
                </a:defRPr>
              </a:lvl1pPr>
            </a:lstStyle>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Conclusiones</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Informe Final</a:t>
              </a:r>
            </a:p>
            <a:p>
              <a:pPr marL="0" marR="0" lvl="0" indent="0" algn="ctr" defTabSz="914264" rtl="0" eaLnBrk="1" fontAlgn="auto" latinLnBrk="0" hangingPunct="1">
                <a:lnSpc>
                  <a:spcPct val="100000"/>
                </a:lnSpc>
                <a:spcBef>
                  <a:spcPts val="0"/>
                </a:spcBef>
                <a:spcAft>
                  <a:spcPts val="0"/>
                </a:spcAft>
                <a:buClrTx/>
                <a:buSzPct val="25000"/>
                <a:buFontTx/>
                <a:buNone/>
                <a:tabLst/>
                <a:defRPr/>
              </a:pPr>
              <a:r>
                <a:rPr kumimoji="0" lang="es-CO" sz="1500" b="1" i="0" u="none" strike="noStrike" kern="1200" cap="none" spc="0" normalizeH="0" baseline="0" noProof="0" dirty="0">
                  <a:ln>
                    <a:noFill/>
                  </a:ln>
                  <a:solidFill>
                    <a:srgbClr val="D06034"/>
                  </a:solidFill>
                  <a:effectLst/>
                  <a:uLnTx/>
                  <a:uFillTx/>
                  <a:latin typeface="Arial Narrow" panose="020B0606020202030204" pitchFamily="34" charset="0"/>
                  <a:ea typeface="+mn-ea"/>
                  <a:cs typeface="+mn-cs"/>
                </a:rPr>
                <a:t>Hoja 9</a:t>
              </a:r>
            </a:p>
          </p:txBody>
        </p:sp>
        <p:pic>
          <p:nvPicPr>
            <p:cNvPr id="24" name="Imagen 27">
              <a:extLst>
                <a:ext uri="{FF2B5EF4-FFF2-40B4-BE49-F238E27FC236}">
                  <a16:creationId xmlns:a16="http://schemas.microsoft.com/office/drawing/2014/main" xmlns="" id="{09BF002A-91E3-4C9D-A7D1-AA9CC9286C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7" r="71405" b="39279"/>
            <a:stretch/>
          </p:blipFill>
          <p:spPr>
            <a:xfrm rot="10800000">
              <a:off x="577431" y="5365988"/>
              <a:ext cx="475724" cy="680754"/>
            </a:xfrm>
            <a:prstGeom prst="rect">
              <a:avLst/>
            </a:prstGeom>
          </p:spPr>
        </p:pic>
      </p:grpSp>
    </p:spTree>
    <p:extLst>
      <p:ext uri="{BB962C8B-B14F-4D97-AF65-F5344CB8AC3E}">
        <p14:creationId xmlns:p14="http://schemas.microsoft.com/office/powerpoint/2010/main" val="2782624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8C505840-FFF7-431A-908E-04666BC740BE}"/>
              </a:ext>
            </a:extLst>
          </p:cNvPr>
          <p:cNvSpPr txBox="1"/>
          <p:nvPr/>
        </p:nvSpPr>
        <p:spPr>
          <a:xfrm>
            <a:off x="0" y="31775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Estructura del Formato</a:t>
            </a:r>
          </a:p>
        </p:txBody>
      </p:sp>
      <p:grpSp>
        <p:nvGrpSpPr>
          <p:cNvPr id="25" name="75 Grupo">
            <a:extLst>
              <a:ext uri="{FF2B5EF4-FFF2-40B4-BE49-F238E27FC236}">
                <a16:creationId xmlns:a16="http://schemas.microsoft.com/office/drawing/2014/main" xmlns="" id="{69B95F25-A90D-424C-8100-E25382C75D06}"/>
              </a:ext>
            </a:extLst>
          </p:cNvPr>
          <p:cNvGrpSpPr/>
          <p:nvPr/>
        </p:nvGrpSpPr>
        <p:grpSpPr>
          <a:xfrm>
            <a:off x="417951" y="979515"/>
            <a:ext cx="1942360" cy="646331"/>
            <a:chOff x="3505734" y="1172427"/>
            <a:chExt cx="1942360" cy="646331"/>
          </a:xfrm>
        </p:grpSpPr>
        <p:sp>
          <p:nvSpPr>
            <p:cNvPr id="26" name="2 CuadroTexto">
              <a:extLst>
                <a:ext uri="{FF2B5EF4-FFF2-40B4-BE49-F238E27FC236}">
                  <a16:creationId xmlns:a16="http://schemas.microsoft.com/office/drawing/2014/main" xmlns="" id="{A2538C51-1465-44F5-AA3D-85D88CD692F4}"/>
                </a:ext>
              </a:extLst>
            </p:cNvPr>
            <p:cNvSpPr txBox="1"/>
            <p:nvPr/>
          </p:nvSpPr>
          <p:spPr>
            <a:xfrm>
              <a:off x="3505734" y="1172427"/>
              <a:ext cx="1571747" cy="646331"/>
            </a:xfrm>
            <a:prstGeom prst="rect">
              <a:avLst/>
            </a:prstGeom>
            <a:noFill/>
          </p:spPr>
          <p:txBody>
            <a:bodyPr wrap="square" rtlCol="0">
              <a:spAutoFit/>
            </a:bodyPr>
            <a:lstStyle/>
            <a:p>
              <a:pPr marL="0" marR="0" lvl="0" indent="0" algn="l" defTabSz="914214"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rgbClr val="ED7D31"/>
                  </a:solidFill>
                  <a:effectLst/>
                  <a:uLnTx/>
                  <a:uFillTx/>
                  <a:latin typeface="Arial Narrow" panose="020B0606020202030204" pitchFamily="34" charset="0"/>
                  <a:ea typeface="+mn-ea"/>
                  <a:cs typeface="Arial" panose="020B0604020202020204" pitchFamily="34" charset="0"/>
                </a:rPr>
                <a:t>Hoja 9</a:t>
              </a:r>
            </a:p>
          </p:txBody>
        </p:sp>
        <p:cxnSp>
          <p:nvCxnSpPr>
            <p:cNvPr id="27" name="Conector recto 27">
              <a:extLst>
                <a:ext uri="{FF2B5EF4-FFF2-40B4-BE49-F238E27FC236}">
                  <a16:creationId xmlns:a16="http://schemas.microsoft.com/office/drawing/2014/main" xmlns="" id="{7A1C8F8C-BC4B-4081-8500-278ED7993E7F}"/>
                </a:ext>
              </a:extLst>
            </p:cNvPr>
            <p:cNvCxnSpPr/>
            <p:nvPr/>
          </p:nvCxnSpPr>
          <p:spPr>
            <a:xfrm flipV="1">
              <a:off x="4794797" y="1452253"/>
              <a:ext cx="523405" cy="2"/>
            </a:xfrm>
            <a:prstGeom prst="line">
              <a:avLst/>
            </a:prstGeom>
            <a:ln w="25400" cap="rnd">
              <a:solidFill>
                <a:srgbClr val="ED7D31"/>
              </a:solidFill>
              <a:prstDash val="sysDash"/>
            </a:ln>
          </p:spPr>
          <p:style>
            <a:lnRef idx="1">
              <a:schemeClr val="accent1"/>
            </a:lnRef>
            <a:fillRef idx="0">
              <a:schemeClr val="accent1"/>
            </a:fillRef>
            <a:effectRef idx="0">
              <a:schemeClr val="accent1"/>
            </a:effectRef>
            <a:fontRef idx="minor">
              <a:schemeClr val="tx1"/>
            </a:fontRef>
          </p:style>
        </p:cxnSp>
        <p:sp>
          <p:nvSpPr>
            <p:cNvPr id="28" name="Elipse 21">
              <a:extLst>
                <a:ext uri="{FF2B5EF4-FFF2-40B4-BE49-F238E27FC236}">
                  <a16:creationId xmlns:a16="http://schemas.microsoft.com/office/drawing/2014/main" xmlns="" id="{579D6CF8-A23B-4AE5-AED1-60F66034035A}"/>
                </a:ext>
              </a:extLst>
            </p:cNvPr>
            <p:cNvSpPr/>
            <p:nvPr/>
          </p:nvSpPr>
          <p:spPr>
            <a:xfrm>
              <a:off x="5346274" y="1384300"/>
              <a:ext cx="101820" cy="101820"/>
            </a:xfrm>
            <a:prstGeom prst="ellipse">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CO" sz="17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sp>
        <p:nvSpPr>
          <p:cNvPr id="29" name="TextBox 155">
            <a:extLst>
              <a:ext uri="{FF2B5EF4-FFF2-40B4-BE49-F238E27FC236}">
                <a16:creationId xmlns:a16="http://schemas.microsoft.com/office/drawing/2014/main" xmlns="" id="{AD02DB2C-5E98-4122-AFFA-0DAC645B6125}"/>
              </a:ext>
            </a:extLst>
          </p:cNvPr>
          <p:cNvSpPr txBox="1"/>
          <p:nvPr/>
        </p:nvSpPr>
        <p:spPr>
          <a:xfrm>
            <a:off x="2499212" y="1013632"/>
            <a:ext cx="9471878" cy="615553"/>
          </a:xfrm>
          <a:prstGeom prst="rect">
            <a:avLst/>
          </a:prstGeom>
          <a:noFill/>
        </p:spPr>
        <p:txBody>
          <a:bodyPr wrap="square" lIns="0" tIns="0" rIns="0" bIns="0" rtlCol="0" anchor="ctr">
            <a:spAutoFit/>
          </a:bodyPr>
          <a:lstStyle/>
          <a:p>
            <a:pPr marL="0" marR="0" lvl="0" indent="0" algn="just" defTabSz="1219110" rtl="0" eaLnBrk="1" fontAlgn="auto" latinLnBrk="0" hangingPunct="1">
              <a:lnSpc>
                <a:spcPct val="100000"/>
              </a:lnSpc>
              <a:spcBef>
                <a:spcPts val="0"/>
              </a:spcBef>
              <a:spcAft>
                <a:spcPts val="0"/>
              </a:spcAft>
              <a:buClr>
                <a:srgbClr val="000000"/>
              </a:buClr>
              <a:buSzTx/>
              <a:buFontTx/>
              <a:buNone/>
              <a:tabLst/>
              <a:defRPr/>
            </a:pPr>
            <a:r>
              <a:rPr kumimoji="0" lang="cy-GB" sz="2000" b="1" i="0" u="none" strike="noStrike" kern="0" cap="none" spc="0" normalizeH="0" baseline="0" noProof="0" dirty="0">
                <a:ln>
                  <a:noFill/>
                </a:ln>
                <a:solidFill>
                  <a:srgbClr val="1B527B"/>
                </a:solidFill>
                <a:effectLst/>
                <a:uLnTx/>
                <a:uFillTx/>
                <a:latin typeface="Arial Narrow" panose="020B0606020202030204" pitchFamily="34" charset="0"/>
                <a:ea typeface="Segoe UI Black" panose="020B0A02040204020203" pitchFamily="34" charset="0"/>
                <a:cs typeface="Segoe UI Semibold" panose="020B0702040204020203" pitchFamily="34" charset="0"/>
                <a:sym typeface="Arial"/>
              </a:rPr>
              <a:t>Conclusiones</a:t>
            </a:r>
            <a:r>
              <a:rPr kumimoji="0" lang="cy-GB" sz="2000" b="0" i="0" u="none" strike="noStrike" kern="0" cap="none" spc="0" normalizeH="0" baseline="0" noProof="0" dirty="0">
                <a:ln>
                  <a:noFill/>
                </a:ln>
                <a:solidFill>
                  <a:srgbClr val="1B527B"/>
                </a:solidFill>
                <a:effectLst/>
                <a:uLnTx/>
                <a:uFillTx/>
                <a:latin typeface="Arial Narrow" panose="020B0606020202030204" pitchFamily="34" charset="0"/>
                <a:ea typeface="Segoe UI Black" panose="020B0A02040204020203" pitchFamily="34" charset="0"/>
                <a:cs typeface="Segoe UI Semibold" panose="020B0702040204020203" pitchFamily="34" charset="0"/>
                <a:sym typeface="Arial"/>
              </a:rPr>
              <a:t>: Se establece de forma global el estado del Sistema de Control Interno de la entidad evaluada (se define un %  de avance).</a:t>
            </a:r>
          </a:p>
        </p:txBody>
      </p:sp>
      <p:pic>
        <p:nvPicPr>
          <p:cNvPr id="30" name="Picture 2">
            <a:extLst>
              <a:ext uri="{FF2B5EF4-FFF2-40B4-BE49-F238E27FC236}">
                <a16:creationId xmlns:a16="http://schemas.microsoft.com/office/drawing/2014/main" xmlns="" id="{FB171602-DF9A-4445-BBAA-38BB1FE3C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52" y="3554646"/>
            <a:ext cx="9061610" cy="263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a:extLst>
              <a:ext uri="{FF2B5EF4-FFF2-40B4-BE49-F238E27FC236}">
                <a16:creationId xmlns:a16="http://schemas.microsoft.com/office/drawing/2014/main" xmlns="" id="{69FD85D9-7B8B-4A83-89CD-052063DF6F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61"/>
          <a:stretch/>
        </p:blipFill>
        <p:spPr bwMode="auto">
          <a:xfrm>
            <a:off x="417952" y="1775019"/>
            <a:ext cx="9061610" cy="16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155">
            <a:extLst>
              <a:ext uri="{FF2B5EF4-FFF2-40B4-BE49-F238E27FC236}">
                <a16:creationId xmlns:a16="http://schemas.microsoft.com/office/drawing/2014/main" xmlns="" id="{213790B7-2781-4A78-AE3A-BC667C77DF89}"/>
              </a:ext>
            </a:extLst>
          </p:cNvPr>
          <p:cNvSpPr txBox="1"/>
          <p:nvPr/>
        </p:nvSpPr>
        <p:spPr>
          <a:xfrm>
            <a:off x="3597930" y="5728210"/>
            <a:ext cx="8466694" cy="923330"/>
          </a:xfrm>
          <a:prstGeom prst="rect">
            <a:avLst/>
          </a:prstGeom>
          <a:solidFill>
            <a:schemeClr val="bg1"/>
          </a:solidFill>
        </p:spPr>
        <p:txBody>
          <a:bodyPr wrap="square" lIns="0" tIns="0" rIns="0" bIns="0" rtlCol="0" anchor="ctr">
            <a:spAutoFit/>
          </a:bodyPr>
          <a:lstStyle/>
          <a:p>
            <a:pPr marL="0" marR="0" lvl="0" indent="0" algn="just" defTabSz="1219110" rtl="0" eaLnBrk="1" fontAlgn="auto" latinLnBrk="0" hangingPunct="1">
              <a:lnSpc>
                <a:spcPct val="100000"/>
              </a:lnSpc>
              <a:spcBef>
                <a:spcPts val="0"/>
              </a:spcBef>
              <a:spcAft>
                <a:spcPts val="0"/>
              </a:spcAft>
              <a:buClr>
                <a:srgbClr val="000000"/>
              </a:buClr>
              <a:buSzTx/>
              <a:buFontTx/>
              <a:buNone/>
              <a:tabLst/>
              <a:defRPr/>
            </a:pPr>
            <a:r>
              <a:rPr kumimoji="0" lang="cy-GB" sz="2000" b="0" i="0" u="none" strike="noStrike" kern="0" cap="none" spc="0" normalizeH="0" baseline="0" noProof="0" dirty="0">
                <a:ln>
                  <a:noFill/>
                </a:ln>
                <a:solidFill>
                  <a:srgbClr val="1B527B"/>
                </a:solidFill>
                <a:effectLst/>
                <a:uLnTx/>
                <a:uFillTx/>
                <a:latin typeface="Arial Narrow" panose="020B0606020202030204" pitchFamily="34" charset="0"/>
                <a:ea typeface="Segoe UI Black" panose="020B0A02040204020203" pitchFamily="34" charset="0"/>
                <a:cs typeface="Segoe UI Semibold" panose="020B0702040204020203" pitchFamily="34" charset="0"/>
                <a:sym typeface="Arial"/>
              </a:rPr>
              <a:t>Basados en este análisis y el desarrollo a lo largo del formato el Jefe de Control Interno define sus conclusiones generales sobre el sistema.  </a:t>
            </a:r>
            <a:r>
              <a:rPr kumimoji="0" lang="cy-GB" sz="2000" b="1" i="0" u="none" strike="noStrike" kern="0" cap="none" spc="0" normalizeH="0" baseline="0" noProof="0" dirty="0">
                <a:ln>
                  <a:noFill/>
                </a:ln>
                <a:solidFill>
                  <a:srgbClr val="C00000"/>
                </a:solidFill>
                <a:effectLst/>
                <a:uLnTx/>
                <a:uFillTx/>
                <a:latin typeface="Arial Narrow" panose="020B0606020202030204" pitchFamily="34" charset="0"/>
                <a:ea typeface="Segoe UI Black" panose="020B0A02040204020203" pitchFamily="34" charset="0"/>
                <a:cs typeface="Segoe UI Semibold" panose="020B0702040204020203" pitchFamily="34" charset="0"/>
                <a:sym typeface="Arial"/>
              </a:rPr>
              <a:t>Esta hoja corresponderá al esquema de publicación en página web.</a:t>
            </a:r>
            <a:endParaRPr kumimoji="0" lang="en-US" sz="2000" b="1" i="0" u="none" strike="noStrike" kern="0" cap="none" spc="0" normalizeH="0" baseline="0" noProof="0" dirty="0">
              <a:ln>
                <a:noFill/>
              </a:ln>
              <a:solidFill>
                <a:srgbClr val="C00000"/>
              </a:solidFill>
              <a:effectLst/>
              <a:uLnTx/>
              <a:uFillTx/>
              <a:latin typeface="Arial Narrow" panose="020B0606020202030204" pitchFamily="34" charset="0"/>
              <a:ea typeface="Segoe UI Black" panose="020B0A02040204020203" pitchFamily="34" charset="0"/>
              <a:cs typeface="Segoe UI Semibold" panose="020B0702040204020203" pitchFamily="34" charset="0"/>
              <a:sym typeface="Arial"/>
            </a:endParaRPr>
          </a:p>
        </p:txBody>
      </p:sp>
    </p:spTree>
    <p:extLst>
      <p:ext uri="{BB962C8B-B14F-4D97-AF65-F5344CB8AC3E}">
        <p14:creationId xmlns:p14="http://schemas.microsoft.com/office/powerpoint/2010/main" val="226317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4476822" y="1747863"/>
            <a:ext cx="633680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5400" dirty="0">
                <a:latin typeface="Work Sans" panose="020B0604020202020204" charset="0"/>
              </a:rPr>
              <a:t>Articulación Sistema de Control Interno en el marco de MIPG</a:t>
            </a:r>
          </a:p>
        </p:txBody>
      </p:sp>
      <p:sp>
        <p:nvSpPr>
          <p:cNvPr id="7" name="Google Shape;142;p22">
            <a:extLst>
              <a:ext uri="{FF2B5EF4-FFF2-40B4-BE49-F238E27FC236}">
                <a16:creationId xmlns:a16="http://schemas.microsoft.com/office/drawing/2014/main" xmlns="" id="{4133A7C7-C3C8-4A0D-9B6C-66A30D1737EE}"/>
              </a:ext>
            </a:extLst>
          </p:cNvPr>
          <p:cNvSpPr txBox="1">
            <a:spLocks/>
          </p:cNvSpPr>
          <p:nvPr/>
        </p:nvSpPr>
        <p:spPr>
          <a:xfrm>
            <a:off x="935180" y="2039295"/>
            <a:ext cx="3611600" cy="858400"/>
          </a:xfrm>
          <a:prstGeom prst="rect">
            <a:avLst/>
          </a:prstGeom>
          <a:noFill/>
          <a:ln>
            <a:noFill/>
          </a:ln>
        </p:spPr>
        <p:txBody>
          <a:bodyPr spcFirstLastPara="1" vert="horz" wrap="square" lIns="91344" tIns="45698" rIns="91344" bIns="4569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CO" sz="9600" b="1">
                <a:latin typeface="Work Sans"/>
                <a:ea typeface="Work Sans"/>
                <a:cs typeface="Work Sans"/>
                <a:sym typeface="Work Sans"/>
              </a:rPr>
              <a:t>01.</a:t>
            </a:r>
            <a:endParaRPr lang="es-CO" sz="9600" b="1" dirty="0">
              <a:latin typeface="Work Sans"/>
              <a:ea typeface="Work Sans"/>
              <a:cs typeface="Work Sans"/>
              <a:sym typeface="Work Sans"/>
            </a:endParaRPr>
          </a:p>
        </p:txBody>
      </p:sp>
    </p:spTree>
    <p:extLst>
      <p:ext uri="{BB962C8B-B14F-4D97-AF65-F5344CB8AC3E}">
        <p14:creationId xmlns:p14="http://schemas.microsoft.com/office/powerpoint/2010/main" val="949097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sobre posibles actos de corrupción.</a:t>
            </a:r>
            <a:endPar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3A26D85E-1E41-47FE-9A5D-B5B647014706}"/>
              </a:ext>
            </a:extLst>
          </p:cNvPr>
          <p:cNvSpPr/>
          <p:nvPr/>
        </p:nvSpPr>
        <p:spPr>
          <a:xfrm>
            <a:off x="329995" y="1587229"/>
            <a:ext cx="5357447" cy="4359142"/>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Ley 1474 de 2011 art. 9 (Segundo Inciso modificado por el art. 231 del Decreto 19 de 2012). Decreto 338 de 2019 Artículo 1, parágrafo 1</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 acuerdo a auditorías internas u otros seguimientos programados. Solamente en caso de evidenciarse deberá ser diligenciado el formato determinado para tales fines incluido en la Directiva Presidencial 01 de 2015.</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Se remite al Representante legal con copia a la Secretaria General de la Presidencia de la Republica y a la Secretaria de Transparencia</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Entes de Control respectivos según sea el caso.</a:t>
            </a:r>
          </a:p>
        </p:txBody>
      </p:sp>
      <p:grpSp>
        <p:nvGrpSpPr>
          <p:cNvPr id="6" name="Grupo 5">
            <a:extLst>
              <a:ext uri="{FF2B5EF4-FFF2-40B4-BE49-F238E27FC236}">
                <a16:creationId xmlns:a16="http://schemas.microsoft.com/office/drawing/2014/main" xmlns="" id="{CA65A59B-FB41-445A-AFDE-80FCD80B83FE}"/>
              </a:ext>
            </a:extLst>
          </p:cNvPr>
          <p:cNvGrpSpPr/>
          <p:nvPr/>
        </p:nvGrpSpPr>
        <p:grpSpPr>
          <a:xfrm>
            <a:off x="6657673" y="1101067"/>
            <a:ext cx="3905707" cy="5694016"/>
            <a:chOff x="5761126" y="1017177"/>
            <a:chExt cx="3905707" cy="5694016"/>
          </a:xfrm>
        </p:grpSpPr>
        <p:pic>
          <p:nvPicPr>
            <p:cNvPr id="2" name="Imagen 1">
              <a:extLst>
                <a:ext uri="{FF2B5EF4-FFF2-40B4-BE49-F238E27FC236}">
                  <a16:creationId xmlns:a16="http://schemas.microsoft.com/office/drawing/2014/main" xmlns="" id="{8A25075D-AAB4-46BD-B266-AEEEDDE7B04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9518" t="14612" r="33257" b="5857"/>
            <a:stretch/>
          </p:blipFill>
          <p:spPr>
            <a:xfrm>
              <a:off x="5914239" y="1017177"/>
              <a:ext cx="3627172" cy="4359142"/>
            </a:xfrm>
            <a:prstGeom prst="rect">
              <a:avLst/>
            </a:prstGeom>
          </p:spPr>
        </p:pic>
        <p:pic>
          <p:nvPicPr>
            <p:cNvPr id="5" name="Imagen 4">
              <a:extLst>
                <a:ext uri="{FF2B5EF4-FFF2-40B4-BE49-F238E27FC236}">
                  <a16:creationId xmlns:a16="http://schemas.microsoft.com/office/drawing/2014/main" xmlns="" id="{EA3A0FED-87B2-4166-894D-44BD824C1C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8073" t="13293" r="32293" b="62626"/>
            <a:stretch/>
          </p:blipFill>
          <p:spPr>
            <a:xfrm>
              <a:off x="5761126" y="5376319"/>
              <a:ext cx="3905707" cy="1334874"/>
            </a:xfrm>
            <a:prstGeom prst="rect">
              <a:avLst/>
            </a:prstGeom>
          </p:spPr>
        </p:pic>
      </p:grpSp>
      <p:sp>
        <p:nvSpPr>
          <p:cNvPr id="8" name="Flecha: a la derecha con bandas 7">
            <a:extLst>
              <a:ext uri="{FF2B5EF4-FFF2-40B4-BE49-F238E27FC236}">
                <a16:creationId xmlns:a16="http://schemas.microsoft.com/office/drawing/2014/main" xmlns="" id="{DFC2E838-AA69-4CA4-B237-42331F9EA4D2}"/>
              </a:ext>
            </a:extLst>
          </p:cNvPr>
          <p:cNvSpPr/>
          <p:nvPr/>
        </p:nvSpPr>
        <p:spPr>
          <a:xfrm>
            <a:off x="5840555" y="3455482"/>
            <a:ext cx="664005" cy="459830"/>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865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89253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5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sobre la atención prestada por la entidad, por parte de las Oficinas de Quejas, Sugerencias y Reclamos.</a:t>
            </a:r>
            <a:endParaRPr kumimoji="0" lang="es-ES" sz="25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053C0960-7303-47C0-9EFF-122B9F57136E}"/>
              </a:ext>
            </a:extLst>
          </p:cNvPr>
          <p:cNvSpPr/>
          <p:nvPr/>
        </p:nvSpPr>
        <p:spPr>
          <a:xfrm>
            <a:off x="329995" y="2329281"/>
            <a:ext cx="5357447" cy="2759089"/>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Ley 1474 de 2011 art. 76 </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oficina de control interno deberá vigilar que la atención se preste de acuerdo con las normas legales vigentes y rendirá a la administración de la entidad un </a:t>
            </a:r>
            <a:r>
              <a:rPr kumimoji="0" lang="es-MX" sz="1733" b="1" i="0" u="none" strike="noStrike" kern="0" cap="none" spc="0" normalizeH="0" baseline="0" noProof="0" dirty="0">
                <a:ln>
                  <a:noFill/>
                </a:ln>
                <a:solidFill>
                  <a:srgbClr val="E5661D"/>
                </a:solidFill>
                <a:effectLst/>
                <a:uLnTx/>
                <a:uFillTx/>
                <a:latin typeface="Work Sans" panose="020B0604020202020204" charset="0"/>
                <a:ea typeface="Work Sans"/>
                <a:cs typeface="Work Sans"/>
                <a:sym typeface="Arial"/>
              </a:rPr>
              <a:t>informe semestral </a:t>
            </a: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sobre el particular.</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Se remite al Representante legal, se sugiere remitir copia al líder interno de este tema.</a:t>
            </a:r>
          </a:p>
        </p:txBody>
      </p:sp>
      <p:pic>
        <p:nvPicPr>
          <p:cNvPr id="5" name="Imagen 4">
            <a:extLst>
              <a:ext uri="{FF2B5EF4-FFF2-40B4-BE49-F238E27FC236}">
                <a16:creationId xmlns:a16="http://schemas.microsoft.com/office/drawing/2014/main" xmlns="" id="{AC29AE43-3CF4-46D9-809B-A6E4C3FF3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271" y="4267633"/>
            <a:ext cx="4030533" cy="2439750"/>
          </a:xfrm>
          <a:prstGeom prst="rect">
            <a:avLst/>
          </a:prstGeom>
        </p:spPr>
      </p:pic>
      <p:sp>
        <p:nvSpPr>
          <p:cNvPr id="6" name="15 Rectángulo">
            <a:extLst>
              <a:ext uri="{FF2B5EF4-FFF2-40B4-BE49-F238E27FC236}">
                <a16:creationId xmlns:a16="http://schemas.microsoft.com/office/drawing/2014/main" xmlns="" id="{D617EC0D-9190-42BA-B9DD-A916859F1CA1}"/>
              </a:ext>
            </a:extLst>
          </p:cNvPr>
          <p:cNvSpPr/>
          <p:nvPr/>
        </p:nvSpPr>
        <p:spPr>
          <a:xfrm>
            <a:off x="7346803" y="2642055"/>
            <a:ext cx="3999273" cy="807911"/>
          </a:xfrm>
          <a:prstGeom prst="rect">
            <a:avLst/>
          </a:prstGeom>
        </p:spPr>
        <p:txBody>
          <a:bodyPr wrap="square" lIns="68565" tIns="34289" rIns="68565" bIns="34289">
            <a:spAutoFit/>
          </a:bodyPr>
          <a:lstStyle/>
          <a:p>
            <a:pPr marL="0" marR="0" lvl="0" indent="0" algn="just" defTabSz="68546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solidFill>
                <a:effectLst/>
                <a:uLnTx/>
                <a:uFillTx/>
                <a:latin typeface="Work Sans" panose="020B0604020202020204" charset="0"/>
                <a:ea typeface="Arial Narrow" charset="0"/>
                <a:cs typeface="Arial Narrow" charset="0"/>
              </a:rPr>
              <a:t>No se tiene definida estructura, cada entidad lo define atendiendo su naturaleza y complejidad.</a:t>
            </a:r>
          </a:p>
        </p:txBody>
      </p:sp>
      <p:pic>
        <p:nvPicPr>
          <p:cNvPr id="7" name="Imagen 9">
            <a:extLst>
              <a:ext uri="{FF2B5EF4-FFF2-40B4-BE49-F238E27FC236}">
                <a16:creationId xmlns:a16="http://schemas.microsoft.com/office/drawing/2014/main" xmlns="" id="{52BB9428-C56B-472C-A4C2-4A562C0ED154}"/>
              </a:ext>
            </a:extLst>
          </p:cNvPr>
          <p:cNvPicPr>
            <a:picLocks noChangeAspect="1"/>
          </p:cNvPicPr>
          <p:nvPr/>
        </p:nvPicPr>
        <p:blipFill rotWithShape="1">
          <a:blip r:embed="rId4">
            <a:duotone>
              <a:schemeClr val="accent4">
                <a:shade val="45000"/>
                <a:satMod val="135000"/>
              </a:schemeClr>
              <a:prstClr val="white"/>
            </a:duotone>
          </a:blip>
          <a:srcRect l="15354" t="5423" r="7415" b="12934"/>
          <a:stretch/>
        </p:blipFill>
        <p:spPr>
          <a:xfrm>
            <a:off x="6789888" y="2722013"/>
            <a:ext cx="556915" cy="401774"/>
          </a:xfrm>
          <a:prstGeom prst="rect">
            <a:avLst/>
          </a:prstGeom>
        </p:spPr>
      </p:pic>
    </p:spTree>
    <p:extLst>
      <p:ext uri="{BB962C8B-B14F-4D97-AF65-F5344CB8AC3E}">
        <p14:creationId xmlns:p14="http://schemas.microsoft.com/office/powerpoint/2010/main" val="3497647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507813"/>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5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Control Interno Contable</a:t>
            </a:r>
            <a:endParaRPr kumimoji="0" lang="es-ES" sz="25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053C0960-7303-47C0-9EFF-122B9F57136E}"/>
              </a:ext>
            </a:extLst>
          </p:cNvPr>
          <p:cNvSpPr/>
          <p:nvPr/>
        </p:nvSpPr>
        <p:spPr>
          <a:xfrm>
            <a:off x="162214" y="1577817"/>
            <a:ext cx="6372809" cy="4278094"/>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Es el proceso que bajo la responsabilidad del representante legal o máximo directivo de la entidad, así como de los responsables de las áreas financieras y contables, se adelanta en las entidades, con el fin de lograr la existencia y efectividad de los procedimientos de control y verificación de las actividades propias del proceso contable, de modo que garanticen razonablemente que la información financiera cumpla con las características fundamentales de relevancia y representación fiel de que trata el Régimen de Contabilidad Pública.</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Resolución 706 del 16 de diciembre de 2016, artículo 3º. Resolución 193 de 2016, modificada por las Resoluciones 043 y 097 de 2017</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Anual a más tardar el 28 de febrero del siguiente año o vigencia.</a:t>
            </a:r>
          </a:p>
        </p:txBody>
      </p:sp>
      <p:sp>
        <p:nvSpPr>
          <p:cNvPr id="2" name="Rectángulo 1">
            <a:extLst>
              <a:ext uri="{FF2B5EF4-FFF2-40B4-BE49-F238E27FC236}">
                <a16:creationId xmlns:a16="http://schemas.microsoft.com/office/drawing/2014/main" xmlns="" id="{8D0D2503-276F-46BD-9D29-BDBF197C5C52}"/>
              </a:ext>
            </a:extLst>
          </p:cNvPr>
          <p:cNvSpPr/>
          <p:nvPr/>
        </p:nvSpPr>
        <p:spPr>
          <a:xfrm>
            <a:off x="162215" y="6338647"/>
            <a:ext cx="685937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73763"/>
                </a:solidFill>
                <a:effectLst/>
                <a:uLnTx/>
                <a:uFillTx/>
                <a:latin typeface="Arial"/>
                <a:ea typeface="+mn-ea"/>
                <a:cs typeface="+mn-cs"/>
              </a:rPr>
              <a:t>Fuente: https://www.contaduria.gov.co/documents/20127/36074/Versi%C3%B3n+1+%2805-05-2016%29.pdf/31d04b00-6284-48a3-ec64-644e0e58f3cd?t=1566480802383&amp;download=true</a:t>
            </a:r>
          </a:p>
        </p:txBody>
      </p:sp>
      <p:pic>
        <p:nvPicPr>
          <p:cNvPr id="8" name="Imagen 7">
            <a:extLst>
              <a:ext uri="{FF2B5EF4-FFF2-40B4-BE49-F238E27FC236}">
                <a16:creationId xmlns:a16="http://schemas.microsoft.com/office/drawing/2014/main" xmlns="" id="{5A5032DA-1C7A-4EE8-9FF4-6DB8D0353881}"/>
              </a:ext>
            </a:extLst>
          </p:cNvPr>
          <p:cNvPicPr>
            <a:picLocks noChangeAspect="1"/>
          </p:cNvPicPr>
          <p:nvPr/>
        </p:nvPicPr>
        <p:blipFill rotWithShape="1">
          <a:blip r:embed="rId3"/>
          <a:srcRect l="482" t="3548" r="19632" b="43976"/>
          <a:stretch/>
        </p:blipFill>
        <p:spPr>
          <a:xfrm>
            <a:off x="7189365" y="3235022"/>
            <a:ext cx="4597167" cy="1698686"/>
          </a:xfrm>
          <a:prstGeom prst="rect">
            <a:avLst/>
          </a:prstGeom>
        </p:spPr>
      </p:pic>
      <p:sp>
        <p:nvSpPr>
          <p:cNvPr id="10" name="4 Rectángulo">
            <a:extLst>
              <a:ext uri="{FF2B5EF4-FFF2-40B4-BE49-F238E27FC236}">
                <a16:creationId xmlns:a16="http://schemas.microsoft.com/office/drawing/2014/main" xmlns="" id="{3E96C1E5-E26B-47C3-A7D6-568C39E52A9E}"/>
              </a:ext>
            </a:extLst>
          </p:cNvPr>
          <p:cNvSpPr/>
          <p:nvPr/>
        </p:nvSpPr>
        <p:spPr>
          <a:xfrm>
            <a:off x="7130642" y="2311431"/>
            <a:ext cx="4509155" cy="830997"/>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El instrumento empleado recolectar la información es el </a:t>
            </a: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Consolidador de Hacienda e Información Pública (CHIP)</a:t>
            </a:r>
            <a:endParaRPr kumimoji="0" lang="es-CO" sz="16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Tree>
    <p:extLst>
      <p:ext uri="{BB962C8B-B14F-4D97-AF65-F5344CB8AC3E}">
        <p14:creationId xmlns:p14="http://schemas.microsoft.com/office/powerpoint/2010/main" val="2612852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de evaluación a la Gestión Institucional (Evaluación por dependencias).</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BCF4F70B-DE76-4226-8259-283275B2C6A6}"/>
              </a:ext>
            </a:extLst>
          </p:cNvPr>
          <p:cNvSpPr/>
          <p:nvPr/>
        </p:nvSpPr>
        <p:spPr>
          <a:xfrm>
            <a:off x="150542" y="1763018"/>
            <a:ext cx="4099392" cy="4625818"/>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Ley 909 de septiembre 23 de 2004. Art. 39.</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Circular 04 de septiembre 27 de 2005 del Consejo Asesor del Gobierno Nacional en Materia de Control Interno. Para el formato, dado que la gestión en las entidades públicas se da por procesos, es viable adaptarlo y generar una estructura ejecutiva, con datos para la toma de decisiones.</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Acuerdo 6176 de 2018 de la Comisión Nacional del Servicio Civil.</a:t>
            </a:r>
          </a:p>
        </p:txBody>
      </p:sp>
      <p:sp>
        <p:nvSpPr>
          <p:cNvPr id="5" name="Flecha: a la derecha con bandas 4">
            <a:extLst>
              <a:ext uri="{FF2B5EF4-FFF2-40B4-BE49-F238E27FC236}">
                <a16:creationId xmlns:a16="http://schemas.microsoft.com/office/drawing/2014/main" xmlns="" id="{C9EEDFA1-1156-434E-AAF5-A362FC29AACA}"/>
              </a:ext>
            </a:extLst>
          </p:cNvPr>
          <p:cNvSpPr/>
          <p:nvPr/>
        </p:nvSpPr>
        <p:spPr>
          <a:xfrm>
            <a:off x="4249934" y="3205377"/>
            <a:ext cx="418689" cy="459830"/>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Imagen 1">
            <a:extLst>
              <a:ext uri="{FF2B5EF4-FFF2-40B4-BE49-F238E27FC236}">
                <a16:creationId xmlns:a16="http://schemas.microsoft.com/office/drawing/2014/main" xmlns="" id="{1B99EB2C-9C2A-4CDB-A5DD-9B9D6C219461}"/>
              </a:ext>
            </a:extLst>
          </p:cNvPr>
          <p:cNvPicPr>
            <a:picLocks noChangeAspect="1"/>
          </p:cNvPicPr>
          <p:nvPr/>
        </p:nvPicPr>
        <p:blipFill rotWithShape="1">
          <a:blip r:embed="rId3"/>
          <a:srcRect l="33372" t="16636" r="36972" b="11071"/>
          <a:stretch/>
        </p:blipFill>
        <p:spPr>
          <a:xfrm>
            <a:off x="4700537" y="1317822"/>
            <a:ext cx="3654898" cy="5011705"/>
          </a:xfrm>
          <a:prstGeom prst="rect">
            <a:avLst/>
          </a:prstGeom>
        </p:spPr>
      </p:pic>
      <p:pic>
        <p:nvPicPr>
          <p:cNvPr id="6" name="Imagen 5">
            <a:extLst>
              <a:ext uri="{FF2B5EF4-FFF2-40B4-BE49-F238E27FC236}">
                <a16:creationId xmlns:a16="http://schemas.microsoft.com/office/drawing/2014/main" xmlns="" id="{D38907F4-F153-434B-A295-16AA75484EB4}"/>
              </a:ext>
            </a:extLst>
          </p:cNvPr>
          <p:cNvPicPr>
            <a:picLocks noChangeAspect="1"/>
          </p:cNvPicPr>
          <p:nvPr/>
        </p:nvPicPr>
        <p:blipFill rotWithShape="1">
          <a:blip r:embed="rId4"/>
          <a:srcRect l="33922" t="29602" r="38071" b="13883"/>
          <a:stretch/>
        </p:blipFill>
        <p:spPr>
          <a:xfrm>
            <a:off x="8355435" y="2106967"/>
            <a:ext cx="3624881" cy="4114406"/>
          </a:xfrm>
          <a:prstGeom prst="rect">
            <a:avLst/>
          </a:prstGeom>
        </p:spPr>
      </p:pic>
    </p:spTree>
    <p:extLst>
      <p:ext uri="{BB962C8B-B14F-4D97-AF65-F5344CB8AC3E}">
        <p14:creationId xmlns:p14="http://schemas.microsoft.com/office/powerpoint/2010/main" val="437119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Derechos de Autor Software</a:t>
            </a:r>
            <a:endPar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83AEBE7A-416C-4728-B07A-42BB1605BE2B}"/>
              </a:ext>
            </a:extLst>
          </p:cNvPr>
          <p:cNvSpPr/>
          <p:nvPr/>
        </p:nvSpPr>
        <p:spPr>
          <a:xfrm>
            <a:off x="3271247" y="1303338"/>
            <a:ext cx="5864364" cy="3302764"/>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Circular 017 del 01 junio de 2011</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información será diligenciada, por el responsable de cada entidad en el aplicativo que para el efecto dispondrá la Unidad Administrativa Especial Dirección Nacional de Derecho de Autor en la página www.derechodeautor.gov.co, desde el primer día hábil del mes de enero de cada año hasta el tercer viernes del mes de marzo, fecha en la cual se deshabilitará el aplicativo.</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800" b="0" i="0" u="sng" strike="noStrike" kern="1200" cap="none" spc="0" normalizeH="0" baseline="0" noProof="0" dirty="0">
                <a:ln>
                  <a:noFill/>
                </a:ln>
                <a:solidFill>
                  <a:srgbClr val="073763"/>
                </a:solidFill>
                <a:effectLst/>
                <a:uLnTx/>
                <a:uFillTx/>
                <a:latin typeface="Arial"/>
                <a:ea typeface="+mn-ea"/>
                <a:cs typeface="+mn-cs"/>
                <a:hlinkClick r:id="rId3"/>
              </a:rPr>
              <a:t>http://52.247.48.139:8080/isoft/isoft-ingresa.php</a:t>
            </a:r>
            <a:endParaRPr kumimoji="0" lang="es-CO" sz="1800" b="0" i="0" u="none" strike="noStrike" kern="1200" cap="none" spc="0" normalizeH="0" baseline="0" noProof="0" dirty="0">
              <a:ln>
                <a:noFill/>
              </a:ln>
              <a:solidFill>
                <a:srgbClr val="073763"/>
              </a:solidFill>
              <a:effectLst/>
              <a:uLnTx/>
              <a:uFillTx/>
              <a:latin typeface="Arial"/>
              <a:ea typeface="+mn-ea"/>
              <a:cs typeface="+mn-cs"/>
            </a:endParaRP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p:txBody>
      </p:sp>
      <p:pic>
        <p:nvPicPr>
          <p:cNvPr id="5" name="Imagen 4">
            <a:extLst>
              <a:ext uri="{FF2B5EF4-FFF2-40B4-BE49-F238E27FC236}">
                <a16:creationId xmlns:a16="http://schemas.microsoft.com/office/drawing/2014/main" xmlns="" id="{BFD9E5B3-5B59-41D0-ACCC-C79442DF0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590" y="4606102"/>
            <a:ext cx="3705101" cy="2171189"/>
          </a:xfrm>
          <a:prstGeom prst="rect">
            <a:avLst/>
          </a:prstGeom>
        </p:spPr>
      </p:pic>
    </p:spTree>
    <p:extLst>
      <p:ext uri="{BB962C8B-B14F-4D97-AF65-F5344CB8AC3E}">
        <p14:creationId xmlns:p14="http://schemas.microsoft.com/office/powerpoint/2010/main" val="323399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LITIGOB- EKOGUI</a:t>
            </a:r>
            <a:endPar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6" name="4 Rectángulo">
            <a:extLst>
              <a:ext uri="{FF2B5EF4-FFF2-40B4-BE49-F238E27FC236}">
                <a16:creationId xmlns:a16="http://schemas.microsoft.com/office/drawing/2014/main" xmlns="" id="{005991A8-FD8F-4977-AEC6-BCA95AC84C6C}"/>
              </a:ext>
            </a:extLst>
          </p:cNvPr>
          <p:cNvSpPr/>
          <p:nvPr/>
        </p:nvSpPr>
        <p:spPr>
          <a:xfrm>
            <a:off x="339065" y="1922527"/>
            <a:ext cx="4618829" cy="3825791"/>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1069 de 2015, artículo 2.2.3.4.1.14  (Decreto Único Reglamentario Sector Justicia y del Derecho).</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Semestral (obligatorio para las entidades y organismos del orden nacional).</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33"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Entidades del orden territorial harán seguimiento a la Gestión e Información de la Actividad Litigiosa de su entidad, acorde con los lineamientos generales definidos por la Agencia de Defensa Jurídica del Estado.</a:t>
            </a:r>
          </a:p>
        </p:txBody>
      </p:sp>
      <p:pic>
        <p:nvPicPr>
          <p:cNvPr id="2" name="Imagen 1">
            <a:extLst>
              <a:ext uri="{FF2B5EF4-FFF2-40B4-BE49-F238E27FC236}">
                <a16:creationId xmlns:a16="http://schemas.microsoft.com/office/drawing/2014/main" xmlns="" id="{16B33B15-AD69-4C94-9FF0-AE4356D4C6F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9633" t="3670" r="19633" b="27462"/>
          <a:stretch/>
        </p:blipFill>
        <p:spPr>
          <a:xfrm>
            <a:off x="6096000" y="2097247"/>
            <a:ext cx="5087467" cy="3244944"/>
          </a:xfrm>
          <a:prstGeom prst="rect">
            <a:avLst/>
          </a:prstGeom>
        </p:spPr>
      </p:pic>
      <p:sp>
        <p:nvSpPr>
          <p:cNvPr id="7" name="Rectángulo 6">
            <a:extLst>
              <a:ext uri="{FF2B5EF4-FFF2-40B4-BE49-F238E27FC236}">
                <a16:creationId xmlns:a16="http://schemas.microsoft.com/office/drawing/2014/main" xmlns="" id="{C700B163-071E-4CDC-AFC7-48C9AEAC63E8}"/>
              </a:ext>
            </a:extLst>
          </p:cNvPr>
          <p:cNvSpPr/>
          <p:nvPr/>
        </p:nvSpPr>
        <p:spPr>
          <a:xfrm>
            <a:off x="6235818" y="5933138"/>
            <a:ext cx="50138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073763"/>
                </a:solidFill>
                <a:effectLst/>
                <a:uLnTx/>
                <a:uFillTx/>
                <a:latin typeface="Arial"/>
                <a:ea typeface="+mn-ea"/>
                <a:cs typeface="+mn-cs"/>
              </a:rPr>
              <a:t>https://ekogui.defensajuridica.gov.co/sitios/ekogui/Documents/manual_abogado_E2.0_210519.pdf</a:t>
            </a:r>
          </a:p>
        </p:txBody>
      </p:sp>
      <p:sp>
        <p:nvSpPr>
          <p:cNvPr id="9" name="Flecha: a la derecha con bandas 8">
            <a:extLst>
              <a:ext uri="{FF2B5EF4-FFF2-40B4-BE49-F238E27FC236}">
                <a16:creationId xmlns:a16="http://schemas.microsoft.com/office/drawing/2014/main" xmlns="" id="{C20205F9-EEB5-4A84-AABA-82EC1B6C7075}"/>
              </a:ext>
            </a:extLst>
          </p:cNvPr>
          <p:cNvSpPr/>
          <p:nvPr/>
        </p:nvSpPr>
        <p:spPr>
          <a:xfrm rot="5400000">
            <a:off x="10390671" y="5460066"/>
            <a:ext cx="603510" cy="342634"/>
          </a:xfrm>
          <a:prstGeom prst="stripedRightArrow">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ángulo 7">
            <a:extLst>
              <a:ext uri="{FF2B5EF4-FFF2-40B4-BE49-F238E27FC236}">
                <a16:creationId xmlns:a16="http://schemas.microsoft.com/office/drawing/2014/main" xmlns="" id="{B114A792-0B0E-4B56-8808-59215A00ACDD}"/>
              </a:ext>
            </a:extLst>
          </p:cNvPr>
          <p:cNvSpPr/>
          <p:nvPr/>
        </p:nvSpPr>
        <p:spPr>
          <a:xfrm>
            <a:off x="6096000" y="1403852"/>
            <a:ext cx="49383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073763"/>
                </a:solidFill>
                <a:effectLst/>
                <a:uLnTx/>
                <a:uFillTx/>
                <a:latin typeface="Arial"/>
                <a:ea typeface="+mn-ea"/>
                <a:cs typeface="+mn-cs"/>
              </a:rPr>
              <a:t>https://www.defensajuridica.gov.co/servicios-al-ciudadano/politicas_prevencion/Paginas/default.aspx</a:t>
            </a:r>
          </a:p>
        </p:txBody>
      </p:sp>
    </p:spTree>
    <p:extLst>
      <p:ext uri="{BB962C8B-B14F-4D97-AF65-F5344CB8AC3E}">
        <p14:creationId xmlns:p14="http://schemas.microsoft.com/office/powerpoint/2010/main" val="1860659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E0C59CBF-13AC-4731-9A09-D6F25F70E121}"/>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de Austeridad en el Gasto</a:t>
            </a:r>
            <a:endPar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6" name="4 Rectángulo">
            <a:extLst>
              <a:ext uri="{FF2B5EF4-FFF2-40B4-BE49-F238E27FC236}">
                <a16:creationId xmlns:a16="http://schemas.microsoft.com/office/drawing/2014/main" xmlns="" id="{005991A8-FD8F-4977-AEC6-BCA95AC84C6C}"/>
              </a:ext>
            </a:extLst>
          </p:cNvPr>
          <p:cNvSpPr/>
          <p:nvPr/>
        </p:nvSpPr>
        <p:spPr>
          <a:xfrm>
            <a:off x="339065" y="1563865"/>
            <a:ext cx="4962777" cy="5016758"/>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1068 de 2015 “Por medio del cual se expide el Decreto Único Reglamentario del Sector Hacienda y Crédito Público” Cap. II y posteriores.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No. 984 de 14 de mayo de 2012 (Modifica el art. 22 de Decreto 1737 de 1998).</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1068 de 2015 Art. 2.8.4.1.2. Las entidades territoriales adoptarán medidas equivalentes a las aquí dispuestas en sus organizaciones administrativas.</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Trimestral con destino al Representante Legal.</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Verificación del cumplimiento de las disposiciones de austeridad. No se envía a instancia externa pero la Contraloría General de la República podrá solicitarlo en sus visitas a las entidades.</a:t>
            </a:r>
          </a:p>
        </p:txBody>
      </p:sp>
      <p:sp>
        <p:nvSpPr>
          <p:cNvPr id="10" name="4 Rectángulo">
            <a:extLst>
              <a:ext uri="{FF2B5EF4-FFF2-40B4-BE49-F238E27FC236}">
                <a16:creationId xmlns:a16="http://schemas.microsoft.com/office/drawing/2014/main" xmlns="" id="{578BC192-0D5E-461C-A30E-2C8D09ED2D6A}"/>
              </a:ext>
            </a:extLst>
          </p:cNvPr>
          <p:cNvSpPr/>
          <p:nvPr/>
        </p:nvSpPr>
        <p:spPr>
          <a:xfrm>
            <a:off x="6279912" y="1409835"/>
            <a:ext cx="4838187" cy="830997"/>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estructura del informe puede ser definida por el Jefe de Control Interno, acorde con la complejidad de la entidad.</a:t>
            </a:r>
            <a:endParaRPr kumimoji="0" lang="es-CO" sz="16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pic>
        <p:nvPicPr>
          <p:cNvPr id="8" name="Imagen 7">
            <a:extLst>
              <a:ext uri="{FF2B5EF4-FFF2-40B4-BE49-F238E27FC236}">
                <a16:creationId xmlns:a16="http://schemas.microsoft.com/office/drawing/2014/main" xmlns="" id="{D438DC5A-CF0B-4979-B85F-09FFDB715166}"/>
              </a:ext>
            </a:extLst>
          </p:cNvPr>
          <p:cNvPicPr>
            <a:picLocks noChangeAspect="1"/>
          </p:cNvPicPr>
          <p:nvPr/>
        </p:nvPicPr>
        <p:blipFill>
          <a:blip r:embed="rId3"/>
          <a:stretch>
            <a:fillRect/>
          </a:stretch>
        </p:blipFill>
        <p:spPr>
          <a:xfrm>
            <a:off x="6201772" y="3539038"/>
            <a:ext cx="4863331" cy="2370575"/>
          </a:xfrm>
          <a:prstGeom prst="rect">
            <a:avLst/>
          </a:prstGeom>
        </p:spPr>
      </p:pic>
      <p:sp>
        <p:nvSpPr>
          <p:cNvPr id="11" name="Rectángulo 10">
            <a:extLst>
              <a:ext uri="{FF2B5EF4-FFF2-40B4-BE49-F238E27FC236}">
                <a16:creationId xmlns:a16="http://schemas.microsoft.com/office/drawing/2014/main" xmlns="" id="{F9A0642F-6CBD-4240-8D10-436033112BC9}"/>
              </a:ext>
            </a:extLst>
          </p:cNvPr>
          <p:cNvSpPr/>
          <p:nvPr/>
        </p:nvSpPr>
        <p:spPr>
          <a:xfrm>
            <a:off x="6431858" y="6317399"/>
            <a:ext cx="486333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073763"/>
                </a:solidFill>
                <a:effectLst/>
                <a:uLnTx/>
                <a:uFillTx/>
                <a:latin typeface="Arial"/>
                <a:ea typeface="+mn-ea"/>
                <a:cs typeface="+mn-cs"/>
              </a:rPr>
              <a:t>Fuente: https://mintic.gov.co/portal/715/articles-195052_documento.pdf</a:t>
            </a:r>
          </a:p>
        </p:txBody>
      </p:sp>
      <p:sp>
        <p:nvSpPr>
          <p:cNvPr id="13" name="CuadroTexto 12">
            <a:extLst>
              <a:ext uri="{FF2B5EF4-FFF2-40B4-BE49-F238E27FC236}">
                <a16:creationId xmlns:a16="http://schemas.microsoft.com/office/drawing/2014/main" xmlns="" id="{915021B7-34D5-42ED-9519-4F4D9BD6613E}"/>
              </a:ext>
            </a:extLst>
          </p:cNvPr>
          <p:cNvSpPr txBox="1"/>
          <p:nvPr/>
        </p:nvSpPr>
        <p:spPr>
          <a:xfrm>
            <a:off x="7173753" y="2502038"/>
            <a:ext cx="29193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5661D"/>
                </a:solidFill>
                <a:effectLst/>
                <a:uLnTx/>
                <a:uFillTx/>
                <a:latin typeface="Arial Black" panose="020B0A04020102020204" pitchFamily="34" charset="0"/>
                <a:ea typeface="+mn-ea"/>
                <a:cs typeface="+mn-cs"/>
              </a:rPr>
              <a:t>Ejemplo Estructura</a:t>
            </a:r>
          </a:p>
        </p:txBody>
      </p:sp>
      <p:sp>
        <p:nvSpPr>
          <p:cNvPr id="14" name="4 Rectángulo">
            <a:extLst>
              <a:ext uri="{FF2B5EF4-FFF2-40B4-BE49-F238E27FC236}">
                <a16:creationId xmlns:a16="http://schemas.microsoft.com/office/drawing/2014/main" xmlns="" id="{A71681A4-6727-43EB-9083-B1BF52C3EDA2}"/>
              </a:ext>
            </a:extLst>
          </p:cNvPr>
          <p:cNvSpPr/>
          <p:nvPr/>
        </p:nvSpPr>
        <p:spPr>
          <a:xfrm>
            <a:off x="6608945" y="2783294"/>
            <a:ext cx="4509155" cy="1077218"/>
          </a:xfrm>
          <a:prstGeom prst="rect">
            <a:avLst/>
          </a:prstGeom>
        </p:spPr>
        <p:txBody>
          <a:bodyPr wrap="square">
            <a:spAutoFit/>
          </a:bodyPr>
          <a:lstStyle/>
          <a:p>
            <a:pPr marL="285750" marR="0" lvl="0" indent="-28575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Introducción</a:t>
            </a:r>
          </a:p>
          <a:p>
            <a:pPr marL="285750" marR="0" lvl="0" indent="-28575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Normatividad</a:t>
            </a:r>
          </a:p>
          <a:p>
            <a:pPr marL="285750" marR="0" lvl="0" indent="-28575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Análisis por rubros o temas</a:t>
            </a:r>
          </a:p>
          <a:p>
            <a:pPr marL="285750" marR="0" lvl="0" indent="-28575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
        <p:nvSpPr>
          <p:cNvPr id="15" name="4 Rectángulo">
            <a:extLst>
              <a:ext uri="{FF2B5EF4-FFF2-40B4-BE49-F238E27FC236}">
                <a16:creationId xmlns:a16="http://schemas.microsoft.com/office/drawing/2014/main" xmlns="" id="{CDFFDFA9-F8BB-4DD9-AD1F-B59D8E26B56D}"/>
              </a:ext>
            </a:extLst>
          </p:cNvPr>
          <p:cNvSpPr/>
          <p:nvPr/>
        </p:nvSpPr>
        <p:spPr>
          <a:xfrm>
            <a:off x="6608944" y="5858786"/>
            <a:ext cx="4509155" cy="338554"/>
          </a:xfrm>
          <a:prstGeom prst="rect">
            <a:avLst/>
          </a:prstGeom>
        </p:spPr>
        <p:txBody>
          <a:bodyPr wrap="square">
            <a:spAutoFit/>
          </a:bodyPr>
          <a:lstStyle/>
          <a:p>
            <a:pPr marL="285750" marR="0" lvl="0" indent="-28575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ü"/>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rPr>
              <a:t>Conclusiones y Recomendaciones</a:t>
            </a:r>
            <a:endParaRPr kumimoji="0" lang="es-CO" sz="1600" b="0"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Tree>
    <p:extLst>
      <p:ext uri="{BB962C8B-B14F-4D97-AF65-F5344CB8AC3E}">
        <p14:creationId xmlns:p14="http://schemas.microsoft.com/office/powerpoint/2010/main" val="2331675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615535"/>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Cuenta Anual SIRECI/SIA Contralorías</a:t>
            </a:r>
            <a:endParaRPr kumimoji="0" lang="es-ES" sz="32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D0634E30-A634-41A7-8876-8DD208F7A4E7}"/>
              </a:ext>
            </a:extLst>
          </p:cNvPr>
          <p:cNvSpPr/>
          <p:nvPr/>
        </p:nvSpPr>
        <p:spPr>
          <a:xfrm>
            <a:off x="297120" y="1349325"/>
            <a:ext cx="4962777" cy="5262979"/>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Resolución orgánica </a:t>
            </a:r>
            <a:r>
              <a:rPr kumimoji="0" lang="es-MX" sz="1600" b="0" i="0" u="none" strike="noStrike" kern="0" cap="none" spc="0" normalizeH="0" baseline="0" noProof="0" dirty="0" err="1">
                <a:ln>
                  <a:noFill/>
                </a:ln>
                <a:solidFill>
                  <a:srgbClr val="000000"/>
                </a:solidFill>
                <a:effectLst/>
                <a:uLnTx/>
                <a:uFillTx/>
                <a:latin typeface="Work Sans" panose="020B0604020202020204" charset="0"/>
                <a:ea typeface="Work Sans"/>
                <a:cs typeface="Work Sans"/>
                <a:sym typeface="Arial"/>
              </a:rPr>
              <a:t>N°</a:t>
            </a: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 0042 de 2020 Por la cual se reglamenta la rendición electrónica de la cuenta, los informes y otra información que realizan los sujetos de vigilancia y control fiscal a la Contraloría General de la República a través del Sistema de Rendición Electrónico de la Cuenta e Informes y Otra Información (SIRECI). </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hlinkClick r:id="rId3"/>
              </a:rPr>
              <a:t>https://www.contraloria.gov.co/web/sireci/home</a:t>
            </a: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Para las entidades del nivel territorial deberán atender las resoluciones que se emiten para este reporte en el SIA - "Sistema Integral de Auditorías”.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hlinkClick r:id="rId4"/>
              </a:rPr>
              <a:t>https://siacontralorias.auditoria.gov.co/</a:t>
            </a: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Teniendo en cuenta que estos reportes están en cabeza del Representante Legal de las entidades, validar internamente los responsables de la información y garantizar el cargue adecuado de forma oportuna.</a:t>
            </a:r>
          </a:p>
        </p:txBody>
      </p:sp>
      <p:sp>
        <p:nvSpPr>
          <p:cNvPr id="2" name="Rectángulo 1">
            <a:extLst>
              <a:ext uri="{FF2B5EF4-FFF2-40B4-BE49-F238E27FC236}">
                <a16:creationId xmlns:a16="http://schemas.microsoft.com/office/drawing/2014/main" xmlns="" id="{E73D7E55-7B89-492E-B422-23D2B9B61DDC}"/>
              </a:ext>
            </a:extLst>
          </p:cNvPr>
          <p:cNvSpPr/>
          <p:nvPr/>
        </p:nvSpPr>
        <p:spPr>
          <a:xfrm>
            <a:off x="5852341" y="1108621"/>
            <a:ext cx="582755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73763"/>
                </a:solidFill>
                <a:effectLst/>
                <a:uLnTx/>
                <a:uFillTx/>
                <a:latin typeface="Arial"/>
                <a:ea typeface="+mn-ea"/>
                <a:cs typeface="+mn-cs"/>
              </a:rPr>
              <a:t>https://www.contraloria.gov.co/es/web/sireci/documentacion/documentos-tecnicos</a:t>
            </a:r>
          </a:p>
        </p:txBody>
      </p:sp>
      <p:pic>
        <p:nvPicPr>
          <p:cNvPr id="5" name="Imagen 4">
            <a:extLst>
              <a:ext uri="{FF2B5EF4-FFF2-40B4-BE49-F238E27FC236}">
                <a16:creationId xmlns:a16="http://schemas.microsoft.com/office/drawing/2014/main" xmlns="" id="{F489FE2E-0D0E-4957-B57D-BDE26F5741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5367" t="12355" b="5857"/>
          <a:stretch/>
        </p:blipFill>
        <p:spPr>
          <a:xfrm>
            <a:off x="5970165" y="1846396"/>
            <a:ext cx="4163006" cy="2963251"/>
          </a:xfrm>
          <a:prstGeom prst="rect">
            <a:avLst/>
          </a:prstGeom>
        </p:spPr>
      </p:pic>
      <p:pic>
        <p:nvPicPr>
          <p:cNvPr id="7" name="Imagen 6">
            <a:extLst>
              <a:ext uri="{FF2B5EF4-FFF2-40B4-BE49-F238E27FC236}">
                <a16:creationId xmlns:a16="http://schemas.microsoft.com/office/drawing/2014/main" xmlns="" id="{7C82ADE8-F662-445A-95C4-B77CDD1A8AA4}"/>
              </a:ext>
            </a:extLst>
          </p:cNvPr>
          <p:cNvPicPr>
            <a:picLocks noChangeAspect="1"/>
          </p:cNvPicPr>
          <p:nvPr/>
        </p:nvPicPr>
        <p:blipFill rotWithShape="1">
          <a:blip r:embed="rId7"/>
          <a:srcRect t="3582" r="31605" b="51438"/>
          <a:stretch/>
        </p:blipFill>
        <p:spPr>
          <a:xfrm>
            <a:off x="5970165" y="4501693"/>
            <a:ext cx="6129962" cy="2267667"/>
          </a:xfrm>
          <a:prstGeom prst="rect">
            <a:avLst/>
          </a:prstGeom>
        </p:spPr>
      </p:pic>
    </p:spTree>
    <p:extLst>
      <p:ext uri="{BB962C8B-B14F-4D97-AF65-F5344CB8AC3E}">
        <p14:creationId xmlns:p14="http://schemas.microsoft.com/office/powerpoint/2010/main" val="11425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Informe de cumplimiento del Plan de Mejoramiento Archivístico</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D0634E30-A634-41A7-8876-8DD208F7A4E7}"/>
              </a:ext>
            </a:extLst>
          </p:cNvPr>
          <p:cNvSpPr/>
          <p:nvPr/>
        </p:nvSpPr>
        <p:spPr>
          <a:xfrm>
            <a:off x="297120" y="2397948"/>
            <a:ext cx="4962777" cy="2554545"/>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106 de 2015, artículos 17 y 18 (parágrafo 2º).</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Oficina de Control Interno de la entidad inspeccionada deberá </a:t>
            </a:r>
            <a:r>
              <a:rPr kumimoji="0" lang="es-MX" sz="1600" b="1" i="0" u="none" strike="noStrike" kern="0" cap="none" spc="0" normalizeH="0" baseline="0" noProof="0" dirty="0">
                <a:ln>
                  <a:noFill/>
                </a:ln>
                <a:solidFill>
                  <a:srgbClr val="E5661D"/>
                </a:solidFill>
                <a:effectLst/>
                <a:uLnTx/>
                <a:uFillTx/>
                <a:latin typeface="Work Sans" panose="020B0604020202020204" charset="0"/>
                <a:ea typeface="Work Sans"/>
                <a:cs typeface="Work Sans"/>
                <a:sym typeface="Arial"/>
              </a:rPr>
              <a:t>realizar seguimiento y reportar trimestralmente </a:t>
            </a: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al Archivo General de la Nación los avances del cumplimiento del Plan de Mejoramiento Archivístico. (Para entidades que ha recibido visita de inspección por parte del Archivo General de la Nación).</a:t>
            </a:r>
          </a:p>
        </p:txBody>
      </p:sp>
      <p:pic>
        <p:nvPicPr>
          <p:cNvPr id="6" name="Imagen 5">
            <a:extLst>
              <a:ext uri="{FF2B5EF4-FFF2-40B4-BE49-F238E27FC236}">
                <a16:creationId xmlns:a16="http://schemas.microsoft.com/office/drawing/2014/main" xmlns="" id="{9B504C7C-33D4-4100-82F1-325037012E95}"/>
              </a:ext>
            </a:extLst>
          </p:cNvPr>
          <p:cNvPicPr>
            <a:picLocks noChangeAspect="1"/>
          </p:cNvPicPr>
          <p:nvPr/>
        </p:nvPicPr>
        <p:blipFill rotWithShape="1">
          <a:blip r:embed="rId3"/>
          <a:srcRect l="24564" t="27400" r="24656" b="10949"/>
          <a:stretch/>
        </p:blipFill>
        <p:spPr>
          <a:xfrm>
            <a:off x="6096000" y="2397948"/>
            <a:ext cx="5374171" cy="3670166"/>
          </a:xfrm>
          <a:prstGeom prst="rect">
            <a:avLst/>
          </a:prstGeom>
        </p:spPr>
      </p:pic>
      <p:sp>
        <p:nvSpPr>
          <p:cNvPr id="8" name="4 Rectángulo">
            <a:extLst>
              <a:ext uri="{FF2B5EF4-FFF2-40B4-BE49-F238E27FC236}">
                <a16:creationId xmlns:a16="http://schemas.microsoft.com/office/drawing/2014/main" xmlns="" id="{0134585E-4196-4DC4-BFB9-964342FB49B2}"/>
              </a:ext>
            </a:extLst>
          </p:cNvPr>
          <p:cNvSpPr/>
          <p:nvPr/>
        </p:nvSpPr>
        <p:spPr>
          <a:xfrm>
            <a:off x="6279912" y="1158166"/>
            <a:ext cx="4838187" cy="830997"/>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6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No se tiene una estructura definida, es viable establecer el esquema, acorde con las necesidades de la entidad.</a:t>
            </a:r>
            <a:endParaRPr kumimoji="0" lang="es-CO" sz="16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sp>
        <p:nvSpPr>
          <p:cNvPr id="9" name="CuadroTexto 8">
            <a:extLst>
              <a:ext uri="{FF2B5EF4-FFF2-40B4-BE49-F238E27FC236}">
                <a16:creationId xmlns:a16="http://schemas.microsoft.com/office/drawing/2014/main" xmlns="" id="{D2473234-BAE2-46DB-B969-9AB6F1228C6F}"/>
              </a:ext>
            </a:extLst>
          </p:cNvPr>
          <p:cNvSpPr txBox="1"/>
          <p:nvPr/>
        </p:nvSpPr>
        <p:spPr>
          <a:xfrm>
            <a:off x="7239320" y="2047513"/>
            <a:ext cx="29193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5661D"/>
                </a:solidFill>
                <a:effectLst/>
                <a:uLnTx/>
                <a:uFillTx/>
                <a:latin typeface="Arial Black" panose="020B0A04020102020204" pitchFamily="34" charset="0"/>
                <a:ea typeface="+mn-ea"/>
                <a:cs typeface="+mn-cs"/>
              </a:rPr>
              <a:t>Ejemplo</a:t>
            </a:r>
          </a:p>
        </p:txBody>
      </p:sp>
      <p:sp>
        <p:nvSpPr>
          <p:cNvPr id="7" name="Rectángulo 6">
            <a:extLst>
              <a:ext uri="{FF2B5EF4-FFF2-40B4-BE49-F238E27FC236}">
                <a16:creationId xmlns:a16="http://schemas.microsoft.com/office/drawing/2014/main" xmlns="" id="{50F89CAD-3968-40BD-B638-95A48D826969}"/>
              </a:ext>
            </a:extLst>
          </p:cNvPr>
          <p:cNvSpPr/>
          <p:nvPr/>
        </p:nvSpPr>
        <p:spPr>
          <a:xfrm>
            <a:off x="5919830" y="6233883"/>
            <a:ext cx="6000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73763"/>
                </a:solidFill>
                <a:effectLst/>
                <a:uLnTx/>
                <a:uFillTx/>
                <a:latin typeface="Arial"/>
                <a:ea typeface="+mn-ea"/>
                <a:cs typeface="+mn-cs"/>
              </a:rPr>
              <a:t>Fuente: https://www.mintrabajo.gov.co/documents/20147/0/Informe+Seguimiento+PM+Archivistico+del+MT+a+31-12-2019.pdf/d0a8fcb2-d400-be37-899d-d27dc2b3fdf4?t=1580827695914</a:t>
            </a:r>
          </a:p>
        </p:txBody>
      </p:sp>
    </p:spTree>
    <p:extLst>
      <p:ext uri="{BB962C8B-B14F-4D97-AF65-F5344CB8AC3E}">
        <p14:creationId xmlns:p14="http://schemas.microsoft.com/office/powerpoint/2010/main" val="74888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Seguimiento al Plan Anticorrupción y de Atención al Ciudadano</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E7366FC9-F5A3-457E-95BB-B903433B019D}"/>
              </a:ext>
            </a:extLst>
          </p:cNvPr>
          <p:cNvSpPr/>
          <p:nvPr/>
        </p:nvSpPr>
        <p:spPr>
          <a:xfrm>
            <a:off x="238397" y="1156378"/>
            <a:ext cx="4962777" cy="4708981"/>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124 de 2016, artículo 2.1.4.6.</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Guía Estrategias para la Construcción del Plan Anticorrupción y de Atención al Ciudadano – Versión 2. </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Primer seguimiento: Con corte al 30 de abril. En esa medida, la publicación deberá surtirse dentro de los diez (10) primeros días hábiles del mes de mayo. </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Segundo seguimiento: Con corte al 31 de agosto. La publicación deberá surtirse dentro de los diez (10) primeros días hábiles del mes de septiembre. </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Tercer seguimiento: Con corte al 31 de diciembre. La publicación deberá surtirse dentro de los diez (10) primeros días hábiles del mes de enero</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5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El plan y sus seguimientos deben ser publicado en la página web de la entidad respectiva.</a:t>
            </a:r>
          </a:p>
        </p:txBody>
      </p:sp>
      <p:pic>
        <p:nvPicPr>
          <p:cNvPr id="2" name="Imagen 1">
            <a:extLst>
              <a:ext uri="{FF2B5EF4-FFF2-40B4-BE49-F238E27FC236}">
                <a16:creationId xmlns:a16="http://schemas.microsoft.com/office/drawing/2014/main" xmlns="" id="{1819E5DB-19EB-4426-9BC7-F7946880A5EC}"/>
              </a:ext>
            </a:extLst>
          </p:cNvPr>
          <p:cNvPicPr>
            <a:picLocks noChangeAspect="1"/>
          </p:cNvPicPr>
          <p:nvPr/>
        </p:nvPicPr>
        <p:blipFill rotWithShape="1">
          <a:blip r:embed="rId3"/>
          <a:srcRect l="18096" t="11743" r="18463" b="9357"/>
          <a:stretch/>
        </p:blipFill>
        <p:spPr>
          <a:xfrm>
            <a:off x="6096000" y="3061981"/>
            <a:ext cx="5232938" cy="3660787"/>
          </a:xfrm>
          <a:prstGeom prst="rect">
            <a:avLst/>
          </a:prstGeom>
        </p:spPr>
      </p:pic>
      <p:sp>
        <p:nvSpPr>
          <p:cNvPr id="5" name="Rectángulo 4">
            <a:extLst>
              <a:ext uri="{FF2B5EF4-FFF2-40B4-BE49-F238E27FC236}">
                <a16:creationId xmlns:a16="http://schemas.microsoft.com/office/drawing/2014/main" xmlns="" id="{6342E15B-5F42-47B2-A0F4-3D1F985CFA16}"/>
              </a:ext>
            </a:extLst>
          </p:cNvPr>
          <p:cNvSpPr/>
          <p:nvPr/>
        </p:nvSpPr>
        <p:spPr>
          <a:xfrm>
            <a:off x="5857603" y="1372563"/>
            <a:ext cx="6096000" cy="1477328"/>
          </a:xfrm>
          <a:prstGeom prst="rect">
            <a:avLst/>
          </a:prstGeom>
        </p:spPr>
        <p:txBody>
          <a:bodyPr>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8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estructura del plan y el esquema de seguimiento puede ser definida la entidad.</a:t>
            </a:r>
            <a:endParaRPr kumimoji="0" lang="es-CO" sz="18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800" b="0" i="0" u="none" strike="noStrike" kern="0" cap="none" spc="0" normalizeH="0" baseline="0" noProof="0" dirty="0">
                <a:ln>
                  <a:noFill/>
                </a:ln>
                <a:solidFill>
                  <a:srgbClr val="000000"/>
                </a:solidFill>
                <a:effectLst/>
                <a:uLnTx/>
                <a:uFillTx/>
                <a:latin typeface="Work Sans" panose="020B0604020202020204" charset="0"/>
                <a:ea typeface="+mn-ea"/>
                <a:cs typeface="+mn-cs"/>
                <a:sym typeface="Arial"/>
              </a:rPr>
              <a:t>Consultar lineamientos del plan en: </a:t>
            </a:r>
            <a:r>
              <a:rPr kumimoji="0" lang="es-MX" sz="18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hlinkClick r:id="rId4"/>
              </a:rPr>
              <a:t>https://www.funcionpublica.gov.co/eva/es/plan-anticorrupcion</a:t>
            </a:r>
            <a:r>
              <a:rPr kumimoji="0" lang="es-MX" sz="18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 </a:t>
            </a:r>
          </a:p>
        </p:txBody>
      </p:sp>
    </p:spTree>
    <p:extLst>
      <p:ext uri="{BB962C8B-B14F-4D97-AF65-F5344CB8AC3E}">
        <p14:creationId xmlns:p14="http://schemas.microsoft.com/office/powerpoint/2010/main" val="4085838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13487" y="430250"/>
            <a:ext cx="12165025" cy="461665"/>
          </a:xfrm>
          <a:prstGeom prst="rect">
            <a:avLst/>
          </a:prstGeom>
          <a:solidFill>
            <a:srgbClr val="073763"/>
          </a:solidFill>
        </p:spPr>
        <p:txBody>
          <a:bodyPr wrap="square" rtlCol="0">
            <a:spAutoFit/>
          </a:bodyPr>
          <a:lstStyle/>
          <a:p>
            <a:pPr lvl="0" algn="ctr">
              <a:buClr>
                <a:srgbClr val="000000"/>
              </a:buClr>
            </a:pPr>
            <a:r>
              <a:rPr lang="es-MX" sz="2400" b="1" kern="0" dirty="0">
                <a:solidFill>
                  <a:srgbClr val="FFFFFF"/>
                </a:solidFill>
                <a:latin typeface="Work Sans" panose="020B0604020202020204" charset="0"/>
                <a:cs typeface="Arial"/>
                <a:sym typeface="Arial"/>
              </a:rPr>
              <a:t>Articulación Sistema de Control Interno en el marco de MIPG</a:t>
            </a:r>
          </a:p>
        </p:txBody>
      </p:sp>
      <p:sp>
        <p:nvSpPr>
          <p:cNvPr id="33" name="Rounded Rectangle 2">
            <a:extLst>
              <a:ext uri="{FF2B5EF4-FFF2-40B4-BE49-F238E27FC236}">
                <a16:creationId xmlns:a16="http://schemas.microsoft.com/office/drawing/2014/main" xmlns="" id="{5F874649-881C-4EE6-B2BF-B2448ECB2E3D}"/>
              </a:ext>
            </a:extLst>
          </p:cNvPr>
          <p:cNvSpPr/>
          <p:nvPr/>
        </p:nvSpPr>
        <p:spPr>
          <a:xfrm>
            <a:off x="3370733" y="1639071"/>
            <a:ext cx="5465012" cy="2962504"/>
          </a:xfrm>
          <a:prstGeom prst="roundRect">
            <a:avLst>
              <a:gd name="adj" fmla="val 50000"/>
            </a:avLst>
          </a:prstGeom>
          <a:noFill/>
          <a:ln w="28575" cmpd="sng">
            <a:solidFill>
              <a:srgbClr val="2A2C29"/>
            </a:soli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Arial"/>
              <a:ea typeface="+mn-ea"/>
              <a:cs typeface="+mn-cs"/>
              <a:sym typeface="Arial"/>
            </a:endParaRPr>
          </a:p>
        </p:txBody>
      </p:sp>
      <p:sp>
        <p:nvSpPr>
          <p:cNvPr id="34" name="Rounded Rectangle 15">
            <a:extLst>
              <a:ext uri="{FF2B5EF4-FFF2-40B4-BE49-F238E27FC236}">
                <a16:creationId xmlns:a16="http://schemas.microsoft.com/office/drawing/2014/main" xmlns="" id="{827AC94F-A5D5-4FB1-9FB6-EF48FB35A2D4}"/>
              </a:ext>
            </a:extLst>
          </p:cNvPr>
          <p:cNvSpPr/>
          <p:nvPr/>
        </p:nvSpPr>
        <p:spPr>
          <a:xfrm>
            <a:off x="3729389" y="1956976"/>
            <a:ext cx="4747703" cy="2381011"/>
          </a:xfrm>
          <a:prstGeom prst="roundRect">
            <a:avLst>
              <a:gd name="adj" fmla="val 50000"/>
            </a:avLst>
          </a:prstGeom>
          <a:solidFill>
            <a:schemeClr val="bg1">
              <a:lumMod val="95000"/>
            </a:schemeClr>
          </a:solidFill>
          <a:ln w="76200" cmpd="sng">
            <a:solidFill>
              <a:srgbClr val="2A2C2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Arial"/>
              <a:ea typeface="+mn-ea"/>
              <a:cs typeface="+mn-cs"/>
              <a:sym typeface="Arial"/>
            </a:endParaRPr>
          </a:p>
        </p:txBody>
      </p:sp>
      <p:pic>
        <p:nvPicPr>
          <p:cNvPr id="35" name="Imagen 34">
            <a:extLst>
              <a:ext uri="{FF2B5EF4-FFF2-40B4-BE49-F238E27FC236}">
                <a16:creationId xmlns:a16="http://schemas.microsoft.com/office/drawing/2014/main" xmlns="" id="{F8BCB138-E12F-489C-ABBD-AEB09B583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321" y="4168666"/>
            <a:ext cx="1488396" cy="2689335"/>
          </a:xfrm>
          <a:prstGeom prst="rect">
            <a:avLst/>
          </a:prstGeom>
        </p:spPr>
      </p:pic>
      <p:pic>
        <p:nvPicPr>
          <p:cNvPr id="36" name="Imagen 35">
            <a:extLst>
              <a:ext uri="{FF2B5EF4-FFF2-40B4-BE49-F238E27FC236}">
                <a16:creationId xmlns:a16="http://schemas.microsoft.com/office/drawing/2014/main" xmlns="" id="{A669C87D-B168-4C4A-84B5-20282335E3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4401" y="4168666"/>
            <a:ext cx="1488396" cy="2689335"/>
          </a:xfrm>
          <a:prstGeom prst="rect">
            <a:avLst/>
          </a:prstGeom>
        </p:spPr>
      </p:pic>
      <p:sp>
        <p:nvSpPr>
          <p:cNvPr id="37" name="CuadroTexto 36">
            <a:extLst>
              <a:ext uri="{FF2B5EF4-FFF2-40B4-BE49-F238E27FC236}">
                <a16:creationId xmlns:a16="http://schemas.microsoft.com/office/drawing/2014/main" xmlns="" id="{4EA6A542-473B-434B-A5BC-5EF618B5A7B1}"/>
              </a:ext>
            </a:extLst>
          </p:cNvPr>
          <p:cNvSpPr txBox="1"/>
          <p:nvPr/>
        </p:nvSpPr>
        <p:spPr>
          <a:xfrm>
            <a:off x="4176341" y="4758507"/>
            <a:ext cx="3854023"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300" normalizeH="0" baseline="0" noProof="0" dirty="0">
                <a:ln>
                  <a:noFill/>
                </a:ln>
                <a:solidFill>
                  <a:srgbClr val="333732"/>
                </a:solidFill>
                <a:effectLst/>
                <a:uLnTx/>
                <a:uFillTx/>
                <a:latin typeface="Arial Narrow" charset="0"/>
                <a:ea typeface="Arial Narrow" charset="0"/>
                <a:cs typeface="Arial Narrow" charset="0"/>
                <a:sym typeface="Arial"/>
              </a:rPr>
              <a:t>ARTICULACIÓN</a:t>
            </a:r>
          </a:p>
        </p:txBody>
      </p:sp>
      <p:grpSp>
        <p:nvGrpSpPr>
          <p:cNvPr id="38" name="Group 1">
            <a:extLst>
              <a:ext uri="{FF2B5EF4-FFF2-40B4-BE49-F238E27FC236}">
                <a16:creationId xmlns:a16="http://schemas.microsoft.com/office/drawing/2014/main" xmlns="" id="{5EE2F7F0-B6F3-4DDA-B89B-86EC9FFFADC1}"/>
              </a:ext>
            </a:extLst>
          </p:cNvPr>
          <p:cNvGrpSpPr/>
          <p:nvPr/>
        </p:nvGrpSpPr>
        <p:grpSpPr>
          <a:xfrm>
            <a:off x="4171086" y="2262273"/>
            <a:ext cx="3900519" cy="1794520"/>
            <a:chOff x="4034076" y="1464235"/>
            <a:chExt cx="3900518" cy="1794520"/>
          </a:xfrm>
        </p:grpSpPr>
        <p:grpSp>
          <p:nvGrpSpPr>
            <p:cNvPr id="39" name="Agrupar 8">
              <a:extLst>
                <a:ext uri="{FF2B5EF4-FFF2-40B4-BE49-F238E27FC236}">
                  <a16:creationId xmlns:a16="http://schemas.microsoft.com/office/drawing/2014/main" xmlns="" id="{3615970F-9770-4C4E-9584-D86D23DEE5CD}"/>
                </a:ext>
              </a:extLst>
            </p:cNvPr>
            <p:cNvGrpSpPr/>
            <p:nvPr/>
          </p:nvGrpSpPr>
          <p:grpSpPr>
            <a:xfrm>
              <a:off x="4034076" y="1464235"/>
              <a:ext cx="1794520" cy="1794520"/>
              <a:chOff x="2047303" y="704024"/>
              <a:chExt cx="2981072" cy="2981072"/>
            </a:xfrm>
            <a:solidFill>
              <a:srgbClr val="EB7B22"/>
            </a:solidFill>
          </p:grpSpPr>
          <p:sp>
            <p:nvSpPr>
              <p:cNvPr id="43" name="Elipse 2">
                <a:extLst>
                  <a:ext uri="{FF2B5EF4-FFF2-40B4-BE49-F238E27FC236}">
                    <a16:creationId xmlns:a16="http://schemas.microsoft.com/office/drawing/2014/main" xmlns="" id="{115EABDD-5883-4F61-BFED-259FAE2F6E26}"/>
                  </a:ext>
                </a:extLst>
              </p:cNvPr>
              <p:cNvSpPr/>
              <p:nvPr/>
            </p:nvSpPr>
            <p:spPr>
              <a:xfrm>
                <a:off x="2047303" y="704024"/>
                <a:ext cx="2981072" cy="2981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_tradnl" sz="1800" b="1" i="0" u="none" strike="noStrike" kern="1200" cap="none" spc="300" normalizeH="0" baseline="0" noProof="0" dirty="0">
                  <a:ln>
                    <a:noFill/>
                  </a:ln>
                  <a:solidFill>
                    <a:prstClr val="white"/>
                  </a:solidFill>
                  <a:effectLst/>
                  <a:uLnTx/>
                  <a:uFillTx/>
                  <a:latin typeface="Arial Narrow" charset="0"/>
                  <a:ea typeface="Arial Narrow" charset="0"/>
                  <a:cs typeface="Arial Narrow" charset="0"/>
                  <a:sym typeface="Arial"/>
                </a:endParaRPr>
              </a:p>
            </p:txBody>
          </p:sp>
          <p:sp>
            <p:nvSpPr>
              <p:cNvPr id="44" name="Rectángulo 5">
                <a:extLst>
                  <a:ext uri="{FF2B5EF4-FFF2-40B4-BE49-F238E27FC236}">
                    <a16:creationId xmlns:a16="http://schemas.microsoft.com/office/drawing/2014/main" xmlns="" id="{07D44C93-C342-4804-8606-E86A2C6E9BEB}"/>
                  </a:ext>
                </a:extLst>
              </p:cNvPr>
              <p:cNvSpPr/>
              <p:nvPr/>
            </p:nvSpPr>
            <p:spPr>
              <a:xfrm>
                <a:off x="2263773" y="1722385"/>
                <a:ext cx="2548128" cy="981660"/>
              </a:xfrm>
              <a:prstGeom prst="rect">
                <a:avLst/>
              </a:prstGeom>
              <a:noFill/>
            </p:spPr>
            <p:txBody>
              <a:bodyPr wrap="square">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Sistema de</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Gestión</a:t>
                </a:r>
              </a:p>
            </p:txBody>
          </p:sp>
        </p:grpSp>
        <p:grpSp>
          <p:nvGrpSpPr>
            <p:cNvPr id="40" name="Agrupar 10">
              <a:extLst>
                <a:ext uri="{FF2B5EF4-FFF2-40B4-BE49-F238E27FC236}">
                  <a16:creationId xmlns:a16="http://schemas.microsoft.com/office/drawing/2014/main" xmlns="" id="{5784B000-A067-4042-8822-42F173987A00}"/>
                </a:ext>
              </a:extLst>
            </p:cNvPr>
            <p:cNvGrpSpPr/>
            <p:nvPr/>
          </p:nvGrpSpPr>
          <p:grpSpPr>
            <a:xfrm>
              <a:off x="6140074" y="1464235"/>
              <a:ext cx="1794520" cy="1794520"/>
              <a:chOff x="4295967" y="3392488"/>
              <a:chExt cx="2981072" cy="2981072"/>
            </a:xfrm>
          </p:grpSpPr>
          <p:sp>
            <p:nvSpPr>
              <p:cNvPr id="41" name="Elipse 3">
                <a:extLst>
                  <a:ext uri="{FF2B5EF4-FFF2-40B4-BE49-F238E27FC236}">
                    <a16:creationId xmlns:a16="http://schemas.microsoft.com/office/drawing/2014/main" xmlns="" id="{0684D730-0A18-4D70-ADD7-BE614FFA56B5}"/>
                  </a:ext>
                </a:extLst>
              </p:cNvPr>
              <p:cNvSpPr/>
              <p:nvPr/>
            </p:nvSpPr>
            <p:spPr>
              <a:xfrm>
                <a:off x="4295967" y="3392488"/>
                <a:ext cx="2981072" cy="2981072"/>
              </a:xfrm>
              <a:prstGeom prst="ellipse">
                <a:avLst/>
              </a:prstGeom>
              <a:solidFill>
                <a:srgbClr val="00A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2" name="Rectángulo 7">
                <a:extLst>
                  <a:ext uri="{FF2B5EF4-FFF2-40B4-BE49-F238E27FC236}">
                    <a16:creationId xmlns:a16="http://schemas.microsoft.com/office/drawing/2014/main" xmlns="" id="{640AF213-006C-42C7-A23D-E4FD803EC029}"/>
                  </a:ext>
                </a:extLst>
              </p:cNvPr>
              <p:cNvSpPr/>
              <p:nvPr/>
            </p:nvSpPr>
            <p:spPr>
              <a:xfrm>
                <a:off x="4512437" y="4208489"/>
                <a:ext cx="2548128" cy="1395797"/>
              </a:xfrm>
              <a:prstGeom prst="rect">
                <a:avLst/>
              </a:prstGeom>
            </p:spPr>
            <p:txBody>
              <a:bodyPr wrap="square">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Sistema </a:t>
                </a:r>
                <a:b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br>
                <a: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de </a:t>
                </a:r>
                <a:r>
                  <a:rPr kumimoji="0" lang="es-ES"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Control</a:t>
                </a:r>
                <a:endPar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endParaRP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white"/>
                    </a:solidFill>
                    <a:effectLst/>
                    <a:uLnTx/>
                    <a:uFillTx/>
                    <a:latin typeface="Arial Narrow" charset="0"/>
                    <a:ea typeface="Arial Narrow" charset="0"/>
                    <a:cs typeface="Arial Narrow" charset="0"/>
                    <a:sym typeface="Arial"/>
                  </a:rPr>
                  <a:t>Interno</a:t>
                </a:r>
              </a:p>
            </p:txBody>
          </p:sp>
        </p:grpSp>
      </p:grpSp>
      <p:grpSp>
        <p:nvGrpSpPr>
          <p:cNvPr id="45" name="Group 29">
            <a:extLst>
              <a:ext uri="{FF2B5EF4-FFF2-40B4-BE49-F238E27FC236}">
                <a16:creationId xmlns:a16="http://schemas.microsoft.com/office/drawing/2014/main" xmlns="" id="{424F1C76-9FB0-4865-92FC-0F9484D0E910}"/>
              </a:ext>
            </a:extLst>
          </p:cNvPr>
          <p:cNvGrpSpPr/>
          <p:nvPr/>
        </p:nvGrpSpPr>
        <p:grpSpPr>
          <a:xfrm>
            <a:off x="3948091" y="2043533"/>
            <a:ext cx="2232000" cy="2232000"/>
            <a:chOff x="3095338" y="1809000"/>
            <a:chExt cx="3240001" cy="3240001"/>
          </a:xfrm>
        </p:grpSpPr>
        <p:pic>
          <p:nvPicPr>
            <p:cNvPr id="46" name="Picture 30">
              <a:extLst>
                <a:ext uri="{FF2B5EF4-FFF2-40B4-BE49-F238E27FC236}">
                  <a16:creationId xmlns:a16="http://schemas.microsoft.com/office/drawing/2014/main" xmlns="" id="{551E4855-6CBC-43C4-A67B-7CB389F1A805}"/>
                </a:ext>
              </a:extLst>
            </p:cNvPr>
            <p:cNvPicPr>
              <a:picLocks noChangeAspect="1"/>
            </p:cNvPicPr>
            <p:nvPr/>
          </p:nvPicPr>
          <p:blipFill>
            <a:blip r:embed="rId4"/>
            <a:stretch>
              <a:fillRect/>
            </a:stretch>
          </p:blipFill>
          <p:spPr>
            <a:xfrm>
              <a:off x="3095338" y="1809000"/>
              <a:ext cx="3240001" cy="3240001"/>
            </a:xfrm>
            <a:prstGeom prst="rect">
              <a:avLst/>
            </a:prstGeom>
          </p:spPr>
        </p:pic>
        <p:sp>
          <p:nvSpPr>
            <p:cNvPr id="47" name="Oval 31">
              <a:extLst>
                <a:ext uri="{FF2B5EF4-FFF2-40B4-BE49-F238E27FC236}">
                  <a16:creationId xmlns:a16="http://schemas.microsoft.com/office/drawing/2014/main" xmlns="" id="{328CBE8C-B79D-44A4-ACFB-D5ECEF62F336}"/>
                </a:ext>
              </a:extLst>
            </p:cNvPr>
            <p:cNvSpPr/>
            <p:nvPr/>
          </p:nvSpPr>
          <p:spPr>
            <a:xfrm>
              <a:off x="3785393" y="2484961"/>
              <a:ext cx="1861794" cy="1861794"/>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nvGrpSpPr>
          <p:cNvPr id="48" name="Group 32">
            <a:extLst>
              <a:ext uri="{FF2B5EF4-FFF2-40B4-BE49-F238E27FC236}">
                <a16:creationId xmlns:a16="http://schemas.microsoft.com/office/drawing/2014/main" xmlns="" id="{33874627-85FF-4EBF-A677-31AAE3A35A2C}"/>
              </a:ext>
            </a:extLst>
          </p:cNvPr>
          <p:cNvGrpSpPr/>
          <p:nvPr/>
        </p:nvGrpSpPr>
        <p:grpSpPr>
          <a:xfrm>
            <a:off x="6064801" y="2057071"/>
            <a:ext cx="2232000" cy="2232000"/>
            <a:chOff x="6267239" y="1809000"/>
            <a:chExt cx="3240001" cy="3240001"/>
          </a:xfrm>
        </p:grpSpPr>
        <p:pic>
          <p:nvPicPr>
            <p:cNvPr id="49" name="Picture 33">
              <a:extLst>
                <a:ext uri="{FF2B5EF4-FFF2-40B4-BE49-F238E27FC236}">
                  <a16:creationId xmlns:a16="http://schemas.microsoft.com/office/drawing/2014/main" xmlns="" id="{27D77786-C97D-4D43-B26B-351D3A8F8FA4}"/>
                </a:ext>
              </a:extLst>
            </p:cNvPr>
            <p:cNvPicPr>
              <a:picLocks noChangeAspect="1"/>
            </p:cNvPicPr>
            <p:nvPr/>
          </p:nvPicPr>
          <p:blipFill>
            <a:blip r:embed="rId5"/>
            <a:stretch>
              <a:fillRect/>
            </a:stretch>
          </p:blipFill>
          <p:spPr>
            <a:xfrm>
              <a:off x="6267239" y="1809000"/>
              <a:ext cx="3240001" cy="3240001"/>
            </a:xfrm>
            <a:prstGeom prst="rect">
              <a:avLst/>
            </a:prstGeom>
          </p:spPr>
        </p:pic>
        <p:sp>
          <p:nvSpPr>
            <p:cNvPr id="50" name="Oval 34">
              <a:extLst>
                <a:ext uri="{FF2B5EF4-FFF2-40B4-BE49-F238E27FC236}">
                  <a16:creationId xmlns:a16="http://schemas.microsoft.com/office/drawing/2014/main" xmlns="" id="{4FB472A4-C43A-4DF7-9777-716F169F7EF9}"/>
                </a:ext>
              </a:extLst>
            </p:cNvPr>
            <p:cNvSpPr/>
            <p:nvPr/>
          </p:nvSpPr>
          <p:spPr>
            <a:xfrm>
              <a:off x="6956342" y="2498103"/>
              <a:ext cx="1861794" cy="1861794"/>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grpSp>
      <p:pic>
        <p:nvPicPr>
          <p:cNvPr id="51" name="Picture 1" descr="logo_mipg_FINAL_tell-02.png">
            <a:extLst>
              <a:ext uri="{FF2B5EF4-FFF2-40B4-BE49-F238E27FC236}">
                <a16:creationId xmlns:a16="http://schemas.microsoft.com/office/drawing/2014/main" xmlns="" id="{1610E692-C73B-4FB9-9147-810D5AC2FD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498" t="20912" r="47664" b="17085"/>
          <a:stretch/>
        </p:blipFill>
        <p:spPr>
          <a:xfrm>
            <a:off x="5741819" y="1172795"/>
            <a:ext cx="722840" cy="721672"/>
          </a:xfrm>
          <a:prstGeom prst="ellipse">
            <a:avLst/>
          </a:prstGeom>
          <a:solidFill>
            <a:schemeClr val="bg1"/>
          </a:solidFill>
        </p:spPr>
      </p:pic>
      <p:sp>
        <p:nvSpPr>
          <p:cNvPr id="52" name="Rectángulo 51">
            <a:extLst>
              <a:ext uri="{FF2B5EF4-FFF2-40B4-BE49-F238E27FC236}">
                <a16:creationId xmlns:a16="http://schemas.microsoft.com/office/drawing/2014/main" xmlns="" id="{D6071C1D-721B-4D65-BAC6-518DE3EF8D13}"/>
              </a:ext>
            </a:extLst>
          </p:cNvPr>
          <p:cNvSpPr/>
          <p:nvPr/>
        </p:nvSpPr>
        <p:spPr>
          <a:xfrm>
            <a:off x="7180800" y="5372606"/>
            <a:ext cx="501765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ARTÍCULO 269. </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En las </a:t>
            </a:r>
            <a:r>
              <a:rPr kumimoji="0" lang="es-ES" sz="14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entidades públicas</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 las autoridades correspondientes están obligadas </a:t>
            </a:r>
            <a:r>
              <a:rPr kumimoji="0" lang="es-ES" sz="14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a diseñar y aplicar, según la naturaleza de sus funciones, métodos y procedimientos de control interno</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 de conformidad con lo que disponga la ley, la cual podrá establecer excepciones y autorizar la contratación de dichos servicios con empresas privadas colombianas.</a:t>
            </a:r>
            <a:endParaRPr kumimoji="0" lang="es-CO"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endParaRPr>
          </a:p>
        </p:txBody>
      </p:sp>
      <p:sp>
        <p:nvSpPr>
          <p:cNvPr id="53" name="Rectángulo 52">
            <a:extLst>
              <a:ext uri="{FF2B5EF4-FFF2-40B4-BE49-F238E27FC236}">
                <a16:creationId xmlns:a16="http://schemas.microsoft.com/office/drawing/2014/main" xmlns="" id="{5AE25E88-70C2-4752-AC4C-CE1CBA55F5B3}"/>
              </a:ext>
            </a:extLst>
          </p:cNvPr>
          <p:cNvSpPr/>
          <p:nvPr/>
        </p:nvSpPr>
        <p:spPr>
          <a:xfrm>
            <a:off x="432538" y="5497757"/>
            <a:ext cx="4783953" cy="11695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ARTICULO 209</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 La función administrativa está al servicio de los intereses generales y se desarrolla con fundamento en los </a:t>
            </a:r>
            <a:r>
              <a:rPr kumimoji="0" lang="es-ES" sz="1400" b="0"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rPr>
              <a:t>principios de igualdad, moralidad, eficacia, economía, celeridad, imparcialidad y publicidad</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 mediante la descentralización, la delegación y la desconcentración de funciones</a:t>
            </a:r>
            <a:endParaRPr kumimoji="0" lang="es-CO"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347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000"/>
                                        <p:tgtEl>
                                          <p:spTgt spid="33"/>
                                        </p:tgtEl>
                                      </p:cBhvr>
                                    </p:animEffect>
                                  </p:childTnLst>
                                </p:cTn>
                              </p:par>
                            </p:childTnLst>
                          </p:cTn>
                        </p:par>
                        <p:par>
                          <p:cTn id="12" fill="hold">
                            <p:stCondLst>
                              <p:cond delay="2500"/>
                            </p:stCondLst>
                            <p:childTnLst>
                              <p:par>
                                <p:cTn id="13" presetID="2" presetClass="entr" presetSubtype="1"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0-#ppt_h/2"/>
                                          </p:val>
                                        </p:tav>
                                        <p:tav tm="100000">
                                          <p:val>
                                            <p:strVal val="#ppt_y"/>
                                          </p:val>
                                        </p:tav>
                                      </p:tavLst>
                                    </p:anim>
                                  </p:childTnLst>
                                </p:cTn>
                              </p:par>
                              <p:par>
                                <p:cTn id="17" presetID="0" presetClass="path" presetSubtype="0" repeatCount="indefinite" fill="hold" nodeType="withEffect">
                                  <p:stCondLst>
                                    <p:cond delay="0"/>
                                  </p:stCondLst>
                                  <p:childTnLst>
                                    <p:animMotion origin="layout" path="M 2.08333E-7 -1.85185E-6 L 2.08333E-7 -1.85185E-6 L 0.03932 -0.00116 C 0.05 -0.00116 0.06068 -0.0007 0.07135 -1.85185E-6 C 0.07357 0.00023 0.07578 0.00115 0.078 0.00139 C 0.0901 0.00208 0.10221 0.00231 0.11432 0.00277 C 0.11563 0.00324 0.11693 0.00347 0.1181 0.00393 C 0.12344 0.00602 0.12266 0.00694 0.13073 0.00787 C 0.13893 0.00902 0.14701 0.00879 0.15521 0.00926 C 0.15677 0.01018 0.1582 0.01111 0.15964 0.01203 C 0.16094 0.0125 0.16211 0.01273 0.16341 0.01319 C 0.16445 0.01365 0.16537 0.01412 0.16641 0.01458 C 0.17448 0.02407 0.16198 0.00995 0.17162 0.01852 C 0.17318 0.0199 0.17474 0.02152 0.17604 0.02384 C 0.17682 0.02523 0.17734 0.02685 0.17826 0.02777 C 0.17969 0.02916 0.18268 0.03032 0.18268 0.03032 C 0.18698 0.04166 0.17995 0.0243 0.18867 0.03958 L 0.1931 0.04768 C 0.19388 0.04884 0.19453 0.05046 0.19531 0.05162 C 0.19753 0.0544 0.19883 0.05578 0.20052 0.05949 C 0.20573 0.07037 0.19779 0.05578 0.2043 0.06736 C 0.20482 0.0706 0.20508 0.07268 0.20651 0.07523 C 0.20716 0.07639 0.20794 0.07708 0.20872 0.07801 L 0.21172 0.08588 C 0.21211 0.08727 0.21237 0.08889 0.21315 0.08981 L 0.21537 0.09236 C 0.21563 0.09375 0.21576 0.09514 0.21615 0.09652 C 0.21706 0.0993 0.2181 0.10162 0.21914 0.1044 L 0.22057 0.10833 L 0.22214 0.11227 L 0.22357 0.1162 L 0.225 0.12407 C 0.22526 0.12546 0.22565 0.12685 0.22578 0.12801 C 0.22682 0.1375 0.22617 0.13264 0.228 0.14259 C 0.22826 0.14398 0.22839 0.14537 0.22878 0.14652 L 0.23021 0.15046 L 0.23177 0.15856 C 0.23203 0.15972 0.23229 0.16111 0.23242 0.1625 C 0.23268 0.16504 0.23281 0.16782 0.2332 0.17037 C 0.23359 0.17315 0.23425 0.17569 0.23477 0.17824 C 0.23581 0.18449 0.23516 0.18102 0.23698 0.18889 C 0.23724 0.1919 0.23737 0.1949 0.23763 0.19815 C 0.23789 0.20023 0.23815 0.20254 0.23841 0.20463 C 0.23867 0.2074 0.23893 0.20995 0.23919 0.2125 C 0.23997 0.24606 0.24063 0.2544 0.23919 0.29305 C 0.23919 0.29305 0.23724 0.30301 0.23698 0.30509 C 0.23464 0.31713 0.23815 0.29815 0.23542 0.31551 C 0.23372 0.32662 0.23451 0.32014 0.23242 0.3287 C 0.23216 0.33009 0.23203 0.33148 0.23177 0.33264 C 0.23125 0.33449 0.23073 0.33611 0.23021 0.33796 C 0.22995 0.33935 0.22982 0.34074 0.22956 0.3419 C 0.22917 0.34328 0.22839 0.34444 0.228 0.34583 C 0.22734 0.34838 0.22734 0.35162 0.22656 0.35393 C 0.22526 0.35717 0.22435 0.35926 0.22357 0.36319 C 0.22318 0.36481 0.22331 0.36666 0.22279 0.36828 C 0.22227 0.37037 0.22135 0.37176 0.22057 0.37361 C 0.21953 0.37615 0.21862 0.37893 0.21758 0.38148 C 0.21719 0.38287 0.2168 0.38449 0.21615 0.38565 C 0.21537 0.3868 0.21458 0.38796 0.21393 0.38958 C 0.21276 0.3919 0.21224 0.39514 0.21094 0.39745 L 0.20651 0.40532 C 0.20573 0.40671 0.20508 0.40833 0.2043 0.40926 L 0.20208 0.41203 C 0.19909 0.41967 0.20234 0.4125 0.19753 0.41852 C 0.19675 0.41967 0.19622 0.42129 0.19531 0.42245 C 0.19388 0.42453 0.19232 0.42592 0.19089 0.42777 C 0.1901 0.4287 0.18945 0.42986 0.18867 0.43032 L 0.18646 0.43171 C 0.18503 0.43356 0.18008 0.44027 0.17904 0.44097 L 0.17461 0.44352 C 0.17305 0.44537 0.17188 0.44815 0.17005 0.44884 C 0.16914 0.4493 0.1681 0.44977 0.16706 0.45023 C 0.16641 0.45069 0.16563 0.45115 0.16484 0.45162 C 0.16237 0.45254 0.1599 0.45301 0.15742 0.45416 C 0.15651 0.45463 0.15547 0.45532 0.15456 0.45555 C 0.14401 0.45856 0.15221 0.45509 0.14557 0.4581 C 0.13984 0.46319 0.14557 0.45879 0.13893 0.46203 C 0.13659 0.46319 0.13216 0.46597 0.13216 0.46597 C 0.13151 0.4669 0.13086 0.46805 0.12995 0.46875 C 0.12917 0.46921 0.12227 0.47129 0.12188 0.47129 C 0.12083 0.47222 0.11992 0.47315 0.11888 0.47407 C 0.1168 0.47546 0.1151 0.47592 0.11289 0.47662 C 0.1069 0.48194 0.11328 0.47708 0.10404 0.48055 C 0.10247 0.48125 0.10104 0.48287 0.09948 0.48333 C 0.09779 0.48356 0.08984 0.48565 0.08841 0.48588 C 0.07474 0.48703 0.0612 0.4875 0.04753 0.48842 C 0.04336 0.48889 0.03919 0.48935 0.0349 0.48981 C 0.02956 0.49213 0.02969 0.49259 0.02162 0.49259 C 0.00899 0.49259 -0.00365 0.49166 -0.01628 0.4912 C -0.0181 0.49027 -0.01979 0.48912 -0.02148 0.48842 C -0.02344 0.48773 -0.02552 0.48727 -0.02747 0.48727 C -0.04349 0.48634 -0.05963 0.48634 -0.07578 0.48588 L -0.07943 0.48449 C -0.08099 0.48402 -0.08242 0.48379 -0.08385 0.48333 C -0.0849 0.48287 -0.08581 0.48217 -0.08685 0.48194 C -0.08984 0.48125 -0.09284 0.48102 -0.09583 0.48055 C -0.09726 0.47986 -0.10117 0.47824 -0.10247 0.47801 C -0.11107 0.47685 -0.12851 0.47523 -0.12851 0.47523 C -0.13112 0.47453 -0.13398 0.4743 -0.13659 0.47268 C -0.14101 0.47014 -0.1418 0.46782 -0.147 0.46597 C -0.14831 0.46574 -0.14948 0.46527 -0.15078 0.46481 C -0.15286 0.46389 -0.15469 0.46203 -0.15664 0.46088 C -0.15768 0.46018 -0.15872 0.45995 -0.15963 0.45949 C -0.1651 0.45463 -0.16003 0.45856 -0.16641 0.45555 C -0.16784 0.45486 -0.16927 0.4537 -0.17083 0.45277 C -0.17174 0.45231 -0.17279 0.45208 -0.17383 0.45162 C -0.17474 0.45023 -0.17565 0.44884 -0.17669 0.44768 C -0.18021 0.44352 -0.18047 0.44421 -0.18346 0.43958 C -0.1845 0.43796 -0.18529 0.43588 -0.18646 0.43449 C -0.18828 0.43148 -0.19101 0.43009 -0.19232 0.42639 C -0.19596 0.41666 -0.19128 0.4287 -0.19609 0.41852 C -0.19661 0.41736 -0.197 0.41574 -0.19753 0.41458 C -0.19818 0.41319 -0.19909 0.41203 -0.19974 0.41065 C -0.20547 0.39745 -0.20052 0.4081 -0.20417 0.39606 C -0.20872 0.38148 -0.20534 0.39352 -0.20937 0.38426 C -0.21055 0.38171 -0.21146 0.37893 -0.21237 0.37639 C -0.21289 0.375 -0.21354 0.37384 -0.21393 0.37245 C -0.21497 0.3662 -0.21419 0.36944 -0.2168 0.36319 C -0.21706 0.3618 -0.21719 0.36041 -0.21758 0.35902 C -0.21823 0.35717 -0.21914 0.35555 -0.21979 0.35393 C -0.22031 0.35254 -0.22083 0.35115 -0.22135 0.35 C -0.22161 0.34815 -0.22161 0.34629 -0.222 0.34467 C -0.22279 0.34166 -0.22448 0.33981 -0.225 0.3368 C -0.22604 0.33125 -0.22526 0.33379 -0.22721 0.3287 L -0.22878 0.32083 C -0.22904 0.31944 -0.22917 0.31805 -0.22943 0.3169 C -0.22995 0.31504 -0.23047 0.31342 -0.23099 0.31157 C -0.23177 0.30833 -0.2319 0.30578 -0.23242 0.30231 C -0.23268 0.30092 -0.23294 0.29977 -0.2332 0.29838 C -0.23346 0.29629 -0.23359 0.29398 -0.23398 0.2919 C -0.23476 0.28541 -0.23476 0.29004 -0.23542 0.28264 C -0.23594 0.27639 -0.23607 0.27014 -0.23685 0.26412 C -0.23711 0.26227 -0.2375 0.26065 -0.23763 0.25879 C -0.23828 0.25277 -0.23906 0.24027 -0.23906 0.24027 C -0.23893 0.225 -0.2388 0.20949 -0.23841 0.19421 C -0.23828 0.19282 -0.23776 0.19143 -0.23763 0.19004 C -0.23503 0.16944 -0.23919 0.19652 -0.23542 0.17291 C -0.23516 0.16852 -0.23503 0.16412 -0.23463 0.15972 C -0.23385 0.15046 -0.2332 0.14815 -0.23164 0.14004 C -0.23151 0.13865 -0.23138 0.13727 -0.23099 0.13611 L -0.22799 0.12801 C -0.22643 0.11713 -0.22838 0.12801 -0.22578 0.11875 C -0.22539 0.11759 -0.22539 0.1162 -0.225 0.11481 C -0.22409 0.11203 -0.222 0.10694 -0.222 0.10694 C -0.22031 0.09745 -0.22279 0.10902 -0.21901 0.09907 C -0.21471 0.0875 -0.22318 0.1037 -0.21615 0.0912 C -0.21536 0.08703 -0.21458 0.08194 -0.21237 0.07916 C -0.21159 0.07847 -0.21081 0.07754 -0.21016 0.07662 C -0.20443 0.06805 -0.2112 0.07662 -0.20573 0.0699 C -0.20325 0.06342 -0.20495 0.0669 -0.19974 0.06088 L -0.19753 0.0581 C -0.19557 0.05578 -0.19466 0.05463 -0.19232 0.05277 C -0.19088 0.05185 -0.18932 0.05115 -0.18789 0.05023 C -0.18724 0.0493 -0.18372 0.04467 -0.18268 0.04352 C -0.18203 0.04305 -0.18125 0.04282 -0.18047 0.04236 C -0.17995 0.04097 -0.17969 0.03935 -0.17891 0.03842 C -0.17838 0.0375 -0.17747 0.03773 -0.17669 0.03703 C -0.17591 0.03634 -0.17526 0.03541 -0.17448 0.03426 C -0.1707 0.0287 -0.17409 0.03125 -0.16927 0.02916 C -0.16862 0.02824 -0.16784 0.02708 -0.16706 0.02639 C -0.16484 0.02453 -0.16276 0.02338 -0.16042 0.02245 C -0.15898 0.02199 -0.15742 0.02176 -0.15599 0.02106 C -0.15469 0.02083 -0.15351 0.02037 -0.15221 0.0199 C -0.15104 0.01898 -0.14987 0.01782 -0.14857 0.01713 C -0.147 0.01643 -0.14557 0.01643 -0.14401 0.01597 C -0.1431 0.01551 -0.14206 0.01504 -0.14115 0.01458 C -0.14036 0.01412 -0.13958 0.01365 -0.1388 0.01319 C -0.13789 0.01273 -0.13685 0.0125 -0.13594 0.01203 C -0.13516 0.01157 -0.13437 0.01088 -0.13372 0.01065 C -0.13242 0.00995 -0.13112 0.00972 -0.12995 0.00926 C -0.12565 0.0074 -0.12982 0.00833 -0.12474 0.00671 C -0.12305 0.00602 -0.12122 0.00578 -0.11953 0.00532 C -0.11849 0.00509 -0.11758 0.00416 -0.11654 0.00393 C -0.11068 0.00324 -0.10469 0.00324 -0.0987 0.00277 C -0.09349 0.00023 -0.09596 0.00115 -0.08763 -1.85185E-6 C -0.08372 -0.00047 -0.07969 -0.00093 -0.07578 -0.00116 L -0.03711 -1.85185E-6 C -0.03633 -1.85185E-6 -0.03568 0.00092 -0.0349 0.00139 C -0.03372 0.00185 -0.03242 0.00231 -0.03112 0.00277 L 2.08333E-7 -1.85185E-6 Z " pathEditMode="relative" ptsTypes="AAAAAAAAAAAAAAAAAAAAAAAAAAAAAAAAAAAAAAAAAAAAAAAAAAAAAAAAAAAAAAAAAAAAAAAAAAAAAAAAAAAAAAAAAAAAAAAAAAAAAAAAAAAAAAAAAAAAAAAAAAAAAAAAAAAAAAAAAAAAAAAAAAAAAAAAAAAAAAAAAAAAAAAAAAAAAAAAAAAA">
                                      <p:cBhvr>
                                        <p:cTn id="18" dur="15000" fill="hold"/>
                                        <p:tgtEl>
                                          <p:spTgt spid="51"/>
                                        </p:tgtEl>
                                        <p:attrNameLst>
                                          <p:attrName>ppt_x</p:attrName>
                                          <p:attrName>ppt_y</p:attrName>
                                        </p:attrNameLst>
                                      </p:cBhvr>
                                    </p:animMotion>
                                  </p:childTnLst>
                                </p:cTn>
                              </p:par>
                              <p:par>
                                <p:cTn id="19" presetID="8" presetClass="emph" presetSubtype="0" repeatCount="indefinite" fill="hold" nodeType="withEffect">
                                  <p:stCondLst>
                                    <p:cond delay="0"/>
                                  </p:stCondLst>
                                  <p:childTnLst>
                                    <p:animRot by="21600000">
                                      <p:cBhvr>
                                        <p:cTn id="20" dur="7000" fill="hold"/>
                                        <p:tgtEl>
                                          <p:spTgt spid="45"/>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7000" fill="hold"/>
                                        <p:tgtEl>
                                          <p:spTgt spid="4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p:bldP spid="52" grpId="0"/>
      <p:bldP spid="5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Seguimiento al fortalecimiento de la meritocracia en el Estado Colombiano </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E7366FC9-F5A3-457E-95BB-B903433B019D}"/>
              </a:ext>
            </a:extLst>
          </p:cNvPr>
          <p:cNvSpPr/>
          <p:nvPr/>
        </p:nvSpPr>
        <p:spPr>
          <a:xfrm>
            <a:off x="305509" y="1360144"/>
            <a:ext cx="4962777" cy="5062924"/>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Ley 2013 de 2019 “Por medio del cual se busca garantizar el cumplimiento de los principios de transparencia y publicidad mediante la publicación de las declaraciones de bienes, renta y el registro de los conflictos de interés”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Circular 017 de noviembre de 2017 de la Procuraduría General de la Nación.</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Seguimiento al cumplimiento de la Circular en los temas allí definidos: i) Obligaciones relacionadas con la actualización del OPEC; </a:t>
            </a:r>
            <a:r>
              <a:rPr kumimoji="0" lang="es-MX" sz="1700" b="0" i="0" u="none" strike="noStrike" kern="0" cap="none" spc="0" normalizeH="0" baseline="0" noProof="0" dirty="0" err="1">
                <a:ln>
                  <a:noFill/>
                </a:ln>
                <a:solidFill>
                  <a:srgbClr val="000000"/>
                </a:solidFill>
                <a:effectLst/>
                <a:uLnTx/>
                <a:uFillTx/>
                <a:latin typeface="Work Sans" panose="020B0604020202020204" charset="0"/>
                <a:ea typeface="Work Sans"/>
                <a:cs typeface="Work Sans"/>
                <a:sym typeface="Arial"/>
              </a:rPr>
              <a:t>ii</a:t>
            </a: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 Obligaciones relacionadas con la actualización del SIGEP, Plan Anual de Vacantes y la Declaración de Bienes y Rentas.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1083 de 2015. Art. 2.2.17.1 y posteriores. Sistema de Información y Gestión del Empleo Público –SIGEP.</a:t>
            </a:r>
          </a:p>
        </p:txBody>
      </p:sp>
      <p:sp>
        <p:nvSpPr>
          <p:cNvPr id="5" name="Rectángulo 4">
            <a:extLst>
              <a:ext uri="{FF2B5EF4-FFF2-40B4-BE49-F238E27FC236}">
                <a16:creationId xmlns:a16="http://schemas.microsoft.com/office/drawing/2014/main" xmlns="" id="{6342E15B-5F42-47B2-A0F4-3D1F985CFA16}"/>
              </a:ext>
            </a:extLst>
          </p:cNvPr>
          <p:cNvSpPr/>
          <p:nvPr/>
        </p:nvSpPr>
        <p:spPr>
          <a:xfrm>
            <a:off x="5931018" y="1360144"/>
            <a:ext cx="6022585" cy="1754326"/>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8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estructura para los seguimientos puede ser definida por parte del Jefe de Control Interno o quien haga sus veces.</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8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CO" sz="18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hlinkClick r:id="rId3"/>
              </a:rPr>
              <a:t>https://www.funcionpublica.gov.co/web/sigep2</a:t>
            </a:r>
            <a:endParaRPr kumimoji="0" lang="es-CO" sz="18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CO" sz="1800" b="1" i="0" u="none" strike="noStrike" kern="0" cap="none" spc="0" normalizeH="0" baseline="0" noProof="0" dirty="0">
              <a:ln>
                <a:noFill/>
              </a:ln>
              <a:solidFill>
                <a:srgbClr val="000000"/>
              </a:solidFill>
              <a:effectLst/>
              <a:uLnTx/>
              <a:uFillTx/>
              <a:latin typeface="Work Sans" panose="020B0604020202020204" charset="0"/>
              <a:ea typeface="+mn-ea"/>
              <a:cs typeface="Arial"/>
              <a:sym typeface="Arial"/>
            </a:endParaRPr>
          </a:p>
        </p:txBody>
      </p:sp>
      <p:pic>
        <p:nvPicPr>
          <p:cNvPr id="6" name="Imagen 5">
            <a:extLst>
              <a:ext uri="{FF2B5EF4-FFF2-40B4-BE49-F238E27FC236}">
                <a16:creationId xmlns:a16="http://schemas.microsoft.com/office/drawing/2014/main" xmlns="" id="{F4343EB1-61C3-47DF-A734-CFF949269FF2}"/>
              </a:ext>
            </a:extLst>
          </p:cNvPr>
          <p:cNvPicPr>
            <a:picLocks noChangeAspect="1"/>
          </p:cNvPicPr>
          <p:nvPr/>
        </p:nvPicPr>
        <p:blipFill rotWithShape="1">
          <a:blip r:embed="rId4"/>
          <a:srcRect t="3180" r="8555" b="4098"/>
          <a:stretch/>
        </p:blipFill>
        <p:spPr>
          <a:xfrm>
            <a:off x="6460921" y="3114470"/>
            <a:ext cx="4962777" cy="2830538"/>
          </a:xfrm>
          <a:prstGeom prst="rect">
            <a:avLst/>
          </a:prstGeom>
        </p:spPr>
      </p:pic>
    </p:spTree>
    <p:extLst>
      <p:ext uri="{BB962C8B-B14F-4D97-AF65-F5344CB8AC3E}">
        <p14:creationId xmlns:p14="http://schemas.microsoft.com/office/powerpoint/2010/main" val="1936584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Seguimiento asuntos sobre proceso contable (saneamiento) </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E7366FC9-F5A3-457E-95BB-B903433B019D}"/>
              </a:ext>
            </a:extLst>
          </p:cNvPr>
          <p:cNvSpPr/>
          <p:nvPr/>
        </p:nvSpPr>
        <p:spPr>
          <a:xfrm>
            <a:off x="134750" y="1276255"/>
            <a:ext cx="4962777" cy="4801314"/>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El sistema de control interno contable y los procesos de depuración permanentes y sostenibles se encuentran regulados por parte de la Contaduría General de la Nación (CGN)  y deben ser observados por las entidades públicas.</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La CGN expide los "Procedimientos Transversales" que se incorporan al Régimen de Contabilidad Pública (RCP) y que regulan aspectos que contribuyen a la administración, salvaguarda y calidad de la información, así como otros aspectos que no son abordados por los marcos normativos.</a:t>
            </a:r>
          </a:p>
          <a:p>
            <a:pPr marL="0" marR="0" lvl="0" indent="0" algn="just" defTabSz="1219170" rtl="0" eaLnBrk="1" fontAlgn="auto" latinLnBrk="0" hangingPunct="1">
              <a:lnSpc>
                <a:spcPct val="100000"/>
              </a:lnSpc>
              <a:spcBef>
                <a:spcPts val="0"/>
              </a:spcBef>
              <a:spcAft>
                <a:spcPts val="0"/>
              </a:spcAft>
              <a:buClr>
                <a:srgbClr val="FF9900"/>
              </a:buClr>
              <a:buSzTx/>
              <a:buFontTx/>
              <a:buNone/>
              <a:tabLst/>
              <a:defRPr/>
            </a:pPr>
            <a:endPar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Instructivo No. 001 del 24 diciembre de 2021 (Se deben revisar lineamientos actualizados en cada vigencia).</a:t>
            </a:r>
          </a:p>
        </p:txBody>
      </p:sp>
      <p:pic>
        <p:nvPicPr>
          <p:cNvPr id="2" name="Imagen 1">
            <a:extLst>
              <a:ext uri="{FF2B5EF4-FFF2-40B4-BE49-F238E27FC236}">
                <a16:creationId xmlns:a16="http://schemas.microsoft.com/office/drawing/2014/main" xmlns="" id="{A76C4ED7-B8EC-445B-86B3-AA82D0795A06}"/>
              </a:ext>
            </a:extLst>
          </p:cNvPr>
          <p:cNvPicPr>
            <a:picLocks noChangeAspect="1"/>
          </p:cNvPicPr>
          <p:nvPr/>
        </p:nvPicPr>
        <p:blipFill rotWithShape="1">
          <a:blip r:embed="rId3"/>
          <a:srcRect t="3614" r="1168" b="3925"/>
          <a:stretch/>
        </p:blipFill>
        <p:spPr>
          <a:xfrm>
            <a:off x="5295484" y="1878507"/>
            <a:ext cx="6658119" cy="3503776"/>
          </a:xfrm>
          <a:prstGeom prst="rect">
            <a:avLst/>
          </a:prstGeom>
        </p:spPr>
      </p:pic>
    </p:spTree>
    <p:extLst>
      <p:ext uri="{BB962C8B-B14F-4D97-AF65-F5344CB8AC3E}">
        <p14:creationId xmlns:p14="http://schemas.microsoft.com/office/powerpoint/2010/main" val="265333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b="57761"/>
          <a:stretch/>
        </p:blipFill>
        <p:spPr>
          <a:xfrm>
            <a:off x="6431858" y="-64436"/>
            <a:ext cx="3366535" cy="1066485"/>
          </a:xfrm>
          <a:prstGeom prst="rect">
            <a:avLst/>
          </a:prstGeom>
        </p:spPr>
      </p:pic>
      <p:sp>
        <p:nvSpPr>
          <p:cNvPr id="3" name="CuadroTexto 6">
            <a:extLst>
              <a:ext uri="{FF2B5EF4-FFF2-40B4-BE49-F238E27FC236}">
                <a16:creationId xmlns:a16="http://schemas.microsoft.com/office/drawing/2014/main" xmlns="" id="{FBC4A57D-BE5A-47D0-B958-8BE2C698652B}"/>
              </a:ext>
            </a:extLst>
          </p:cNvPr>
          <p:cNvSpPr txBox="1"/>
          <p:nvPr/>
        </p:nvSpPr>
        <p:spPr>
          <a:xfrm>
            <a:off x="0" y="401642"/>
            <a:ext cx="12192000" cy="492424"/>
          </a:xfrm>
          <a:prstGeom prst="rect">
            <a:avLst/>
          </a:prstGeom>
          <a:solidFill>
            <a:srgbClr val="073763"/>
          </a:solidFill>
        </p:spPr>
        <p:txBody>
          <a:bodyPr wrap="square" lIns="121901" tIns="60951" rIns="121901" bIns="60951" rtlCol="0">
            <a:spAutoFit/>
          </a:bodyPr>
          <a:lstStyle/>
          <a:p>
            <a:pPr marL="0" marR="0" lvl="0" indent="0" algn="ctr" defTabSz="121899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Reporte al Sistema de Alertas de Control Interno (SACI) </a:t>
            </a:r>
            <a:endPar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4" name="4 Rectángulo">
            <a:extLst>
              <a:ext uri="{FF2B5EF4-FFF2-40B4-BE49-F238E27FC236}">
                <a16:creationId xmlns:a16="http://schemas.microsoft.com/office/drawing/2014/main" xmlns="" id="{E7366FC9-F5A3-457E-95BB-B903433B019D}"/>
              </a:ext>
            </a:extLst>
          </p:cNvPr>
          <p:cNvSpPr/>
          <p:nvPr/>
        </p:nvSpPr>
        <p:spPr>
          <a:xfrm>
            <a:off x="217901" y="1236398"/>
            <a:ext cx="4962777" cy="5324535"/>
          </a:xfrm>
          <a:prstGeom prst="rect">
            <a:avLst/>
          </a:prstGeom>
        </p:spPr>
        <p:txBody>
          <a:bodyPr wrap="square">
            <a:spAutoFit/>
          </a:bodyPr>
          <a:lstStyle/>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Acto Legislativo 04 de 2019 “Por medio del cual se reforma el Régimen de Control Fiscal”</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Decreto 403 del 16 de marzo de 2020 “Por el cual se dictan normas para la correcta implementación del Acto Legislativo 04 de 2019 y el fortalecimiento del control fiscal” (Art. 62)</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endPar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endParaRP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Resolución Orgánica No. 0762 de 2020 “Por la cual se desarrollan las condiciones y la metodología general para el seguimiento permanente a los recursos públicos y el ejercicio de la vigilancia y control fiscal concomitante y preventivo de la Contraloría General de la República”.</a:t>
            </a:r>
          </a:p>
          <a:p>
            <a:pPr marL="380990" marR="0" lvl="0" indent="-380990" algn="just" defTabSz="1219170" rtl="0" eaLnBrk="1" fontAlgn="auto" latinLnBrk="0" hangingPunct="1">
              <a:lnSpc>
                <a:spcPct val="100000"/>
              </a:lnSpc>
              <a:spcBef>
                <a:spcPts val="0"/>
              </a:spcBef>
              <a:spcAft>
                <a:spcPts val="0"/>
              </a:spcAft>
              <a:buClr>
                <a:srgbClr val="FF9900"/>
              </a:buClr>
              <a:buSzTx/>
              <a:buFont typeface="Wingdings" panose="05000000000000000000" pitchFamily="2" charset="2"/>
              <a:buChar char="q"/>
              <a:tabLst/>
              <a:defRPr/>
            </a:pPr>
            <a:r>
              <a:rPr kumimoji="0" lang="es-MX" sz="1700" b="0" i="0" u="none" strike="noStrike" kern="0" cap="none" spc="0" normalizeH="0" baseline="0" noProof="0" dirty="0">
                <a:ln>
                  <a:noFill/>
                </a:ln>
                <a:solidFill>
                  <a:srgbClr val="000000"/>
                </a:solidFill>
                <a:effectLst/>
                <a:uLnTx/>
                <a:uFillTx/>
                <a:latin typeface="Work Sans" panose="020B0604020202020204" charset="0"/>
                <a:ea typeface="Work Sans"/>
                <a:cs typeface="Work Sans"/>
                <a:sym typeface="Arial"/>
              </a:rPr>
              <a:t>De acuerdo a auditorías internas u otros seguimientos, solamente en caso de evidenciarse.</a:t>
            </a:r>
          </a:p>
        </p:txBody>
      </p:sp>
      <p:sp>
        <p:nvSpPr>
          <p:cNvPr id="24" name="Rectángulo 23">
            <a:extLst>
              <a:ext uri="{FF2B5EF4-FFF2-40B4-BE49-F238E27FC236}">
                <a16:creationId xmlns:a16="http://schemas.microsoft.com/office/drawing/2014/main" xmlns="" id="{A4C8820F-E538-4A2F-8DF4-F9CDB097B880}"/>
              </a:ext>
            </a:extLst>
          </p:cNvPr>
          <p:cNvSpPr/>
          <p:nvPr/>
        </p:nvSpPr>
        <p:spPr>
          <a:xfrm>
            <a:off x="5809845" y="1149584"/>
            <a:ext cx="6096000" cy="70788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E5661D"/>
                </a:solidFill>
                <a:effectLst/>
                <a:uLnTx/>
                <a:uFillTx/>
                <a:latin typeface="Work Sans" panose="020B0604020202020204" charset="0"/>
                <a:ea typeface="+mn-ea"/>
                <a:cs typeface="+mn-cs"/>
              </a:rPr>
              <a:t>El reporte en el Sistema de Alertas de Control Interno (SACI) contendrá como mínimo:</a:t>
            </a:r>
          </a:p>
        </p:txBody>
      </p:sp>
      <p:sp>
        <p:nvSpPr>
          <p:cNvPr id="25" name="TextBox 5">
            <a:extLst>
              <a:ext uri="{FF2B5EF4-FFF2-40B4-BE49-F238E27FC236}">
                <a16:creationId xmlns:a16="http://schemas.microsoft.com/office/drawing/2014/main" xmlns="" id="{69199D39-8A8F-4676-9991-44D4545BC3B1}"/>
              </a:ext>
            </a:extLst>
          </p:cNvPr>
          <p:cNvSpPr txBox="1"/>
          <p:nvPr/>
        </p:nvSpPr>
        <p:spPr>
          <a:xfrm>
            <a:off x="6821860" y="2481401"/>
            <a:ext cx="5152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Descripción del objeto de control.</a:t>
            </a:r>
          </a:p>
        </p:txBody>
      </p:sp>
      <p:sp>
        <p:nvSpPr>
          <p:cNvPr id="26" name="Rectángulo 25">
            <a:extLst>
              <a:ext uri="{FF2B5EF4-FFF2-40B4-BE49-F238E27FC236}">
                <a16:creationId xmlns:a16="http://schemas.microsoft.com/office/drawing/2014/main" xmlns="" id="{8101C2CC-1291-4BF0-8436-CFEC2A466118}"/>
              </a:ext>
            </a:extLst>
          </p:cNvPr>
          <p:cNvSpPr/>
          <p:nvPr/>
        </p:nvSpPr>
        <p:spPr>
          <a:xfrm>
            <a:off x="6775419" y="3161185"/>
            <a:ext cx="496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Fuente y monto de los recursos públicos.</a:t>
            </a:r>
          </a:p>
        </p:txBody>
      </p:sp>
      <p:sp>
        <p:nvSpPr>
          <p:cNvPr id="27" name="Rectángulo 26">
            <a:extLst>
              <a:ext uri="{FF2B5EF4-FFF2-40B4-BE49-F238E27FC236}">
                <a16:creationId xmlns:a16="http://schemas.microsoft.com/office/drawing/2014/main" xmlns="" id="{6C6444F7-26F7-4296-9F5E-AC3AA06659B1}"/>
              </a:ext>
            </a:extLst>
          </p:cNvPr>
          <p:cNvSpPr/>
          <p:nvPr/>
        </p:nvSpPr>
        <p:spPr>
          <a:xfrm>
            <a:off x="6775419" y="3830983"/>
            <a:ext cx="47489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Informe sucinto del riesgo reportado y sus fundamentos fácticos y jurídicos.</a:t>
            </a:r>
          </a:p>
        </p:txBody>
      </p:sp>
      <p:pic>
        <p:nvPicPr>
          <p:cNvPr id="28" name="Imagen 27">
            <a:extLst>
              <a:ext uri="{FF2B5EF4-FFF2-40B4-BE49-F238E27FC236}">
                <a16:creationId xmlns:a16="http://schemas.microsoft.com/office/drawing/2014/main" xmlns="" id="{EDCF4BDA-C4B4-4124-9A47-8EEA8F2E3C78}"/>
              </a:ext>
            </a:extLst>
          </p:cNvPr>
          <p:cNvPicPr>
            <a:picLocks noChangeAspect="1"/>
          </p:cNvPicPr>
          <p:nvPr/>
        </p:nvPicPr>
        <p:blipFill>
          <a:blip r:embed="rId3">
            <a:duotone>
              <a:srgbClr val="2A54A7">
                <a:shade val="45000"/>
                <a:satMod val="135000"/>
              </a:srgbClr>
              <a:prstClr val="white"/>
            </a:duotone>
          </a:blip>
          <a:stretch>
            <a:fillRect/>
          </a:stretch>
        </p:blipFill>
        <p:spPr>
          <a:xfrm>
            <a:off x="6139250" y="3804186"/>
            <a:ext cx="673128" cy="673128"/>
          </a:xfrm>
          <a:prstGeom prst="rect">
            <a:avLst/>
          </a:prstGeom>
        </p:spPr>
      </p:pic>
      <p:pic>
        <p:nvPicPr>
          <p:cNvPr id="29" name="Imagen 28" descr="Logotipo, Icono&#10;&#10;Descripción generada automáticamente">
            <a:extLst>
              <a:ext uri="{FF2B5EF4-FFF2-40B4-BE49-F238E27FC236}">
                <a16:creationId xmlns:a16="http://schemas.microsoft.com/office/drawing/2014/main" xmlns="" id="{65266DD9-F8F1-4A12-8C10-038C533BE43D}"/>
              </a:ext>
            </a:extLst>
          </p:cNvPr>
          <p:cNvPicPr>
            <a:picLocks noChangeAspect="1"/>
          </p:cNvPicPr>
          <p:nvPr/>
        </p:nvPicPr>
        <p:blipFill>
          <a:blip r:embed="rId4">
            <a:duotone>
              <a:srgbClr val="2A54A7">
                <a:shade val="45000"/>
                <a:satMod val="135000"/>
              </a:srgbClr>
              <a:prstClr val="white"/>
            </a:duotone>
          </a:blip>
          <a:stretch>
            <a:fillRect/>
          </a:stretch>
        </p:blipFill>
        <p:spPr>
          <a:xfrm>
            <a:off x="6102291" y="2329503"/>
            <a:ext cx="673128" cy="673128"/>
          </a:xfrm>
          <a:prstGeom prst="rect">
            <a:avLst/>
          </a:prstGeom>
        </p:spPr>
      </p:pic>
      <p:pic>
        <p:nvPicPr>
          <p:cNvPr id="30" name="Imagen 29" descr="Logotipo, Icono&#10;&#10;Descripción generada automáticamente">
            <a:extLst>
              <a:ext uri="{FF2B5EF4-FFF2-40B4-BE49-F238E27FC236}">
                <a16:creationId xmlns:a16="http://schemas.microsoft.com/office/drawing/2014/main" xmlns="" id="{4380D075-7ADB-4ED4-8236-08AEE0FD209F}"/>
              </a:ext>
            </a:extLst>
          </p:cNvPr>
          <p:cNvPicPr>
            <a:picLocks noChangeAspect="1"/>
          </p:cNvPicPr>
          <p:nvPr/>
        </p:nvPicPr>
        <p:blipFill>
          <a:blip r:embed="rId5">
            <a:duotone>
              <a:srgbClr val="2A54A7">
                <a:shade val="45000"/>
                <a:satMod val="135000"/>
              </a:srgbClr>
              <a:prstClr val="white"/>
            </a:duotone>
          </a:blip>
          <a:stretch>
            <a:fillRect/>
          </a:stretch>
        </p:blipFill>
        <p:spPr>
          <a:xfrm>
            <a:off x="6117814" y="3036784"/>
            <a:ext cx="669798" cy="669798"/>
          </a:xfrm>
          <a:prstGeom prst="rect">
            <a:avLst/>
          </a:prstGeom>
        </p:spPr>
      </p:pic>
      <p:sp>
        <p:nvSpPr>
          <p:cNvPr id="31" name="Rectángulo 30">
            <a:extLst>
              <a:ext uri="{FF2B5EF4-FFF2-40B4-BE49-F238E27FC236}">
                <a16:creationId xmlns:a16="http://schemas.microsoft.com/office/drawing/2014/main" xmlns="" id="{EE0D4697-460A-460D-B663-C7FB1690BC3E}"/>
              </a:ext>
            </a:extLst>
          </p:cNvPr>
          <p:cNvSpPr/>
          <p:nvPr/>
        </p:nvSpPr>
        <p:spPr>
          <a:xfrm>
            <a:off x="6775419" y="4536673"/>
            <a:ext cx="47489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Acciones adelantadas por la dependencia de Control Interno correspondiente.</a:t>
            </a:r>
          </a:p>
        </p:txBody>
      </p:sp>
      <p:sp>
        <p:nvSpPr>
          <p:cNvPr id="32" name="Rectángulo 31">
            <a:extLst>
              <a:ext uri="{FF2B5EF4-FFF2-40B4-BE49-F238E27FC236}">
                <a16:creationId xmlns:a16="http://schemas.microsoft.com/office/drawing/2014/main" xmlns="" id="{080DDCAE-3332-4345-B128-C95DBF6F2B55}"/>
              </a:ext>
            </a:extLst>
          </p:cNvPr>
          <p:cNvSpPr/>
          <p:nvPr/>
        </p:nvSpPr>
        <p:spPr>
          <a:xfrm>
            <a:off x="6787612" y="5408549"/>
            <a:ext cx="4748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Anexos y soportes relacionados</a:t>
            </a:r>
          </a:p>
        </p:txBody>
      </p:sp>
      <p:grpSp>
        <p:nvGrpSpPr>
          <p:cNvPr id="37" name="Grupo 36">
            <a:extLst>
              <a:ext uri="{FF2B5EF4-FFF2-40B4-BE49-F238E27FC236}">
                <a16:creationId xmlns:a16="http://schemas.microsoft.com/office/drawing/2014/main" xmlns="" id="{BDFAB552-5A06-4CBA-9385-8AFD53BBADAD}"/>
              </a:ext>
            </a:extLst>
          </p:cNvPr>
          <p:cNvGrpSpPr/>
          <p:nvPr/>
        </p:nvGrpSpPr>
        <p:grpSpPr>
          <a:xfrm>
            <a:off x="6166251" y="4540034"/>
            <a:ext cx="619125" cy="628650"/>
            <a:chOff x="5872462" y="5394091"/>
            <a:chExt cx="619125" cy="628650"/>
          </a:xfrm>
        </p:grpSpPr>
        <p:pic>
          <p:nvPicPr>
            <p:cNvPr id="33" name="Imagen 32">
              <a:extLst>
                <a:ext uri="{FF2B5EF4-FFF2-40B4-BE49-F238E27FC236}">
                  <a16:creationId xmlns:a16="http://schemas.microsoft.com/office/drawing/2014/main" xmlns="" id="{DF18B812-416D-431B-A26D-BD57D6A59856}"/>
                </a:ext>
              </a:extLst>
            </p:cNvPr>
            <p:cNvPicPr>
              <a:picLocks noChangeAspect="1"/>
            </p:cNvPicPr>
            <p:nvPr/>
          </p:nvPicPr>
          <p:blipFill>
            <a:blip r:embed="rId6"/>
            <a:stretch>
              <a:fillRect/>
            </a:stretch>
          </p:blipFill>
          <p:spPr>
            <a:xfrm>
              <a:off x="5872462" y="5394091"/>
              <a:ext cx="619125" cy="628650"/>
            </a:xfrm>
            <a:prstGeom prst="rect">
              <a:avLst/>
            </a:prstGeom>
          </p:spPr>
        </p:pic>
        <p:sp>
          <p:nvSpPr>
            <p:cNvPr id="34" name="CuadroTexto 33">
              <a:extLst>
                <a:ext uri="{FF2B5EF4-FFF2-40B4-BE49-F238E27FC236}">
                  <a16:creationId xmlns:a16="http://schemas.microsoft.com/office/drawing/2014/main" xmlns="" id="{2B9C5B6B-CDAF-44E7-BB74-2CA1EC5FE767}"/>
                </a:ext>
              </a:extLst>
            </p:cNvPr>
            <p:cNvSpPr txBox="1"/>
            <p:nvPr/>
          </p:nvSpPr>
          <p:spPr>
            <a:xfrm>
              <a:off x="5978854" y="5476086"/>
              <a:ext cx="3523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600" b="1" i="0" u="none" strike="noStrike" kern="1200" cap="none" spc="0" normalizeH="0" baseline="0" noProof="0" dirty="0">
                  <a:ln>
                    <a:noFill/>
                  </a:ln>
                  <a:solidFill>
                    <a:srgbClr val="FFFFFF"/>
                  </a:solidFill>
                  <a:effectLst/>
                  <a:uLnTx/>
                  <a:uFillTx/>
                  <a:latin typeface="Arial"/>
                  <a:ea typeface="+mn-ea"/>
                  <a:cs typeface="+mn-cs"/>
                </a:rPr>
                <a:t>4</a:t>
              </a:r>
            </a:p>
          </p:txBody>
        </p:sp>
      </p:grpSp>
      <p:grpSp>
        <p:nvGrpSpPr>
          <p:cNvPr id="38" name="Grupo 37">
            <a:extLst>
              <a:ext uri="{FF2B5EF4-FFF2-40B4-BE49-F238E27FC236}">
                <a16:creationId xmlns:a16="http://schemas.microsoft.com/office/drawing/2014/main" xmlns="" id="{15DD438A-AFDE-4502-9B98-52E1B6D0DEAD}"/>
              </a:ext>
            </a:extLst>
          </p:cNvPr>
          <p:cNvGrpSpPr/>
          <p:nvPr/>
        </p:nvGrpSpPr>
        <p:grpSpPr>
          <a:xfrm>
            <a:off x="6156294" y="5264999"/>
            <a:ext cx="619125" cy="628650"/>
            <a:chOff x="6032858" y="5973884"/>
            <a:chExt cx="619125" cy="628650"/>
          </a:xfrm>
        </p:grpSpPr>
        <p:pic>
          <p:nvPicPr>
            <p:cNvPr id="35" name="Imagen 34">
              <a:extLst>
                <a:ext uri="{FF2B5EF4-FFF2-40B4-BE49-F238E27FC236}">
                  <a16:creationId xmlns:a16="http://schemas.microsoft.com/office/drawing/2014/main" xmlns="" id="{4B2CA9CC-B0C7-4254-BBE1-61D0CBB38C9D}"/>
                </a:ext>
              </a:extLst>
            </p:cNvPr>
            <p:cNvPicPr>
              <a:picLocks noChangeAspect="1"/>
            </p:cNvPicPr>
            <p:nvPr/>
          </p:nvPicPr>
          <p:blipFill>
            <a:blip r:embed="rId6"/>
            <a:stretch>
              <a:fillRect/>
            </a:stretch>
          </p:blipFill>
          <p:spPr>
            <a:xfrm>
              <a:off x="6032858" y="5973884"/>
              <a:ext cx="619125" cy="628650"/>
            </a:xfrm>
            <a:prstGeom prst="rect">
              <a:avLst/>
            </a:prstGeom>
          </p:spPr>
        </p:pic>
        <p:sp>
          <p:nvSpPr>
            <p:cNvPr id="36" name="CuadroTexto 35">
              <a:extLst>
                <a:ext uri="{FF2B5EF4-FFF2-40B4-BE49-F238E27FC236}">
                  <a16:creationId xmlns:a16="http://schemas.microsoft.com/office/drawing/2014/main" xmlns="" id="{5133AFF3-95B1-4402-A8F6-A9F73CDE8B78}"/>
                </a:ext>
              </a:extLst>
            </p:cNvPr>
            <p:cNvSpPr txBox="1"/>
            <p:nvPr/>
          </p:nvSpPr>
          <p:spPr>
            <a:xfrm>
              <a:off x="6139250" y="6055879"/>
              <a:ext cx="3523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600" b="1" i="0" u="none" strike="noStrike" kern="1200" cap="none" spc="0" normalizeH="0" baseline="0" noProof="0" dirty="0">
                  <a:ln>
                    <a:noFill/>
                  </a:ln>
                  <a:solidFill>
                    <a:srgbClr val="FFFFFF"/>
                  </a:solidFill>
                  <a:effectLst/>
                  <a:uLnTx/>
                  <a:uFillTx/>
                  <a:latin typeface="Arial"/>
                  <a:ea typeface="+mn-ea"/>
                  <a:cs typeface="+mn-cs"/>
                </a:rPr>
                <a:t>5</a:t>
              </a:r>
            </a:p>
          </p:txBody>
        </p:sp>
      </p:grpSp>
    </p:spTree>
    <p:extLst>
      <p:ext uri="{BB962C8B-B14F-4D97-AF65-F5344CB8AC3E}">
        <p14:creationId xmlns:p14="http://schemas.microsoft.com/office/powerpoint/2010/main" val="211576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4476822" y="1445859"/>
            <a:ext cx="633680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5400" dirty="0">
                <a:latin typeface="Work Sans" panose="020B0604020202020204" charset="0"/>
              </a:rPr>
              <a:t>Alineación Estratégica Oficina de Control Interno</a:t>
            </a:r>
          </a:p>
        </p:txBody>
      </p:sp>
      <p:sp>
        <p:nvSpPr>
          <p:cNvPr id="7" name="Google Shape;142;p22">
            <a:extLst>
              <a:ext uri="{FF2B5EF4-FFF2-40B4-BE49-F238E27FC236}">
                <a16:creationId xmlns:a16="http://schemas.microsoft.com/office/drawing/2014/main" xmlns="" id="{4133A7C7-C3C8-4A0D-9B6C-66A30D1737EE}"/>
              </a:ext>
            </a:extLst>
          </p:cNvPr>
          <p:cNvSpPr txBox="1">
            <a:spLocks/>
          </p:cNvSpPr>
          <p:nvPr/>
        </p:nvSpPr>
        <p:spPr>
          <a:xfrm>
            <a:off x="935180" y="2039295"/>
            <a:ext cx="3611600" cy="858400"/>
          </a:xfrm>
          <a:prstGeom prst="rect">
            <a:avLst/>
          </a:prstGeom>
          <a:noFill/>
          <a:ln>
            <a:noFill/>
          </a:ln>
        </p:spPr>
        <p:txBody>
          <a:bodyPr spcFirstLastPara="1" vert="horz" wrap="square" lIns="91344" tIns="45698" rIns="91344" bIns="4569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9600" b="1" i="0" u="none" strike="noStrike" kern="1200" cap="none" spc="0" normalizeH="0" baseline="0" noProof="0" dirty="0">
                <a:ln>
                  <a:noFill/>
                </a:ln>
                <a:solidFill>
                  <a:prstClr val="black"/>
                </a:solidFill>
                <a:effectLst/>
                <a:uLnTx/>
                <a:uFillTx/>
                <a:latin typeface="Work Sans"/>
                <a:ea typeface="Work Sans"/>
                <a:cs typeface="Work Sans"/>
                <a:sym typeface="Work Sans"/>
              </a:rPr>
              <a:t>03.</a:t>
            </a:r>
          </a:p>
        </p:txBody>
      </p:sp>
    </p:spTree>
    <p:extLst>
      <p:ext uri="{BB962C8B-B14F-4D97-AF65-F5344CB8AC3E}">
        <p14:creationId xmlns:p14="http://schemas.microsoft.com/office/powerpoint/2010/main" val="2771637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424786"/>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Alineación Estratégica Oficina de Control Interno</a:t>
            </a:r>
            <a:endPar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pic>
        <p:nvPicPr>
          <p:cNvPr id="7" name="Picture 2">
            <a:extLst>
              <a:ext uri="{FF2B5EF4-FFF2-40B4-BE49-F238E27FC236}">
                <a16:creationId xmlns:a16="http://schemas.microsoft.com/office/drawing/2014/main" xmlns="" id="{1284231C-9C22-4CAE-807A-C43E866923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82" t="8255" r="4312" b="12284"/>
          <a:stretch/>
        </p:blipFill>
        <p:spPr bwMode="auto">
          <a:xfrm>
            <a:off x="117123" y="3404454"/>
            <a:ext cx="4628001" cy="259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7">
            <a:extLst>
              <a:ext uri="{FF2B5EF4-FFF2-40B4-BE49-F238E27FC236}">
                <a16:creationId xmlns:a16="http://schemas.microsoft.com/office/drawing/2014/main" xmlns="" id="{7BB2436F-9C3D-4546-B587-F19A1BBEBE8D}"/>
              </a:ext>
            </a:extLst>
          </p:cNvPr>
          <p:cNvGrpSpPr/>
          <p:nvPr/>
        </p:nvGrpSpPr>
        <p:grpSpPr>
          <a:xfrm>
            <a:off x="1396779" y="2417555"/>
            <a:ext cx="2297208" cy="721122"/>
            <a:chOff x="2133600" y="3582250"/>
            <a:chExt cx="3246783" cy="1003819"/>
          </a:xfrm>
        </p:grpSpPr>
        <p:sp>
          <p:nvSpPr>
            <p:cNvPr id="9" name="Rectángulo 8">
              <a:extLst>
                <a:ext uri="{FF2B5EF4-FFF2-40B4-BE49-F238E27FC236}">
                  <a16:creationId xmlns:a16="http://schemas.microsoft.com/office/drawing/2014/main" xmlns="" id="{15002F6A-9655-4A32-B952-65721325F9CD}"/>
                </a:ext>
              </a:extLst>
            </p:cNvPr>
            <p:cNvSpPr/>
            <p:nvPr/>
          </p:nvSpPr>
          <p:spPr>
            <a:xfrm>
              <a:off x="2133600" y="3697357"/>
              <a:ext cx="3246783" cy="808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1" descr="logo_mipg_FINAL_tell-02.png">
              <a:extLst>
                <a:ext uri="{FF2B5EF4-FFF2-40B4-BE49-F238E27FC236}">
                  <a16:creationId xmlns:a16="http://schemas.microsoft.com/office/drawing/2014/main" xmlns="" id="{15E06E6A-6B34-4A77-A682-BAEB743660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914" t="29308" r="18827" b="30978"/>
            <a:stretch/>
          </p:blipFill>
          <p:spPr>
            <a:xfrm>
              <a:off x="2266122" y="3582250"/>
              <a:ext cx="2895601" cy="1003819"/>
            </a:xfrm>
            <a:prstGeom prst="rect">
              <a:avLst/>
            </a:prstGeom>
          </p:spPr>
        </p:pic>
      </p:grpSp>
      <p:sp>
        <p:nvSpPr>
          <p:cNvPr id="11" name="9 CuadroTexto">
            <a:extLst>
              <a:ext uri="{FF2B5EF4-FFF2-40B4-BE49-F238E27FC236}">
                <a16:creationId xmlns:a16="http://schemas.microsoft.com/office/drawing/2014/main" xmlns="" id="{6654A223-4E21-400B-8194-E62BC6964998}"/>
              </a:ext>
            </a:extLst>
          </p:cNvPr>
          <p:cNvSpPr txBox="1"/>
          <p:nvPr/>
        </p:nvSpPr>
        <p:spPr>
          <a:xfrm>
            <a:off x="12958442" y="4366964"/>
            <a:ext cx="75314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ángulo 11">
            <a:extLst>
              <a:ext uri="{FF2B5EF4-FFF2-40B4-BE49-F238E27FC236}">
                <a16:creationId xmlns:a16="http://schemas.microsoft.com/office/drawing/2014/main" xmlns="" id="{7829F56B-45B8-4443-A7D9-79B5ED050A18}"/>
              </a:ext>
            </a:extLst>
          </p:cNvPr>
          <p:cNvSpPr/>
          <p:nvPr/>
        </p:nvSpPr>
        <p:spPr>
          <a:xfrm>
            <a:off x="6934953" y="1294993"/>
            <a:ext cx="4741202"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600" b="1" i="0" u="none" strike="noStrike" kern="14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Arial"/>
              </a:rPr>
              <a:t>Esquema de las Líneas para Sistema de Control Interno</a:t>
            </a:r>
          </a:p>
        </p:txBody>
      </p:sp>
      <p:pic>
        <p:nvPicPr>
          <p:cNvPr id="2" name="Imagen 1"/>
          <p:cNvPicPr>
            <a:picLocks noChangeAspect="1"/>
          </p:cNvPicPr>
          <p:nvPr/>
        </p:nvPicPr>
        <p:blipFill>
          <a:blip r:embed="rId5"/>
          <a:stretch>
            <a:fillRect/>
          </a:stretch>
        </p:blipFill>
        <p:spPr>
          <a:xfrm>
            <a:off x="4647238" y="1962507"/>
            <a:ext cx="1968714" cy="2352340"/>
          </a:xfrm>
          <a:prstGeom prst="rect">
            <a:avLst/>
          </a:prstGeom>
        </p:spPr>
      </p:pic>
      <p:cxnSp>
        <p:nvCxnSpPr>
          <p:cNvPr id="30"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3929257" y="3634941"/>
            <a:ext cx="717981" cy="396935"/>
          </a:xfrm>
          <a:prstGeom prst="line">
            <a:avLst/>
          </a:prstGeom>
          <a:noFill/>
          <a:ln w="28575" cap="flat" cmpd="sng" algn="ctr">
            <a:solidFill>
              <a:srgbClr val="FFC000"/>
            </a:solidFill>
            <a:prstDash val="solid"/>
            <a:miter lim="800000"/>
            <a:headEnd type="oval" w="lg" len="lg"/>
            <a:tailEnd type="oval"/>
          </a:ln>
          <a:effectLst/>
        </p:spPr>
      </p:cxnSp>
      <p:pic>
        <p:nvPicPr>
          <p:cNvPr id="3" name="Imagen 2"/>
          <p:cNvPicPr>
            <a:picLocks noChangeAspect="1"/>
          </p:cNvPicPr>
          <p:nvPr/>
        </p:nvPicPr>
        <p:blipFill rotWithShape="1">
          <a:blip r:embed="rId6"/>
          <a:srcRect l="27148" r="705" b="2136"/>
          <a:stretch/>
        </p:blipFill>
        <p:spPr>
          <a:xfrm>
            <a:off x="6839662" y="1969154"/>
            <a:ext cx="5300693" cy="4042420"/>
          </a:xfrm>
          <a:prstGeom prst="rect">
            <a:avLst/>
          </a:prstGeom>
        </p:spPr>
      </p:pic>
      <p:cxnSp>
        <p:nvCxnSpPr>
          <p:cNvPr id="31" name="Straight Connector 95">
            <a:extLst>
              <a:ext uri="{FF2B5EF4-FFF2-40B4-BE49-F238E27FC236}">
                <a16:creationId xmlns:a16="http://schemas.microsoft.com/office/drawing/2014/main" xmlns="" id="{7C9E3E01-2414-473E-9972-4F3AC2FAF8C0}"/>
              </a:ext>
            </a:extLst>
          </p:cNvPr>
          <p:cNvCxnSpPr>
            <a:cxnSpLocks/>
          </p:cNvCxnSpPr>
          <p:nvPr/>
        </p:nvCxnSpPr>
        <p:spPr>
          <a:xfrm flipH="1">
            <a:off x="6083729" y="2216712"/>
            <a:ext cx="717980" cy="0"/>
          </a:xfrm>
          <a:prstGeom prst="line">
            <a:avLst/>
          </a:prstGeom>
          <a:noFill/>
          <a:ln w="28575" cap="flat" cmpd="sng" algn="ctr">
            <a:solidFill>
              <a:srgbClr val="FFC000"/>
            </a:solidFill>
            <a:prstDash val="solid"/>
            <a:miter lim="800000"/>
            <a:headEnd type="oval" w="lg" len="lg"/>
            <a:tailEnd type="oval"/>
          </a:ln>
          <a:effectLst/>
        </p:spPr>
      </p:cxnSp>
      <p:sp>
        <p:nvSpPr>
          <p:cNvPr id="5" name="Flecha arriba 4"/>
          <p:cNvSpPr/>
          <p:nvPr/>
        </p:nvSpPr>
        <p:spPr>
          <a:xfrm>
            <a:off x="10148551" y="5203065"/>
            <a:ext cx="334851" cy="386366"/>
          </a:xfrm>
          <a:prstGeom prst="up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lecha arriba 31"/>
          <p:cNvSpPr/>
          <p:nvPr/>
        </p:nvSpPr>
        <p:spPr>
          <a:xfrm>
            <a:off x="9584091" y="3080969"/>
            <a:ext cx="696501" cy="225358"/>
          </a:xfrm>
          <a:prstGeom prst="lef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lecha arriba 32"/>
          <p:cNvSpPr/>
          <p:nvPr/>
        </p:nvSpPr>
        <p:spPr>
          <a:xfrm>
            <a:off x="8056676" y="2394278"/>
            <a:ext cx="334851" cy="386366"/>
          </a:xfrm>
          <a:prstGeom prst="up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lecha arriba 33"/>
          <p:cNvSpPr/>
          <p:nvPr/>
        </p:nvSpPr>
        <p:spPr>
          <a:xfrm>
            <a:off x="11676155" y="4865355"/>
            <a:ext cx="334851" cy="386366"/>
          </a:xfrm>
          <a:prstGeom prst="up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463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3"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90603607-89DF-4344-8A82-CA7C84A9A8CA}"/>
              </a:ext>
            </a:extLst>
          </p:cNvPr>
          <p:cNvSpPr txBox="1"/>
          <p:nvPr/>
        </p:nvSpPr>
        <p:spPr>
          <a:xfrm>
            <a:off x="13487" y="376048"/>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Escenarios Estratégicos de Interacción - Comités</a:t>
            </a:r>
            <a:endPar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10" name="Rectángulo 9"/>
          <p:cNvSpPr/>
          <p:nvPr/>
        </p:nvSpPr>
        <p:spPr>
          <a:xfrm>
            <a:off x="75258" y="3483645"/>
            <a:ext cx="2213402" cy="1323439"/>
          </a:xfrm>
          <a:prstGeom prst="rect">
            <a:avLst/>
          </a:prstGeom>
        </p:spPr>
        <p:txBody>
          <a:bodyPr wrap="square">
            <a:spAutoFit/>
          </a:bodyPr>
          <a:lstStyle/>
          <a:p>
            <a:pPr marL="0" marR="0" lvl="0" indent="0" algn="ctr" defTabSz="429781"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Comité Institucional de Coordinación de Control Interno</a:t>
            </a:r>
          </a:p>
        </p:txBody>
      </p:sp>
      <p:grpSp>
        <p:nvGrpSpPr>
          <p:cNvPr id="12" name="Grupo 11"/>
          <p:cNvGrpSpPr/>
          <p:nvPr/>
        </p:nvGrpSpPr>
        <p:grpSpPr>
          <a:xfrm>
            <a:off x="2081131" y="1470587"/>
            <a:ext cx="855259" cy="492321"/>
            <a:chOff x="1330657" y="2271601"/>
            <a:chExt cx="641444" cy="369241"/>
          </a:xfrm>
        </p:grpSpPr>
        <p:sp>
          <p:nvSpPr>
            <p:cNvPr id="13"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1</a:t>
              </a:r>
            </a:p>
          </p:txBody>
        </p:sp>
        <p:sp>
          <p:nvSpPr>
            <p:cNvPr id="14" name="Elipse 13"/>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5" name="Conector recto 14"/>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 name="TextBox 17"/>
          <p:cNvSpPr txBox="1"/>
          <p:nvPr/>
        </p:nvSpPr>
        <p:spPr>
          <a:xfrm>
            <a:off x="3049327" y="1430617"/>
            <a:ext cx="7537107"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Evaluar</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 el estado del </a:t>
            </a: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Sistema de Control Interno </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de acuerdo con las características propias de cada organismo o entidad con un enfoque basado en riesgos.</a:t>
            </a:r>
          </a:p>
        </p:txBody>
      </p:sp>
      <p:grpSp>
        <p:nvGrpSpPr>
          <p:cNvPr id="17" name="Grupo 16"/>
          <p:cNvGrpSpPr/>
          <p:nvPr/>
        </p:nvGrpSpPr>
        <p:grpSpPr>
          <a:xfrm>
            <a:off x="2589537" y="2527690"/>
            <a:ext cx="855259" cy="492321"/>
            <a:chOff x="1330657" y="2271601"/>
            <a:chExt cx="641444" cy="369241"/>
          </a:xfrm>
        </p:grpSpPr>
        <p:sp>
          <p:nvSpPr>
            <p:cNvPr id="18"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2</a:t>
              </a:r>
            </a:p>
          </p:txBody>
        </p:sp>
        <p:sp>
          <p:nvSpPr>
            <p:cNvPr id="19" name="Elipse 18"/>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0" name="Conector recto 19"/>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1" name="TextBox 17"/>
          <p:cNvSpPr txBox="1"/>
          <p:nvPr/>
        </p:nvSpPr>
        <p:spPr>
          <a:xfrm>
            <a:off x="3494135" y="2474077"/>
            <a:ext cx="7885981"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Aprobar el </a:t>
            </a: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plan anual de auditoría </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de la entidad presentado por el jefe de control interno o quien haga sus veces, y efectuar sugerencias o requerimientos.</a:t>
            </a:r>
          </a:p>
        </p:txBody>
      </p:sp>
      <p:grpSp>
        <p:nvGrpSpPr>
          <p:cNvPr id="22" name="Grupo 21"/>
          <p:cNvGrpSpPr/>
          <p:nvPr/>
        </p:nvGrpSpPr>
        <p:grpSpPr>
          <a:xfrm>
            <a:off x="3114123" y="3491043"/>
            <a:ext cx="855259" cy="492321"/>
            <a:chOff x="1330657" y="2271601"/>
            <a:chExt cx="641444" cy="369241"/>
          </a:xfrm>
        </p:grpSpPr>
        <p:sp>
          <p:nvSpPr>
            <p:cNvPr id="23"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3</a:t>
              </a:r>
            </a:p>
          </p:txBody>
        </p:sp>
        <p:sp>
          <p:nvSpPr>
            <p:cNvPr id="24" name="Elipse 23"/>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5" name="Conector recto 24"/>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6" name="TextBox 17"/>
          <p:cNvSpPr txBox="1"/>
          <p:nvPr/>
        </p:nvSpPr>
        <p:spPr>
          <a:xfrm>
            <a:off x="3969383" y="3437413"/>
            <a:ext cx="7595846"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Aprobar el </a:t>
            </a: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Estatuto de Auditoría Interna y el Código de Ética del auditor</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 así como verificar su cumplimiento.</a:t>
            </a:r>
          </a:p>
        </p:txBody>
      </p:sp>
      <p:grpSp>
        <p:nvGrpSpPr>
          <p:cNvPr id="27" name="Grupo 26"/>
          <p:cNvGrpSpPr/>
          <p:nvPr/>
        </p:nvGrpSpPr>
        <p:grpSpPr>
          <a:xfrm>
            <a:off x="3716823" y="4494066"/>
            <a:ext cx="855259" cy="492321"/>
            <a:chOff x="1330657" y="2271601"/>
            <a:chExt cx="641444" cy="369241"/>
          </a:xfrm>
        </p:grpSpPr>
        <p:sp>
          <p:nvSpPr>
            <p:cNvPr id="28"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4</a:t>
              </a:r>
            </a:p>
          </p:txBody>
        </p:sp>
        <p:sp>
          <p:nvSpPr>
            <p:cNvPr id="29" name="Elipse 28"/>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0" name="Conector recto 29"/>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1" name="TextBox 17"/>
          <p:cNvSpPr txBox="1"/>
          <p:nvPr/>
        </p:nvSpPr>
        <p:spPr>
          <a:xfrm>
            <a:off x="4495055" y="4447838"/>
            <a:ext cx="7343213"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Servir de instancia al interior de la entidad para </a:t>
            </a: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resolver las diferencias </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que se presenten en desarrollo del ejercicio de auditoría interna. </a:t>
            </a:r>
          </a:p>
        </p:txBody>
      </p:sp>
      <p:grpSp>
        <p:nvGrpSpPr>
          <p:cNvPr id="32" name="Grupo 31"/>
          <p:cNvGrpSpPr/>
          <p:nvPr/>
        </p:nvGrpSpPr>
        <p:grpSpPr>
          <a:xfrm>
            <a:off x="4227783" y="5461023"/>
            <a:ext cx="855259" cy="492321"/>
            <a:chOff x="1330657" y="2271601"/>
            <a:chExt cx="641444" cy="369241"/>
          </a:xfrm>
        </p:grpSpPr>
        <p:sp>
          <p:nvSpPr>
            <p:cNvPr id="33"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5</a:t>
              </a:r>
            </a:p>
          </p:txBody>
        </p:sp>
        <p:sp>
          <p:nvSpPr>
            <p:cNvPr id="34" name="Elipse 33"/>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5" name="Conector recto 34"/>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17"/>
          <p:cNvSpPr txBox="1"/>
          <p:nvPr/>
        </p:nvSpPr>
        <p:spPr>
          <a:xfrm>
            <a:off x="5093584" y="5402434"/>
            <a:ext cx="6935284" cy="830997"/>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Recomendar prioridades para la adopción, adecuado funcionamiento y optimización de los </a:t>
            </a:r>
            <a:r>
              <a:rPr kumimoji="0" lang="es-ES" sz="1600" b="0" i="0" u="none" strike="noStrike" kern="1400" cap="none" spc="100" normalizeH="0" baseline="0" noProof="0" dirty="0">
                <a:ln>
                  <a:noFill/>
                </a:ln>
                <a:solidFill>
                  <a:srgbClr val="E5661D"/>
                </a:solidFill>
                <a:effectLst/>
                <a:uLnTx/>
                <a:uFillTx/>
                <a:latin typeface="Arial Narrow"/>
                <a:ea typeface="+mn-ea"/>
                <a:cs typeface="Arial Narrow"/>
                <a:sym typeface="Arial"/>
              </a:rPr>
              <a:t>sistemas de información gerencial</a:t>
            </a:r>
            <a:r>
              <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rPr>
              <a:t>, así como para la utilización de indicadores de gestión.</a:t>
            </a:r>
          </a:p>
        </p:txBody>
      </p:sp>
      <p:pic>
        <p:nvPicPr>
          <p:cNvPr id="40" name="Imagen 1">
            <a:extLst>
              <a:ext uri="{FF2B5EF4-FFF2-40B4-BE49-F238E27FC236}">
                <a16:creationId xmlns:a16="http://schemas.microsoft.com/office/drawing/2014/main" xmlns="" id="{9F0AED05-BC34-4E1B-8B5D-47AE5B512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67" y="2029040"/>
            <a:ext cx="1465561" cy="1543968"/>
          </a:xfrm>
          <a:prstGeom prst="rect">
            <a:avLst/>
          </a:prstGeom>
        </p:spPr>
      </p:pic>
      <p:sp>
        <p:nvSpPr>
          <p:cNvPr id="37" name="Rectángulo 36">
            <a:extLst>
              <a:ext uri="{FF2B5EF4-FFF2-40B4-BE49-F238E27FC236}">
                <a16:creationId xmlns:a16="http://schemas.microsoft.com/office/drawing/2014/main" xmlns="" id="{056203D9-A1AD-4C18-816F-2A117DE5E26E}"/>
              </a:ext>
            </a:extLst>
          </p:cNvPr>
          <p:cNvSpPr/>
          <p:nvPr/>
        </p:nvSpPr>
        <p:spPr>
          <a:xfrm>
            <a:off x="4910892" y="891557"/>
            <a:ext cx="3404110"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E5661D"/>
                </a:solidFill>
                <a:effectLst/>
                <a:uLnTx/>
                <a:uFillTx/>
                <a:latin typeface="Work Sans" panose="020B0604020202020204" charset="0"/>
                <a:ea typeface="+mn-ea"/>
                <a:cs typeface="+mn-cs"/>
              </a:rPr>
              <a:t>Principales Funciones:</a:t>
            </a:r>
          </a:p>
        </p:txBody>
      </p:sp>
    </p:spTree>
    <p:extLst>
      <p:ext uri="{BB962C8B-B14F-4D97-AF65-F5344CB8AC3E}">
        <p14:creationId xmlns:p14="http://schemas.microsoft.com/office/powerpoint/2010/main" val="16064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6" grpId="0"/>
      <p:bldP spid="31" grpId="0"/>
      <p:bldP spid="36"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Escenarios Estratégicos de Interacción - Comités</a:t>
            </a:r>
            <a:endPar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3" name="Rectángulo 2"/>
          <p:cNvSpPr/>
          <p:nvPr/>
        </p:nvSpPr>
        <p:spPr>
          <a:xfrm>
            <a:off x="7188762" y="4270072"/>
            <a:ext cx="4553580" cy="1938992"/>
          </a:xfrm>
          <a:prstGeom prst="rect">
            <a:avLst/>
          </a:prstGeom>
        </p:spPr>
        <p:txBody>
          <a:bodyPr wrap="square">
            <a:spAutoFit/>
          </a:bodyPr>
          <a:lstStyle/>
          <a:p>
            <a:pPr marL="342900" marR="0" lvl="0" indent="-342900" algn="ctr" defTabSz="429781"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Comité Directivo/Consejos Gobierno </a:t>
            </a:r>
          </a:p>
          <a:p>
            <a:pPr marL="342900" marR="0" lvl="0" indent="-342900" algn="ctr" defTabSz="429781"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Comités Contratación </a:t>
            </a:r>
          </a:p>
          <a:p>
            <a:pPr marL="342900" marR="0" lvl="0" indent="-342900" algn="ctr" defTabSz="429781"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Conciliaciones </a:t>
            </a:r>
          </a:p>
          <a:p>
            <a:pPr marL="342900" marR="0" lvl="0" indent="-342900" algn="ctr" defTabSz="429781"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Comité Gestión y Desempeño</a:t>
            </a:r>
          </a:p>
          <a:p>
            <a:pPr marL="342900" marR="0" lvl="0" indent="-342900" algn="ctr" defTabSz="429781"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2000" b="1" i="0" u="none" strike="noStrike" kern="1200" cap="none" spc="0" normalizeH="0" baseline="0" noProof="0" dirty="0">
                <a:ln>
                  <a:noFill/>
                </a:ln>
                <a:solidFill>
                  <a:srgbClr val="333333"/>
                </a:solidFill>
                <a:effectLst/>
                <a:uLnTx/>
                <a:uFillTx/>
                <a:latin typeface="Work Sans" panose="020B0604020202020204"/>
                <a:ea typeface="+mn-ea"/>
                <a:cs typeface="Arial Narrow"/>
              </a:rPr>
              <a:t>Otros comités internos</a:t>
            </a:r>
          </a:p>
        </p:txBody>
      </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5" y="735936"/>
            <a:ext cx="8521911" cy="6122063"/>
          </a:xfrm>
          <a:prstGeom prst="rect">
            <a:avLst/>
          </a:prstGeom>
        </p:spPr>
      </p:pic>
      <p:grpSp>
        <p:nvGrpSpPr>
          <p:cNvPr id="28" name="Grupo 27"/>
          <p:cNvGrpSpPr/>
          <p:nvPr/>
        </p:nvGrpSpPr>
        <p:grpSpPr>
          <a:xfrm>
            <a:off x="1214255" y="1260729"/>
            <a:ext cx="3922336" cy="1510213"/>
            <a:chOff x="1569828" y="824425"/>
            <a:chExt cx="3922336" cy="1510213"/>
          </a:xfrm>
        </p:grpSpPr>
        <p:cxnSp>
          <p:nvCxnSpPr>
            <p:cNvPr id="29" name="Conector recto 28"/>
            <p:cNvCxnSpPr/>
            <p:nvPr/>
          </p:nvCxnSpPr>
          <p:spPr>
            <a:xfrm flipV="1">
              <a:off x="2742301" y="982802"/>
              <a:ext cx="0" cy="1351836"/>
            </a:xfrm>
            <a:prstGeom prst="line">
              <a:avLst/>
            </a:prstGeom>
            <a:ln w="19050">
              <a:solidFill>
                <a:srgbClr val="4D4D4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0" name="Grupo 29"/>
            <p:cNvGrpSpPr/>
            <p:nvPr/>
          </p:nvGrpSpPr>
          <p:grpSpPr>
            <a:xfrm>
              <a:off x="1569828" y="824425"/>
              <a:ext cx="3922336" cy="976738"/>
              <a:chOff x="1569828" y="824425"/>
              <a:chExt cx="3922336" cy="976738"/>
            </a:xfrm>
          </p:grpSpPr>
          <p:sp>
            <p:nvSpPr>
              <p:cNvPr id="31" name="CuadroTexto 39"/>
              <p:cNvSpPr txBox="1"/>
              <p:nvPr/>
            </p:nvSpPr>
            <p:spPr>
              <a:xfrm>
                <a:off x="2841110" y="849481"/>
                <a:ext cx="2651054"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2. </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Aporta información clave para la toma de decisiones</a:t>
                </a:r>
              </a:p>
            </p:txBody>
          </p:sp>
          <p:pic>
            <p:nvPicPr>
              <p:cNvPr id="32" name="Imagen 31"/>
              <p:cNvPicPr>
                <a:picLocks noChangeAspect="1"/>
              </p:cNvPicPr>
              <p:nvPr/>
            </p:nvPicPr>
            <p:blipFill rotWithShape="1">
              <a:blip r:embed="rId4" cstate="print">
                <a:extLst>
                  <a:ext uri="{28A0092B-C50C-407E-A947-70E740481C1C}">
                    <a14:useLocalDpi xmlns:a14="http://schemas.microsoft.com/office/drawing/2010/main" val="0"/>
                  </a:ext>
                </a:extLst>
              </a:blip>
              <a:srcRect l="28842" t="6266" r="48102" b="11979"/>
              <a:stretch/>
            </p:blipFill>
            <p:spPr>
              <a:xfrm>
                <a:off x="1569828" y="824425"/>
                <a:ext cx="1240330" cy="976738"/>
              </a:xfrm>
              <a:prstGeom prst="rect">
                <a:avLst/>
              </a:prstGeom>
            </p:spPr>
          </p:pic>
        </p:grpSp>
      </p:grpSp>
      <p:grpSp>
        <p:nvGrpSpPr>
          <p:cNvPr id="33" name="Grupo 32"/>
          <p:cNvGrpSpPr/>
          <p:nvPr/>
        </p:nvGrpSpPr>
        <p:grpSpPr>
          <a:xfrm>
            <a:off x="5235399" y="982430"/>
            <a:ext cx="4437130" cy="1477328"/>
            <a:chOff x="5710136" y="399948"/>
            <a:chExt cx="4437130" cy="1477328"/>
          </a:xfrm>
        </p:grpSpPr>
        <p:sp>
          <p:nvSpPr>
            <p:cNvPr id="34" name="CuadroTexto 49"/>
            <p:cNvSpPr txBox="1"/>
            <p:nvPr/>
          </p:nvSpPr>
          <p:spPr>
            <a:xfrm>
              <a:off x="7241419" y="399948"/>
              <a:ext cx="2905847" cy="147732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4. </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No es el enemigo de la Administración, genera alertas y recomendaciones con alcance preventivo, con un enfoque en riesgos.</a:t>
              </a:r>
            </a:p>
          </p:txBody>
        </p:sp>
        <p:cxnSp>
          <p:nvCxnSpPr>
            <p:cNvPr id="35" name="Conector recto 34"/>
            <p:cNvCxnSpPr/>
            <p:nvPr/>
          </p:nvCxnSpPr>
          <p:spPr>
            <a:xfrm flipV="1">
              <a:off x="7142610" y="517127"/>
              <a:ext cx="0" cy="1286461"/>
            </a:xfrm>
            <a:prstGeom prst="line">
              <a:avLst/>
            </a:prstGeom>
            <a:ln w="19050">
              <a:solidFill>
                <a:srgbClr val="4D4D4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6" name="Imagen 35"/>
            <p:cNvPicPr>
              <a:picLocks noChangeAspect="1"/>
            </p:cNvPicPr>
            <p:nvPr/>
          </p:nvPicPr>
          <p:blipFill rotWithShape="1">
            <a:blip r:embed="rId4" cstate="print">
              <a:extLst>
                <a:ext uri="{28A0092B-C50C-407E-A947-70E740481C1C}">
                  <a14:useLocalDpi xmlns:a14="http://schemas.microsoft.com/office/drawing/2010/main" val="0"/>
                </a:ext>
              </a:extLst>
            </a:blip>
            <a:srcRect l="72516" t="15250" r="4428" b="2995"/>
            <a:stretch/>
          </p:blipFill>
          <p:spPr>
            <a:xfrm>
              <a:off x="5710136" y="399948"/>
              <a:ext cx="1333666" cy="1050239"/>
            </a:xfrm>
            <a:prstGeom prst="rect">
              <a:avLst/>
            </a:prstGeom>
          </p:spPr>
        </p:pic>
      </p:grpSp>
      <p:grpSp>
        <p:nvGrpSpPr>
          <p:cNvPr id="42" name="Grupo 41"/>
          <p:cNvGrpSpPr/>
          <p:nvPr/>
        </p:nvGrpSpPr>
        <p:grpSpPr>
          <a:xfrm>
            <a:off x="3022945" y="3343030"/>
            <a:ext cx="3496364" cy="1415411"/>
            <a:chOff x="3774063" y="2904357"/>
            <a:chExt cx="3182793" cy="1415411"/>
          </a:xfrm>
        </p:grpSpPr>
        <p:sp>
          <p:nvSpPr>
            <p:cNvPr id="43" name="CuadroTexto 43"/>
            <p:cNvSpPr txBox="1"/>
            <p:nvPr/>
          </p:nvSpPr>
          <p:spPr>
            <a:xfrm>
              <a:off x="4881147" y="2973142"/>
              <a:ext cx="207570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3. </a:t>
              </a:r>
              <a:r>
                <a:rPr kumimoji="0" lang="es-ES"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No es un invitado de piedra, puede aportar información y generar recomendaciones</a:t>
              </a:r>
            </a:p>
          </p:txBody>
        </p:sp>
        <p:cxnSp>
          <p:nvCxnSpPr>
            <p:cNvPr id="44" name="Conector recto 43"/>
            <p:cNvCxnSpPr/>
            <p:nvPr/>
          </p:nvCxnSpPr>
          <p:spPr>
            <a:xfrm>
              <a:off x="4896186" y="2904357"/>
              <a:ext cx="0" cy="1229898"/>
            </a:xfrm>
            <a:prstGeom prst="line">
              <a:avLst/>
            </a:prstGeom>
            <a:ln w="19050">
              <a:solidFill>
                <a:srgbClr val="4D4D4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45" name="Imagen 44"/>
            <p:cNvPicPr>
              <a:picLocks noChangeAspect="1"/>
            </p:cNvPicPr>
            <p:nvPr/>
          </p:nvPicPr>
          <p:blipFill rotWithShape="1">
            <a:blip r:embed="rId4" cstate="print">
              <a:extLst>
                <a:ext uri="{28A0092B-C50C-407E-A947-70E740481C1C}">
                  <a14:useLocalDpi xmlns:a14="http://schemas.microsoft.com/office/drawing/2010/main" val="0"/>
                </a:ext>
              </a:extLst>
            </a:blip>
            <a:srcRect l="49817" t="11152" r="27127" b="7093"/>
            <a:stretch/>
          </p:blipFill>
          <p:spPr>
            <a:xfrm>
              <a:off x="3774063" y="3343030"/>
              <a:ext cx="1240330" cy="976738"/>
            </a:xfrm>
            <a:prstGeom prst="rect">
              <a:avLst/>
            </a:prstGeom>
          </p:spPr>
        </p:pic>
      </p:grpSp>
      <p:grpSp>
        <p:nvGrpSpPr>
          <p:cNvPr id="2" name="Grupo 1"/>
          <p:cNvGrpSpPr/>
          <p:nvPr/>
        </p:nvGrpSpPr>
        <p:grpSpPr>
          <a:xfrm>
            <a:off x="1150979" y="4298105"/>
            <a:ext cx="3721811" cy="1597497"/>
            <a:chOff x="1150979" y="4328991"/>
            <a:chExt cx="3721811" cy="1597497"/>
          </a:xfrm>
        </p:grpSpPr>
        <p:grpSp>
          <p:nvGrpSpPr>
            <p:cNvPr id="37" name="Grupo 36"/>
            <p:cNvGrpSpPr/>
            <p:nvPr/>
          </p:nvGrpSpPr>
          <p:grpSpPr>
            <a:xfrm>
              <a:off x="1833660" y="4328991"/>
              <a:ext cx="3039130" cy="1597497"/>
              <a:chOff x="2139651" y="4291869"/>
              <a:chExt cx="3039130" cy="1597497"/>
            </a:xfrm>
          </p:grpSpPr>
          <p:cxnSp>
            <p:nvCxnSpPr>
              <p:cNvPr id="38" name="Conector recto 37"/>
              <p:cNvCxnSpPr/>
              <p:nvPr/>
            </p:nvCxnSpPr>
            <p:spPr>
              <a:xfrm>
                <a:off x="2139651" y="4291869"/>
                <a:ext cx="0" cy="1514796"/>
              </a:xfrm>
              <a:prstGeom prst="line">
                <a:avLst/>
              </a:prstGeom>
              <a:ln w="19050">
                <a:solidFill>
                  <a:srgbClr val="4D4D4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CuadroTexto 35"/>
              <p:cNvSpPr txBox="1"/>
              <p:nvPr/>
            </p:nvSpPr>
            <p:spPr>
              <a:xfrm>
                <a:off x="2261691" y="5243035"/>
                <a:ext cx="291709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1</a:t>
                </a: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mn-cs"/>
                  </a:rPr>
                  <a:t>. Asiste con voz pero sin voto,  No autoriza ni refrenda</a:t>
                </a:r>
              </a:p>
            </p:txBody>
          </p:sp>
        </p:grpSp>
        <p:pic>
          <p:nvPicPr>
            <p:cNvPr id="46" name="Imagen 51">
              <a:extLst>
                <a:ext uri="{FF2B5EF4-FFF2-40B4-BE49-F238E27FC236}">
                  <a16:creationId xmlns:a16="http://schemas.microsoft.com/office/drawing/2014/main" xmlns="" id="{23645916-3689-4C29-B8B0-23759F5D460E}"/>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6"/>
                <a:stretch>
                  <a:fillRect/>
                </a:stretch>
              </p:blipFill>
            </mc:Choice>
            <mc:Fallback>
              <p:blipFill>
                <a:blip r:embed="rId17"/>
                <a:stretch>
                  <a:fillRect/>
                </a:stretch>
              </p:blipFill>
            </mc:Fallback>
          </mc:AlternateContent>
          <p:spPr>
            <a:xfrm>
              <a:off x="1150979" y="5050646"/>
              <a:ext cx="593616" cy="750168"/>
            </a:xfrm>
            <a:prstGeom prst="rect">
              <a:avLst/>
            </a:prstGeom>
          </p:spPr>
        </p:pic>
      </p:grpSp>
    </p:spTree>
    <p:extLst>
      <p:ext uri="{BB962C8B-B14F-4D97-AF65-F5344CB8AC3E}">
        <p14:creationId xmlns:p14="http://schemas.microsoft.com/office/powerpoint/2010/main" val="25980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177451" y="1980483"/>
            <a:ext cx="448888" cy="205119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ángulo 1">
            <a:extLst>
              <a:ext uri="{FF2B5EF4-FFF2-40B4-BE49-F238E27FC236}">
                <a16:creationId xmlns:a16="http://schemas.microsoft.com/office/drawing/2014/main" xmlns="" id="{F9AFCB0C-FD31-4370-B603-500F3FAA0EF8}"/>
              </a:ext>
            </a:extLst>
          </p:cNvPr>
          <p:cNvSpPr/>
          <p:nvPr/>
        </p:nvSpPr>
        <p:spPr>
          <a:xfrm>
            <a:off x="7211268" y="1503149"/>
            <a:ext cx="354901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400" cap="none" spc="0" normalizeH="0" baseline="0" noProof="0" dirty="0">
                <a:ln>
                  <a:noFill/>
                </a:ln>
                <a:solidFill>
                  <a:srgbClr val="E5661D"/>
                </a:solidFill>
                <a:effectLst/>
                <a:uLnTx/>
                <a:uFillTx/>
                <a:latin typeface="Arial Narrow" pitchFamily="34" charset="0"/>
                <a:ea typeface="+mn-ea"/>
                <a:cs typeface="Arial" panose="020B0604020202020204" pitchFamily="34" charset="0"/>
              </a:rPr>
              <a:t>Estratégica</a:t>
            </a:r>
          </a:p>
        </p:txBody>
      </p:sp>
      <p:sp>
        <p:nvSpPr>
          <p:cNvPr id="16" name="Rectángulo 1">
            <a:extLst>
              <a:ext uri="{FF2B5EF4-FFF2-40B4-BE49-F238E27FC236}">
                <a16:creationId xmlns:a16="http://schemas.microsoft.com/office/drawing/2014/main" xmlns="" id="{F9AFCB0C-FD31-4370-B603-500F3FAA0EF8}"/>
              </a:ext>
            </a:extLst>
          </p:cNvPr>
          <p:cNvSpPr/>
          <p:nvPr/>
        </p:nvSpPr>
        <p:spPr>
          <a:xfrm>
            <a:off x="1007228" y="1503150"/>
            <a:ext cx="34636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400" cap="none" spc="0" normalizeH="0" baseline="0" noProof="0" dirty="0">
                <a:ln>
                  <a:noFill/>
                </a:ln>
                <a:solidFill>
                  <a:srgbClr val="ED7D31"/>
                </a:solidFill>
                <a:effectLst/>
                <a:uLnTx/>
                <a:uFillTx/>
                <a:latin typeface="Arial Narrow" pitchFamily="34" charset="0"/>
                <a:ea typeface="+mn-ea"/>
                <a:cs typeface="Arial" panose="020B0604020202020204" pitchFamily="34" charset="0"/>
              </a:rPr>
              <a:t>Administrativa</a:t>
            </a:r>
          </a:p>
        </p:txBody>
      </p:sp>
      <p:cxnSp>
        <p:nvCxnSpPr>
          <p:cNvPr id="18" name="Conector recto 17"/>
          <p:cNvCxnSpPr/>
          <p:nvPr/>
        </p:nvCxnSpPr>
        <p:spPr>
          <a:xfrm>
            <a:off x="5979586" y="1365161"/>
            <a:ext cx="0" cy="5307989"/>
          </a:xfrm>
          <a:prstGeom prst="line">
            <a:avLst/>
          </a:prstGeom>
          <a:noFill/>
          <a:ln w="28575" cap="flat" cmpd="sng" algn="ctr">
            <a:solidFill>
              <a:srgbClr val="002060"/>
            </a:solidFill>
            <a:prstDash val="sysDash"/>
            <a:miter lim="800000"/>
          </a:ln>
          <a:effectLst/>
        </p:spPr>
      </p:cxnSp>
      <p:pic>
        <p:nvPicPr>
          <p:cNvPr id="25" name="Imagen 4"/>
          <p:cNvPicPr>
            <a:picLocks noChangeAspect="1"/>
          </p:cNvPicPr>
          <p:nvPr/>
        </p:nvPicPr>
        <p:blipFill rotWithShape="1">
          <a:blip r:embed="rId2">
            <a:duotone>
              <a:prstClr val="black"/>
              <a:srgbClr val="ED7D31">
                <a:tint val="45000"/>
                <a:satMod val="400000"/>
              </a:srgbClr>
            </a:duotone>
            <a:extLst>
              <a:ext uri="{28A0092B-C50C-407E-A947-70E740481C1C}">
                <a14:useLocalDpi xmlns:a14="http://schemas.microsoft.com/office/drawing/2010/main" val="0"/>
              </a:ext>
            </a:extLst>
          </a:blip>
          <a:srcRect l="26846"/>
          <a:stretch/>
        </p:blipFill>
        <p:spPr>
          <a:xfrm>
            <a:off x="6143842" y="1242904"/>
            <a:ext cx="2134851" cy="2014407"/>
          </a:xfrm>
          <a:prstGeom prst="rect">
            <a:avLst/>
          </a:prstGeom>
        </p:spPr>
      </p:pic>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535" y="1044829"/>
            <a:ext cx="2225398" cy="19656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18 CuadroTexto"/>
          <p:cNvSpPr txBox="1"/>
          <p:nvPr/>
        </p:nvSpPr>
        <p:spPr>
          <a:xfrm>
            <a:off x="11678225" y="2285264"/>
            <a:ext cx="376571" cy="1931542"/>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7" name="CuadroTexto 16">
            <a:extLst>
              <a:ext uri="{FF2B5EF4-FFF2-40B4-BE49-F238E27FC236}">
                <a16:creationId xmlns:a16="http://schemas.microsoft.com/office/drawing/2014/main" xmlns="" id="{90603607-89DF-4344-8A82-CA7C84A9A8CA}"/>
              </a:ext>
            </a:extLst>
          </p:cNvPr>
          <p:cNvSpPr txBox="1"/>
          <p:nvPr/>
        </p:nvSpPr>
        <p:spPr>
          <a:xfrm>
            <a:off x="26974" y="411907"/>
            <a:ext cx="12165025" cy="830997"/>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Relación estratégica y administrativa del jefe de la unidad de</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control interno, auditoría interna o quien haga sus veces</a:t>
            </a:r>
            <a:endPar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endParaRPr>
          </a:p>
        </p:txBody>
      </p:sp>
      <p:sp>
        <p:nvSpPr>
          <p:cNvPr id="5" name="Rectángulo 4"/>
          <p:cNvSpPr/>
          <p:nvPr/>
        </p:nvSpPr>
        <p:spPr>
          <a:xfrm>
            <a:off x="177451" y="3094474"/>
            <a:ext cx="5456745" cy="1292662"/>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CO" sz="1300" b="1" i="0" u="none" strike="noStrike" kern="0" cap="none" spc="0" normalizeH="0" baseline="0" noProof="0" dirty="0">
                <a:ln>
                  <a:noFill/>
                </a:ln>
                <a:solidFill>
                  <a:srgbClr val="073763"/>
                </a:solidFill>
                <a:effectLst/>
                <a:uLnTx/>
                <a:uFillTx/>
                <a:latin typeface="Work Sans" panose="020B0604020202020204" charset="0"/>
                <a:ea typeface="+mn-ea"/>
                <a:cs typeface="Arial"/>
              </a:rPr>
              <a:t>Situaciones</a:t>
            </a:r>
            <a:r>
              <a:rPr lang="es-CO" sz="1300" b="1" kern="0" dirty="0">
                <a:solidFill>
                  <a:srgbClr val="073763"/>
                </a:solidFill>
                <a:latin typeface="Work Sans" panose="020B0604020202020204" charset="0"/>
                <a:cs typeface="Arial"/>
              </a:rPr>
              <a:t> Administrativas</a:t>
            </a:r>
            <a:r>
              <a:rPr lang="es-CO" sz="1300" kern="0" dirty="0">
                <a:solidFill>
                  <a:srgbClr val="073763"/>
                </a:solidFill>
                <a:latin typeface="Work Sans" panose="020B0604020202020204" charset="0"/>
                <a:cs typeface="Arial"/>
              </a:rPr>
              <a:t>: </a:t>
            </a:r>
            <a:r>
              <a:rPr kumimoji="0" lang="es-CO" sz="1300" b="0" i="0" u="none" strike="noStrike" kern="0" cap="none" spc="0" normalizeH="0" baseline="0" noProof="0" dirty="0">
                <a:ln>
                  <a:noFill/>
                </a:ln>
                <a:solidFill>
                  <a:srgbClr val="E5661D"/>
                </a:solidFill>
                <a:effectLst/>
                <a:uLnTx/>
                <a:uFillTx/>
                <a:latin typeface="Work Sans" panose="020B0604020202020204" charset="0"/>
                <a:ea typeface="+mn-ea"/>
                <a:cs typeface="Arial"/>
              </a:rPr>
              <a:t>Alcaldes o Gobernador según aplique, declaran las vacaciones, licencias, permisos, comisiones y otras </a:t>
            </a:r>
            <a:r>
              <a:rPr kumimoji="0" lang="es-CO" sz="1300" b="0" i="0" u="none" strike="noStrike" kern="0" cap="none" spc="0" normalizeH="0" baseline="0" noProof="0" dirty="0">
                <a:ln>
                  <a:noFill/>
                </a:ln>
                <a:solidFill>
                  <a:srgbClr val="073763"/>
                </a:solidFill>
                <a:effectLst/>
                <a:uLnTx/>
                <a:uFillTx/>
                <a:latin typeface="Work Sans" panose="020B0604020202020204" charset="0"/>
                <a:ea typeface="+mn-ea"/>
                <a:cs typeface="Arial"/>
              </a:rPr>
              <a:t>del cargo de Jefe de Control Interno en el nivel territorial, tanto de sus respectivas entidades (Alcaldía o Gobernación), así como de las demás entidades descentralizadas o adscritas al respectivo municipio o Departamento.</a:t>
            </a:r>
          </a:p>
        </p:txBody>
      </p:sp>
      <p:sp>
        <p:nvSpPr>
          <p:cNvPr id="19" name="Rectángulo 18"/>
          <p:cNvSpPr/>
          <p:nvPr/>
        </p:nvSpPr>
        <p:spPr>
          <a:xfrm>
            <a:off x="137204" y="4691952"/>
            <a:ext cx="5456745" cy="189282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CO" sz="1300" b="1" i="0" u="none" strike="noStrike" kern="0" cap="none" spc="0" normalizeH="0" baseline="0" noProof="0" dirty="0">
                <a:ln>
                  <a:noFill/>
                </a:ln>
                <a:solidFill>
                  <a:srgbClr val="073763"/>
                </a:solidFill>
                <a:effectLst/>
                <a:uLnTx/>
                <a:uFillTx/>
                <a:latin typeface="Work Sans" panose="020B0604020202020204" charset="0"/>
                <a:ea typeface="+mn-ea"/>
                <a:cs typeface="Arial"/>
              </a:rPr>
              <a:t>Dependencia funcional:</a:t>
            </a:r>
            <a:r>
              <a:rPr kumimoji="0" lang="es-CO" sz="1300" b="0" i="0" u="none" strike="noStrike" kern="0" cap="none" spc="0" normalizeH="0" baseline="0" noProof="0" dirty="0">
                <a:ln>
                  <a:noFill/>
                </a:ln>
                <a:solidFill>
                  <a:srgbClr val="073763"/>
                </a:solidFill>
                <a:effectLst/>
                <a:uLnTx/>
                <a:uFillTx/>
                <a:latin typeface="Work Sans" panose="020B0604020202020204" charset="0"/>
                <a:ea typeface="+mn-ea"/>
                <a:cs typeface="Arial"/>
              </a:rPr>
              <a:t> </a:t>
            </a:r>
            <a:r>
              <a:rPr lang="es-MX" sz="1300" kern="0" dirty="0">
                <a:solidFill>
                  <a:srgbClr val="073763"/>
                </a:solidFill>
                <a:latin typeface="Work Sans" panose="020B0604020202020204" charset="0"/>
                <a:cs typeface="Arial"/>
              </a:rPr>
              <a:t>La </a:t>
            </a:r>
            <a:r>
              <a:rPr kumimoji="0" lang="es-ES" sz="1300" b="0" i="0" u="none" strike="noStrike" kern="0" cap="none" spc="0" normalizeH="0" baseline="0" noProof="0" dirty="0">
                <a:ln>
                  <a:noFill/>
                </a:ln>
                <a:solidFill>
                  <a:srgbClr val="073763"/>
                </a:solidFill>
                <a:effectLst/>
                <a:uLnTx/>
                <a:uFillTx/>
                <a:latin typeface="Work Sans" panose="020B0604020202020204" charset="0"/>
                <a:ea typeface="+mn-ea"/>
                <a:cs typeface="Arial"/>
              </a:rPr>
              <a:t>designación no exonera al empleado del cumplimiento de las obligaciones que tiene como servidor público, de </a:t>
            </a:r>
            <a:r>
              <a:rPr kumimoji="0" lang="es-ES" sz="1300" b="0" i="0" u="none" strike="noStrike" kern="0" cap="none" spc="0" normalizeH="0" baseline="0" noProof="0" dirty="0">
                <a:ln>
                  <a:noFill/>
                </a:ln>
                <a:solidFill>
                  <a:srgbClr val="E5661D"/>
                </a:solidFill>
                <a:effectLst/>
                <a:uLnTx/>
                <a:uFillTx/>
                <a:latin typeface="Work Sans" panose="020B0604020202020204" charset="0"/>
                <a:ea typeface="+mn-ea"/>
                <a:cs typeface="Arial"/>
              </a:rPr>
              <a:t>cumplir con diligencia, eficiencia e imparcialidad el servicio que se le ha encomendado</a:t>
            </a:r>
            <a:r>
              <a:rPr kumimoji="0" lang="es-ES" sz="1300" b="0" i="0" u="none" strike="noStrike" kern="0" cap="none" spc="0" normalizeH="0" baseline="0" noProof="0" dirty="0">
                <a:ln>
                  <a:noFill/>
                </a:ln>
                <a:solidFill>
                  <a:srgbClr val="073763"/>
                </a:solidFill>
                <a:effectLst/>
                <a:uLnTx/>
                <a:uFillTx/>
                <a:latin typeface="Work Sans" panose="020B0604020202020204" charset="0"/>
                <a:ea typeface="+mn-ea"/>
                <a:cs typeface="Arial"/>
              </a:rPr>
              <a:t>, entre ellos el del cumplimento de atender sus funciones dentro de la jornada laboral establecida en la entidad para la cual presta sus servicios, con dedicación total del tiempo reglamentario de la jornada laboral al desempeño de las funciones que le fueron encomendadas, así como cumplir con los procedimientos y políticas internas aplicables.</a:t>
            </a:r>
            <a:endParaRPr kumimoji="0" lang="es-CO" sz="1300" b="0" i="0" u="none" strike="noStrike" kern="0" cap="none" spc="0" normalizeH="0" baseline="0" noProof="0" dirty="0">
              <a:ln>
                <a:noFill/>
              </a:ln>
              <a:solidFill>
                <a:srgbClr val="073763"/>
              </a:solidFill>
              <a:effectLst/>
              <a:uLnTx/>
              <a:uFillTx/>
              <a:latin typeface="Work Sans" panose="020B0604020202020204" charset="0"/>
              <a:ea typeface="+mn-ea"/>
              <a:cs typeface="Arial"/>
            </a:endParaRPr>
          </a:p>
        </p:txBody>
      </p:sp>
      <p:sp>
        <p:nvSpPr>
          <p:cNvPr id="6" name="Rectángulo 5"/>
          <p:cNvSpPr/>
          <p:nvPr/>
        </p:nvSpPr>
        <p:spPr>
          <a:xfrm>
            <a:off x="6143842" y="3358914"/>
            <a:ext cx="5910954" cy="692497"/>
          </a:xfrm>
          <a:prstGeom prst="rect">
            <a:avLst/>
          </a:prstGeom>
        </p:spPr>
        <p:txBody>
          <a:bodyPr wrap="square">
            <a:spAutoFit/>
          </a:bodyPr>
          <a:lstStyle/>
          <a:p>
            <a:pPr marL="228594" marR="0" lvl="1" indent="-228594" algn="just" defTabSz="1219170" rtl="0" eaLnBrk="1" fontAlgn="auto" latinLnBrk="0" hangingPunct="1">
              <a:lnSpc>
                <a:spcPct val="100000"/>
              </a:lnSpc>
              <a:spcBef>
                <a:spcPts val="0"/>
              </a:spcBef>
              <a:spcAft>
                <a:spcPts val="0"/>
              </a:spcAft>
              <a:buClr>
                <a:srgbClr val="FF6600"/>
              </a:buClr>
              <a:buSzTx/>
              <a:buFont typeface="Wingdings" panose="05000000000000000000" pitchFamily="2" charset="2"/>
              <a:buChar char="ü"/>
              <a:tabLst/>
              <a:defRPr/>
            </a:pPr>
            <a:r>
              <a:rPr kumimoji="0" lang="es-ES" sz="13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Los informes de auditoría, seguimientos y evaluaciones tendrán como </a:t>
            </a:r>
            <a:r>
              <a:rPr kumimoji="0" lang="es-ES" sz="1300" b="0" i="0" u="none" strike="noStrike" kern="0" cap="none" spc="0" normalizeH="0" baseline="0" noProof="0" dirty="0">
                <a:ln>
                  <a:noFill/>
                </a:ln>
                <a:solidFill>
                  <a:srgbClr val="E5661D"/>
                </a:solidFill>
                <a:effectLst/>
                <a:uLnTx/>
                <a:uFillTx/>
                <a:latin typeface="Work Sans" panose="020B0604020202020204" charset="0"/>
                <a:ea typeface="+mn-ea"/>
                <a:cs typeface="Arial"/>
                <a:sym typeface="Arial"/>
              </a:rPr>
              <a:t>destinatario principal el representante legal de la entidad </a:t>
            </a:r>
            <a:r>
              <a:rPr kumimoji="0" lang="es-ES" sz="13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rPr>
              <a:t>y el Comité Institucional de Coordinación de Control Interno.</a:t>
            </a:r>
            <a:endParaRPr kumimoji="0" lang="es-MX" sz="1300" b="0" i="0" u="none" strike="noStrike" kern="0" cap="none" spc="0" normalizeH="0" baseline="0" noProof="0" dirty="0">
              <a:ln>
                <a:noFill/>
              </a:ln>
              <a:solidFill>
                <a:srgbClr val="073763"/>
              </a:solidFill>
              <a:effectLst/>
              <a:uLnTx/>
              <a:uFillTx/>
              <a:latin typeface="Work Sans" panose="020B0604020202020204" charset="0"/>
              <a:ea typeface="+mn-ea"/>
              <a:cs typeface="Arial"/>
              <a:sym typeface="Arial"/>
            </a:endParaRPr>
          </a:p>
        </p:txBody>
      </p:sp>
      <p:sp>
        <p:nvSpPr>
          <p:cNvPr id="7" name="Rectángulo 6"/>
          <p:cNvSpPr/>
          <p:nvPr/>
        </p:nvSpPr>
        <p:spPr>
          <a:xfrm>
            <a:off x="6143842" y="4199509"/>
            <a:ext cx="5910954" cy="492443"/>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1300" b="0" i="0" u="none" strike="noStrike" kern="1200" cap="none" spc="0" normalizeH="0" baseline="0" noProof="0" dirty="0">
                <a:ln>
                  <a:noFill/>
                </a:ln>
                <a:solidFill>
                  <a:srgbClr val="073763"/>
                </a:solidFill>
                <a:effectLst/>
                <a:uLnTx/>
                <a:uFillTx/>
                <a:latin typeface="Work Sans" panose="020B0604020202020204"/>
                <a:ea typeface="+mn-ea"/>
                <a:cs typeface="+mn-cs"/>
              </a:rPr>
              <a:t>Debe existir una </a:t>
            </a:r>
            <a:r>
              <a:rPr kumimoji="0" lang="es-ES" sz="1300" b="0" i="0" u="none" strike="noStrike" kern="1200" cap="none" spc="0" normalizeH="0" baseline="0" noProof="0" dirty="0">
                <a:ln>
                  <a:noFill/>
                </a:ln>
                <a:solidFill>
                  <a:srgbClr val="E5661D"/>
                </a:solidFill>
                <a:effectLst/>
                <a:uLnTx/>
                <a:uFillTx/>
                <a:latin typeface="Work Sans" panose="020B0604020202020204"/>
                <a:ea typeface="+mn-ea"/>
                <a:cs typeface="+mn-cs"/>
              </a:rPr>
              <a:t>relación armónica y de respeto </a:t>
            </a:r>
            <a:r>
              <a:rPr kumimoji="0" lang="es-ES" sz="1300" b="0" i="0" u="none" strike="noStrike" kern="1200" cap="none" spc="0" normalizeH="0" baseline="0" noProof="0" dirty="0">
                <a:ln>
                  <a:noFill/>
                </a:ln>
                <a:solidFill>
                  <a:srgbClr val="073763"/>
                </a:solidFill>
                <a:effectLst/>
                <a:uLnTx/>
                <a:uFillTx/>
                <a:latin typeface="Work Sans" panose="020B0604020202020204"/>
                <a:ea typeface="+mn-ea"/>
                <a:cs typeface="+mn-cs"/>
              </a:rPr>
              <a:t>con el representante legal y su equipo directivo.</a:t>
            </a:r>
            <a:endParaRPr kumimoji="0" lang="es-CO" sz="13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sp>
        <p:nvSpPr>
          <p:cNvPr id="8" name="Rectángulo 7"/>
          <p:cNvSpPr/>
          <p:nvPr/>
        </p:nvSpPr>
        <p:spPr>
          <a:xfrm>
            <a:off x="6143842" y="4918409"/>
            <a:ext cx="5807752" cy="69249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5661D"/>
              </a:buClr>
              <a:buSzTx/>
              <a:buFont typeface="Wingdings" panose="05000000000000000000" pitchFamily="2" charset="2"/>
              <a:buChar char="ü"/>
              <a:tabLst/>
              <a:defRPr/>
            </a:pPr>
            <a:r>
              <a:rPr kumimoji="0" lang="es-ES" sz="1300" b="0" i="0" u="none" strike="noStrike" kern="1200" cap="none" spc="0" normalizeH="0" baseline="0" noProof="0" dirty="0">
                <a:ln>
                  <a:noFill/>
                </a:ln>
                <a:solidFill>
                  <a:srgbClr val="073763"/>
                </a:solidFill>
                <a:effectLst/>
                <a:uLnTx/>
                <a:uFillTx/>
                <a:latin typeface="Work Sans" panose="020B0604020202020204"/>
                <a:ea typeface="+mn-ea"/>
                <a:cs typeface="+mn-cs"/>
              </a:rPr>
              <a:t>Dentro de la relación estratégica deberá establecer </a:t>
            </a:r>
            <a:r>
              <a:rPr kumimoji="0" lang="es-ES" sz="1300" b="0" i="0" u="none" strike="noStrike" kern="1200" cap="none" spc="0" normalizeH="0" baseline="0" noProof="0" dirty="0">
                <a:ln>
                  <a:noFill/>
                </a:ln>
                <a:solidFill>
                  <a:srgbClr val="E5661D"/>
                </a:solidFill>
                <a:effectLst/>
                <a:uLnTx/>
                <a:uFillTx/>
                <a:latin typeface="Work Sans" panose="020B0604020202020204"/>
                <a:ea typeface="+mn-ea"/>
                <a:cs typeface="+mn-cs"/>
              </a:rPr>
              <a:t>canales de comunicación </a:t>
            </a:r>
            <a:r>
              <a:rPr kumimoji="0" lang="es-ES" sz="1300" b="0" i="0" u="none" strike="noStrike" kern="1200" cap="none" spc="0" normalizeH="0" baseline="0" noProof="0" dirty="0">
                <a:ln>
                  <a:noFill/>
                </a:ln>
                <a:solidFill>
                  <a:srgbClr val="073763"/>
                </a:solidFill>
                <a:effectLst/>
                <a:uLnTx/>
                <a:uFillTx/>
                <a:latin typeface="Work Sans" panose="020B0604020202020204"/>
                <a:ea typeface="+mn-ea"/>
                <a:cs typeface="+mn-cs"/>
              </a:rPr>
              <a:t>con el nominador y con el representante legal para recibir y transmitir información necesaria para el cumplimiento de su gestión.</a:t>
            </a:r>
            <a:endParaRPr kumimoji="0" lang="es-CO" sz="13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spTree>
    <p:extLst>
      <p:ext uri="{BB962C8B-B14F-4D97-AF65-F5344CB8AC3E}">
        <p14:creationId xmlns:p14="http://schemas.microsoft.com/office/powerpoint/2010/main" val="3578032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1;p22">
            <a:extLst>
              <a:ext uri="{FF2B5EF4-FFF2-40B4-BE49-F238E27FC236}">
                <a16:creationId xmlns:a16="http://schemas.microsoft.com/office/drawing/2014/main" xmlns="" id="{87481246-DFD8-4C09-8DC3-E63FC2640B00}"/>
              </a:ext>
            </a:extLst>
          </p:cNvPr>
          <p:cNvSpPr txBox="1">
            <a:spLocks noGrp="1"/>
          </p:cNvSpPr>
          <p:nvPr>
            <p:ph type="title"/>
          </p:nvPr>
        </p:nvSpPr>
        <p:spPr>
          <a:xfrm>
            <a:off x="4476822" y="1445859"/>
            <a:ext cx="6336800" cy="2431575"/>
          </a:xfrm>
          <a:prstGeom prst="rect">
            <a:avLst/>
          </a:prstGeom>
          <a:noFill/>
          <a:ln>
            <a:noFill/>
          </a:ln>
        </p:spPr>
        <p:txBody>
          <a:bodyPr spcFirstLastPara="1" wrap="square" lIns="91344" tIns="45698" rIns="91344" bIns="45698" anchor="ctr" anchorCtr="0">
            <a:noAutofit/>
          </a:bodyPr>
          <a:lstStyle/>
          <a:p>
            <a:pPr lvl="0">
              <a:lnSpc>
                <a:spcPct val="115000"/>
              </a:lnSpc>
            </a:pPr>
            <a:r>
              <a:rPr lang="es-MX" sz="5400" dirty="0">
                <a:latin typeface="Work Sans" panose="020B0604020202020204" charset="0"/>
              </a:rPr>
              <a:t>Lineamientos Roles Oficinas de Control Interno</a:t>
            </a:r>
          </a:p>
        </p:txBody>
      </p:sp>
      <p:sp>
        <p:nvSpPr>
          <p:cNvPr id="7" name="Google Shape;142;p22">
            <a:extLst>
              <a:ext uri="{FF2B5EF4-FFF2-40B4-BE49-F238E27FC236}">
                <a16:creationId xmlns:a16="http://schemas.microsoft.com/office/drawing/2014/main" xmlns="" id="{4133A7C7-C3C8-4A0D-9B6C-66A30D1737EE}"/>
              </a:ext>
            </a:extLst>
          </p:cNvPr>
          <p:cNvSpPr txBox="1">
            <a:spLocks/>
          </p:cNvSpPr>
          <p:nvPr/>
        </p:nvSpPr>
        <p:spPr>
          <a:xfrm>
            <a:off x="935180" y="2039295"/>
            <a:ext cx="3611600" cy="858400"/>
          </a:xfrm>
          <a:prstGeom prst="rect">
            <a:avLst/>
          </a:prstGeom>
          <a:noFill/>
          <a:ln>
            <a:noFill/>
          </a:ln>
        </p:spPr>
        <p:txBody>
          <a:bodyPr spcFirstLastPara="1" vert="horz" wrap="square" lIns="91344" tIns="45698" rIns="91344" bIns="4569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9600" b="1" i="0" u="none" strike="noStrike" kern="1200" cap="none" spc="0" normalizeH="0" baseline="0" noProof="0" dirty="0">
                <a:ln>
                  <a:noFill/>
                </a:ln>
                <a:solidFill>
                  <a:prstClr val="black"/>
                </a:solidFill>
                <a:effectLst/>
                <a:uLnTx/>
                <a:uFillTx/>
                <a:latin typeface="Work Sans"/>
                <a:ea typeface="Work Sans"/>
                <a:cs typeface="Work Sans"/>
                <a:sym typeface="Work Sans"/>
              </a:rPr>
              <a:t>04.</a:t>
            </a:r>
          </a:p>
        </p:txBody>
      </p:sp>
    </p:spTree>
    <p:extLst>
      <p:ext uri="{BB962C8B-B14F-4D97-AF65-F5344CB8AC3E}">
        <p14:creationId xmlns:p14="http://schemas.microsoft.com/office/powerpoint/2010/main" val="2921512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11" name="9 CuadroTexto">
            <a:extLst>
              <a:ext uri="{FF2B5EF4-FFF2-40B4-BE49-F238E27FC236}">
                <a16:creationId xmlns:a16="http://schemas.microsoft.com/office/drawing/2014/main" xmlns="" id="{6654A223-4E21-400B-8194-E62BC6964998}"/>
              </a:ext>
            </a:extLst>
          </p:cNvPr>
          <p:cNvSpPr txBox="1"/>
          <p:nvPr/>
        </p:nvSpPr>
        <p:spPr>
          <a:xfrm>
            <a:off x="12958442" y="4366964"/>
            <a:ext cx="75314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0" name="10 Grupo">
            <a:extLst>
              <a:ext uri="{FF2B5EF4-FFF2-40B4-BE49-F238E27FC236}">
                <a16:creationId xmlns:a16="http://schemas.microsoft.com/office/drawing/2014/main" xmlns="" id="{D8EA23D5-BE5E-453B-B123-85E2D9647746}"/>
              </a:ext>
            </a:extLst>
          </p:cNvPr>
          <p:cNvGrpSpPr/>
          <p:nvPr/>
        </p:nvGrpSpPr>
        <p:grpSpPr>
          <a:xfrm>
            <a:off x="277903" y="3220871"/>
            <a:ext cx="2410698" cy="3045535"/>
            <a:chOff x="277903" y="3220871"/>
            <a:chExt cx="2410698" cy="3045535"/>
          </a:xfrm>
        </p:grpSpPr>
        <p:grpSp>
          <p:nvGrpSpPr>
            <p:cNvPr id="31" name="Agrupar 11">
              <a:extLst>
                <a:ext uri="{FF2B5EF4-FFF2-40B4-BE49-F238E27FC236}">
                  <a16:creationId xmlns:a16="http://schemas.microsoft.com/office/drawing/2014/main" xmlns="" id="{C92E6F29-E2FB-4291-B7FE-6633129E8754}"/>
                </a:ext>
              </a:extLst>
            </p:cNvPr>
            <p:cNvGrpSpPr/>
            <p:nvPr/>
          </p:nvGrpSpPr>
          <p:grpSpPr>
            <a:xfrm>
              <a:off x="277903" y="3220871"/>
              <a:ext cx="2410698" cy="3045535"/>
              <a:chOff x="277892" y="2955234"/>
              <a:chExt cx="3081616" cy="3162702"/>
            </a:xfrm>
          </p:grpSpPr>
          <p:sp>
            <p:nvSpPr>
              <p:cNvPr id="33" name="Arco de bloque 32">
                <a:extLst>
                  <a:ext uri="{FF2B5EF4-FFF2-40B4-BE49-F238E27FC236}">
                    <a16:creationId xmlns:a16="http://schemas.microsoft.com/office/drawing/2014/main" xmlns="" id="{AD2080BB-BFB9-4F82-8C89-1DE4BB3459F5}"/>
                  </a:ext>
                </a:extLst>
              </p:cNvPr>
              <p:cNvSpPr/>
              <p:nvPr/>
            </p:nvSpPr>
            <p:spPr>
              <a:xfrm rot="10800000">
                <a:off x="277892" y="2955234"/>
                <a:ext cx="3081616" cy="2346174"/>
              </a:xfrm>
              <a:prstGeom prst="blockArc">
                <a:avLst>
                  <a:gd name="adj1" fmla="val 10800000"/>
                  <a:gd name="adj2" fmla="val 21492264"/>
                  <a:gd name="adj3" fmla="val 16392"/>
                </a:avLst>
              </a:prstGeom>
              <a:solidFill>
                <a:srgbClr val="EC7B22"/>
              </a:solidFill>
              <a:ln>
                <a:solidFill>
                  <a:srgbClr val="EC7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
                <a:extLst>
                  <a:ext uri="{FF2B5EF4-FFF2-40B4-BE49-F238E27FC236}">
                    <a16:creationId xmlns:a16="http://schemas.microsoft.com/office/drawing/2014/main" xmlns="" id="{9BE3D3C0-FA64-4588-BD74-6DC48FF7D87F}"/>
                  </a:ext>
                </a:extLst>
              </p:cNvPr>
              <p:cNvSpPr txBox="1"/>
              <p:nvPr/>
            </p:nvSpPr>
            <p:spPr>
              <a:xfrm>
                <a:off x="816242" y="5471605"/>
                <a:ext cx="2038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400" cap="none" spc="100" normalizeH="0" baseline="0" noProof="0" dirty="0">
                    <a:ln>
                      <a:noFill/>
                    </a:ln>
                    <a:solidFill>
                      <a:srgbClr val="595959"/>
                    </a:solidFill>
                    <a:effectLst/>
                    <a:uLnTx/>
                    <a:uFillTx/>
                    <a:latin typeface="Arial Narrow"/>
                    <a:ea typeface="+mn-ea"/>
                    <a:cs typeface="Arial Narrow"/>
                  </a:rPr>
                  <a:t>1. </a:t>
                </a:r>
                <a:r>
                  <a:rPr kumimoji="0" lang="es-ES_tradnl" sz="1800" b="0" i="0" u="none" strike="noStrike" kern="1400" cap="none" spc="100" normalizeH="0" baseline="0" noProof="0" dirty="0">
                    <a:ln>
                      <a:noFill/>
                    </a:ln>
                    <a:solidFill>
                      <a:srgbClr val="595959"/>
                    </a:solidFill>
                    <a:effectLst/>
                    <a:uLnTx/>
                    <a:uFillTx/>
                    <a:latin typeface="Arial Narrow"/>
                    <a:ea typeface="+mn-ea"/>
                    <a:cs typeface="Arial Narrow"/>
                  </a:rPr>
                  <a:t>Liderazgo Estratégico</a:t>
                </a:r>
              </a:p>
            </p:txBody>
          </p:sp>
        </p:grpSp>
        <p:pic>
          <p:nvPicPr>
            <p:cNvPr id="32" name="Imagen 55">
              <a:extLst>
                <a:ext uri="{FF2B5EF4-FFF2-40B4-BE49-F238E27FC236}">
                  <a16:creationId xmlns:a16="http://schemas.microsoft.com/office/drawing/2014/main" xmlns="" id="{EF4BD7FE-08E0-4161-9DAC-2F0F05995BF7}"/>
                </a:ext>
              </a:extLst>
            </p:cNvPr>
            <p:cNvPicPr>
              <a:picLocks noChangeAspect="1"/>
            </p:cNvPicPr>
            <p:nvPr/>
          </p:nvPicPr>
          <p:blipFill rotWithShape="1">
            <a:blip r:embed="rId3">
              <a:extLst>
                <a:ext uri="{28A0092B-C50C-407E-A947-70E740481C1C}">
                  <a14:useLocalDpi xmlns:a14="http://schemas.microsoft.com/office/drawing/2010/main" val="0"/>
                </a:ext>
              </a:extLst>
            </a:blip>
            <a:srcRect l="28842" t="6266" r="48102" b="11979"/>
            <a:stretch/>
          </p:blipFill>
          <p:spPr>
            <a:xfrm>
              <a:off x="496892" y="3466532"/>
              <a:ext cx="1975747" cy="1555866"/>
            </a:xfrm>
            <a:prstGeom prst="rect">
              <a:avLst/>
            </a:prstGeom>
          </p:spPr>
        </p:pic>
      </p:grpSp>
      <p:grpSp>
        <p:nvGrpSpPr>
          <p:cNvPr id="35" name="12 Grupo">
            <a:extLst>
              <a:ext uri="{FF2B5EF4-FFF2-40B4-BE49-F238E27FC236}">
                <a16:creationId xmlns:a16="http://schemas.microsoft.com/office/drawing/2014/main" xmlns="" id="{8ABF1240-F7C3-4984-AD5B-386A3F4C6AAD}"/>
              </a:ext>
            </a:extLst>
          </p:cNvPr>
          <p:cNvGrpSpPr/>
          <p:nvPr/>
        </p:nvGrpSpPr>
        <p:grpSpPr>
          <a:xfrm>
            <a:off x="2472639" y="2243508"/>
            <a:ext cx="2571330" cy="2923339"/>
            <a:chOff x="2472639" y="2243508"/>
            <a:chExt cx="2571330" cy="2923339"/>
          </a:xfrm>
        </p:grpSpPr>
        <p:pic>
          <p:nvPicPr>
            <p:cNvPr id="36" name="Imagen 3">
              <a:extLst>
                <a:ext uri="{FF2B5EF4-FFF2-40B4-BE49-F238E27FC236}">
                  <a16:creationId xmlns:a16="http://schemas.microsoft.com/office/drawing/2014/main" xmlns="" id="{9971A81A-A0B7-496B-BC0C-60E062A70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827" y="3418863"/>
              <a:ext cx="1646953" cy="990360"/>
            </a:xfrm>
            <a:prstGeom prst="rect">
              <a:avLst/>
            </a:prstGeom>
          </p:spPr>
        </p:pic>
        <p:grpSp>
          <p:nvGrpSpPr>
            <p:cNvPr id="37" name="Agrupar 16">
              <a:extLst>
                <a:ext uri="{FF2B5EF4-FFF2-40B4-BE49-F238E27FC236}">
                  <a16:creationId xmlns:a16="http://schemas.microsoft.com/office/drawing/2014/main" xmlns="" id="{EDED1486-D0A6-4AB1-86CA-868E28F43C2D}"/>
                </a:ext>
              </a:extLst>
            </p:cNvPr>
            <p:cNvGrpSpPr/>
            <p:nvPr/>
          </p:nvGrpSpPr>
          <p:grpSpPr>
            <a:xfrm>
              <a:off x="2472639" y="2243508"/>
              <a:ext cx="2571330" cy="2923339"/>
              <a:chOff x="2954584" y="1745294"/>
              <a:chExt cx="3081616" cy="3075084"/>
            </a:xfrm>
          </p:grpSpPr>
          <p:sp>
            <p:nvSpPr>
              <p:cNvPr id="38" name="Arco de bloque 19">
                <a:extLst>
                  <a:ext uri="{FF2B5EF4-FFF2-40B4-BE49-F238E27FC236}">
                    <a16:creationId xmlns:a16="http://schemas.microsoft.com/office/drawing/2014/main" xmlns="" id="{F0982851-E6E0-450F-A1D0-ED22497C32EB}"/>
                  </a:ext>
                </a:extLst>
              </p:cNvPr>
              <p:cNvSpPr/>
              <p:nvPr/>
            </p:nvSpPr>
            <p:spPr>
              <a:xfrm>
                <a:off x="2954584" y="2474204"/>
                <a:ext cx="3081616" cy="2346174"/>
              </a:xfrm>
              <a:prstGeom prst="blockArc">
                <a:avLst>
                  <a:gd name="adj1" fmla="val 10800000"/>
                  <a:gd name="adj2" fmla="val 21492264"/>
                  <a:gd name="adj3" fmla="val 16392"/>
                </a:avLst>
              </a:prstGeom>
              <a:solidFill>
                <a:srgbClr val="9F3A64"/>
              </a:solidFill>
              <a:ln>
                <a:solidFill>
                  <a:srgbClr val="9F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TextBox 3">
                <a:extLst>
                  <a:ext uri="{FF2B5EF4-FFF2-40B4-BE49-F238E27FC236}">
                    <a16:creationId xmlns:a16="http://schemas.microsoft.com/office/drawing/2014/main" xmlns="" id="{1B4FE897-037C-4C66-B5F1-EA729F406369}"/>
                  </a:ext>
                </a:extLst>
              </p:cNvPr>
              <p:cNvSpPr txBox="1"/>
              <p:nvPr/>
            </p:nvSpPr>
            <p:spPr>
              <a:xfrm>
                <a:off x="3349567" y="1745294"/>
                <a:ext cx="2554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400" cap="none" spc="100" normalizeH="0" baseline="0" noProof="0" dirty="0">
                    <a:ln>
                      <a:noFill/>
                    </a:ln>
                    <a:solidFill>
                      <a:srgbClr val="595959"/>
                    </a:solidFill>
                    <a:effectLst/>
                    <a:uLnTx/>
                    <a:uFillTx/>
                    <a:latin typeface="Arial Narrow"/>
                    <a:ea typeface="+mn-ea"/>
                    <a:cs typeface="Arial Narrow"/>
                  </a:rPr>
                  <a:t>2. </a:t>
                </a:r>
                <a:r>
                  <a:rPr kumimoji="0" lang="es-ES" sz="1800" b="0" i="0" u="none" strike="noStrike" kern="1400" cap="none" spc="100" normalizeH="0" baseline="0" noProof="0" dirty="0">
                    <a:ln>
                      <a:noFill/>
                    </a:ln>
                    <a:solidFill>
                      <a:srgbClr val="595959"/>
                    </a:solidFill>
                    <a:effectLst/>
                    <a:uLnTx/>
                    <a:uFillTx/>
                    <a:latin typeface="Arial Narrow"/>
                    <a:ea typeface="+mn-ea"/>
                    <a:cs typeface="Arial Narrow"/>
                  </a:rPr>
                  <a:t>Enfoque hacia la prevención</a:t>
                </a:r>
              </a:p>
            </p:txBody>
          </p:sp>
        </p:grpSp>
      </p:grpSp>
      <p:grpSp>
        <p:nvGrpSpPr>
          <p:cNvPr id="40" name="13 Grupo">
            <a:extLst>
              <a:ext uri="{FF2B5EF4-FFF2-40B4-BE49-F238E27FC236}">
                <a16:creationId xmlns:a16="http://schemas.microsoft.com/office/drawing/2014/main" xmlns="" id="{6A1E7CC3-A7BB-4649-B942-BC475535DF17}"/>
              </a:ext>
            </a:extLst>
          </p:cNvPr>
          <p:cNvGrpSpPr/>
          <p:nvPr/>
        </p:nvGrpSpPr>
        <p:grpSpPr>
          <a:xfrm>
            <a:off x="4730534" y="2936449"/>
            <a:ext cx="2543723" cy="3501237"/>
            <a:chOff x="4730534" y="2936449"/>
            <a:chExt cx="2543723" cy="3501237"/>
          </a:xfrm>
        </p:grpSpPr>
        <p:grpSp>
          <p:nvGrpSpPr>
            <p:cNvPr id="41" name="Agrupar 4">
              <a:extLst>
                <a:ext uri="{FF2B5EF4-FFF2-40B4-BE49-F238E27FC236}">
                  <a16:creationId xmlns:a16="http://schemas.microsoft.com/office/drawing/2014/main" xmlns="" id="{BDEDA230-9C7C-47F9-8098-67B0EA005924}"/>
                </a:ext>
              </a:extLst>
            </p:cNvPr>
            <p:cNvGrpSpPr/>
            <p:nvPr/>
          </p:nvGrpSpPr>
          <p:grpSpPr>
            <a:xfrm>
              <a:off x="4730534" y="2936449"/>
              <a:ext cx="2543723" cy="3501237"/>
              <a:chOff x="5631276" y="2703443"/>
              <a:chExt cx="3081616" cy="3470479"/>
            </a:xfrm>
          </p:grpSpPr>
          <p:sp>
            <p:nvSpPr>
              <p:cNvPr id="43" name="Arco de bloque 20">
                <a:extLst>
                  <a:ext uri="{FF2B5EF4-FFF2-40B4-BE49-F238E27FC236}">
                    <a16:creationId xmlns:a16="http://schemas.microsoft.com/office/drawing/2014/main" xmlns="" id="{0FAAC5F0-FE42-4A5D-A680-5CE0643A1547}"/>
                  </a:ext>
                </a:extLst>
              </p:cNvPr>
              <p:cNvSpPr/>
              <p:nvPr/>
            </p:nvSpPr>
            <p:spPr>
              <a:xfrm rot="10800000">
                <a:off x="5631276" y="2703443"/>
                <a:ext cx="3081616" cy="2346174"/>
              </a:xfrm>
              <a:prstGeom prst="blockArc">
                <a:avLst>
                  <a:gd name="adj1" fmla="val 10800000"/>
                  <a:gd name="adj2" fmla="val 21492264"/>
                  <a:gd name="adj3" fmla="val 16392"/>
                </a:avLst>
              </a:prstGeom>
              <a:solidFill>
                <a:srgbClr val="26ADC8"/>
              </a:solidFill>
              <a:ln>
                <a:solidFill>
                  <a:srgbClr val="26A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TextBox 3">
                <a:extLst>
                  <a:ext uri="{FF2B5EF4-FFF2-40B4-BE49-F238E27FC236}">
                    <a16:creationId xmlns:a16="http://schemas.microsoft.com/office/drawing/2014/main" xmlns="" id="{B4C41CB2-9C41-4FBF-9469-72E2D0684469}"/>
                  </a:ext>
                </a:extLst>
              </p:cNvPr>
              <p:cNvSpPr txBox="1"/>
              <p:nvPr/>
            </p:nvSpPr>
            <p:spPr>
              <a:xfrm>
                <a:off x="6498764" y="5250592"/>
                <a:ext cx="18165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400" cap="none" spc="100" normalizeH="0" baseline="0" noProof="0" dirty="0">
                    <a:ln>
                      <a:noFill/>
                    </a:ln>
                    <a:solidFill>
                      <a:srgbClr val="595959"/>
                    </a:solidFill>
                    <a:effectLst/>
                    <a:uLnTx/>
                    <a:uFillTx/>
                    <a:latin typeface="Arial Narrow"/>
                    <a:ea typeface="+mn-ea"/>
                    <a:cs typeface="Arial Narrow"/>
                  </a:rPr>
                  <a:t>3. </a:t>
                </a:r>
                <a:r>
                  <a:rPr kumimoji="0" lang="es-CO" sz="1800" b="0" i="0" u="none" strike="noStrike" kern="1400" cap="none" spc="100" normalizeH="0" baseline="0" noProof="0" dirty="0">
                    <a:ln>
                      <a:noFill/>
                    </a:ln>
                    <a:solidFill>
                      <a:srgbClr val="595959"/>
                    </a:solidFill>
                    <a:effectLst/>
                    <a:uLnTx/>
                    <a:uFillTx/>
                    <a:latin typeface="Arial Narrow"/>
                    <a:ea typeface="+mn-ea"/>
                    <a:cs typeface="Arial Narrow"/>
                  </a:rPr>
                  <a:t>Evaluación de la Gestión del Riesgo</a:t>
                </a:r>
              </a:p>
            </p:txBody>
          </p:sp>
        </p:grpSp>
        <p:pic>
          <p:nvPicPr>
            <p:cNvPr id="42" name="Imagen 45">
              <a:extLst>
                <a:ext uri="{FF2B5EF4-FFF2-40B4-BE49-F238E27FC236}">
                  <a16:creationId xmlns:a16="http://schemas.microsoft.com/office/drawing/2014/main" xmlns="" id="{AED0C90B-BED2-468C-B816-1FB251002A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387" t="22742" r="18735" b="20161"/>
            <a:stretch/>
          </p:blipFill>
          <p:spPr>
            <a:xfrm>
              <a:off x="5517521" y="3766517"/>
              <a:ext cx="969747" cy="955896"/>
            </a:xfrm>
            <a:prstGeom prst="rect">
              <a:avLst/>
            </a:prstGeom>
          </p:spPr>
        </p:pic>
      </p:grpSp>
      <p:grpSp>
        <p:nvGrpSpPr>
          <p:cNvPr id="45" name="14 Grupo">
            <a:extLst>
              <a:ext uri="{FF2B5EF4-FFF2-40B4-BE49-F238E27FC236}">
                <a16:creationId xmlns:a16="http://schemas.microsoft.com/office/drawing/2014/main" xmlns="" id="{5CB5E8B8-305D-47B2-BD43-D7983C27FB6F}"/>
              </a:ext>
            </a:extLst>
          </p:cNvPr>
          <p:cNvGrpSpPr/>
          <p:nvPr/>
        </p:nvGrpSpPr>
        <p:grpSpPr>
          <a:xfrm>
            <a:off x="6946077" y="1932327"/>
            <a:ext cx="2520996" cy="3141703"/>
            <a:chOff x="6946077" y="1932327"/>
            <a:chExt cx="2520996" cy="3141703"/>
          </a:xfrm>
        </p:grpSpPr>
        <p:grpSp>
          <p:nvGrpSpPr>
            <p:cNvPr id="46" name="Agrupar 7">
              <a:extLst>
                <a:ext uri="{FF2B5EF4-FFF2-40B4-BE49-F238E27FC236}">
                  <a16:creationId xmlns:a16="http://schemas.microsoft.com/office/drawing/2014/main" xmlns="" id="{56DC8812-001B-4FA0-9A6F-E6640B78BEE3}"/>
                </a:ext>
              </a:extLst>
            </p:cNvPr>
            <p:cNvGrpSpPr/>
            <p:nvPr/>
          </p:nvGrpSpPr>
          <p:grpSpPr>
            <a:xfrm>
              <a:off x="6946077" y="1932327"/>
              <a:ext cx="2520996" cy="3141703"/>
              <a:chOff x="8315315" y="1106514"/>
              <a:chExt cx="3081616" cy="3313624"/>
            </a:xfrm>
          </p:grpSpPr>
          <p:sp>
            <p:nvSpPr>
              <p:cNvPr id="48" name="Arco de bloque 21">
                <a:extLst>
                  <a:ext uri="{FF2B5EF4-FFF2-40B4-BE49-F238E27FC236}">
                    <a16:creationId xmlns:a16="http://schemas.microsoft.com/office/drawing/2014/main" xmlns="" id="{CEB6A2F0-4AE6-4B19-980B-047137C95D2F}"/>
                  </a:ext>
                </a:extLst>
              </p:cNvPr>
              <p:cNvSpPr/>
              <p:nvPr/>
            </p:nvSpPr>
            <p:spPr>
              <a:xfrm>
                <a:off x="8315315" y="2073964"/>
                <a:ext cx="3081616" cy="2346174"/>
              </a:xfrm>
              <a:prstGeom prst="blockArc">
                <a:avLst>
                  <a:gd name="adj1" fmla="val 10800000"/>
                  <a:gd name="adj2" fmla="val 21492264"/>
                  <a:gd name="adj3" fmla="val 1639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TextBox 3">
                <a:extLst>
                  <a:ext uri="{FF2B5EF4-FFF2-40B4-BE49-F238E27FC236}">
                    <a16:creationId xmlns:a16="http://schemas.microsoft.com/office/drawing/2014/main" xmlns="" id="{A0D3E7DF-B5EA-4CFA-8334-A3028AD2026D}"/>
                  </a:ext>
                </a:extLst>
              </p:cNvPr>
              <p:cNvSpPr txBox="1"/>
              <p:nvPr/>
            </p:nvSpPr>
            <p:spPr>
              <a:xfrm>
                <a:off x="8772798" y="1106514"/>
                <a:ext cx="21666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400" cap="none" spc="100" normalizeH="0" baseline="0" noProof="0" dirty="0">
                    <a:ln>
                      <a:noFill/>
                    </a:ln>
                    <a:solidFill>
                      <a:srgbClr val="595959"/>
                    </a:solidFill>
                    <a:effectLst/>
                    <a:uLnTx/>
                    <a:uFillTx/>
                    <a:latin typeface="Arial Narrow"/>
                    <a:ea typeface="+mn-ea"/>
                    <a:cs typeface="Arial Narrow"/>
                  </a:rPr>
                  <a:t>4. </a:t>
                </a:r>
                <a:r>
                  <a:rPr kumimoji="0" lang="es-CO" sz="1800" b="0" i="0" u="none" strike="noStrike" kern="1400" cap="none" spc="100" normalizeH="0" baseline="0" noProof="0" dirty="0">
                    <a:ln>
                      <a:noFill/>
                    </a:ln>
                    <a:solidFill>
                      <a:srgbClr val="595959"/>
                    </a:solidFill>
                    <a:effectLst/>
                    <a:uLnTx/>
                    <a:uFillTx/>
                    <a:latin typeface="Arial Narrow"/>
                    <a:ea typeface="+mn-ea"/>
                    <a:cs typeface="Arial Narrow"/>
                  </a:rPr>
                  <a:t>Relación con Entes Externos de Control</a:t>
                </a:r>
              </a:p>
            </p:txBody>
          </p:sp>
        </p:grpSp>
        <p:pic>
          <p:nvPicPr>
            <p:cNvPr id="47" name="Imagen 56">
              <a:extLst>
                <a:ext uri="{FF2B5EF4-FFF2-40B4-BE49-F238E27FC236}">
                  <a16:creationId xmlns:a16="http://schemas.microsoft.com/office/drawing/2014/main" xmlns="" id="{9324D2AC-18F7-4B9E-B2F9-1D9AAFE22601}"/>
                </a:ext>
              </a:extLst>
            </p:cNvPr>
            <p:cNvPicPr>
              <a:picLocks noChangeAspect="1"/>
            </p:cNvPicPr>
            <p:nvPr/>
          </p:nvPicPr>
          <p:blipFill rotWithShape="1">
            <a:blip r:embed="rId3">
              <a:extLst>
                <a:ext uri="{28A0092B-C50C-407E-A947-70E740481C1C}">
                  <a14:useLocalDpi xmlns:a14="http://schemas.microsoft.com/office/drawing/2010/main" val="0"/>
                </a:ext>
              </a:extLst>
            </a:blip>
            <a:srcRect l="72516" t="15250" r="4428" b="2995"/>
            <a:stretch/>
          </p:blipFill>
          <p:spPr>
            <a:xfrm>
              <a:off x="7320333" y="3224885"/>
              <a:ext cx="1503955" cy="1184338"/>
            </a:xfrm>
            <a:prstGeom prst="rect">
              <a:avLst/>
            </a:prstGeom>
          </p:spPr>
        </p:pic>
      </p:grpSp>
      <p:grpSp>
        <p:nvGrpSpPr>
          <p:cNvPr id="50" name="17 Grupo">
            <a:extLst>
              <a:ext uri="{FF2B5EF4-FFF2-40B4-BE49-F238E27FC236}">
                <a16:creationId xmlns:a16="http://schemas.microsoft.com/office/drawing/2014/main" xmlns="" id="{C03BF04B-F514-4046-BADE-24C7BCA739C8}"/>
              </a:ext>
            </a:extLst>
          </p:cNvPr>
          <p:cNvGrpSpPr/>
          <p:nvPr/>
        </p:nvGrpSpPr>
        <p:grpSpPr>
          <a:xfrm>
            <a:off x="9092817" y="2996900"/>
            <a:ext cx="2425894" cy="2991787"/>
            <a:chOff x="9092817" y="2996900"/>
            <a:chExt cx="2425894" cy="2991787"/>
          </a:xfrm>
        </p:grpSpPr>
        <p:grpSp>
          <p:nvGrpSpPr>
            <p:cNvPr id="51" name="Agrupar 4">
              <a:extLst>
                <a:ext uri="{FF2B5EF4-FFF2-40B4-BE49-F238E27FC236}">
                  <a16:creationId xmlns:a16="http://schemas.microsoft.com/office/drawing/2014/main" xmlns="" id="{8FB8B7D9-1FE7-4E21-8241-10267DCC45CC}"/>
                </a:ext>
              </a:extLst>
            </p:cNvPr>
            <p:cNvGrpSpPr/>
            <p:nvPr/>
          </p:nvGrpSpPr>
          <p:grpSpPr>
            <a:xfrm>
              <a:off x="9092817" y="2996900"/>
              <a:ext cx="2425894" cy="2991787"/>
              <a:chOff x="5631276" y="2703443"/>
              <a:chExt cx="3081616" cy="3249060"/>
            </a:xfrm>
          </p:grpSpPr>
          <p:sp>
            <p:nvSpPr>
              <p:cNvPr id="53" name="Arco de bloque 20">
                <a:extLst>
                  <a:ext uri="{FF2B5EF4-FFF2-40B4-BE49-F238E27FC236}">
                    <a16:creationId xmlns:a16="http://schemas.microsoft.com/office/drawing/2014/main" xmlns="" id="{95820433-9FCD-424F-9247-5AD85C7B4399}"/>
                  </a:ext>
                </a:extLst>
              </p:cNvPr>
              <p:cNvSpPr/>
              <p:nvPr/>
            </p:nvSpPr>
            <p:spPr>
              <a:xfrm rot="10800000">
                <a:off x="5631276" y="2703443"/>
                <a:ext cx="3081616" cy="2346174"/>
              </a:xfrm>
              <a:prstGeom prst="blockArc">
                <a:avLst>
                  <a:gd name="adj1" fmla="val 10800000"/>
                  <a:gd name="adj2" fmla="val 21492264"/>
                  <a:gd name="adj3" fmla="val 1639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TextBox 3">
                <a:extLst>
                  <a:ext uri="{FF2B5EF4-FFF2-40B4-BE49-F238E27FC236}">
                    <a16:creationId xmlns:a16="http://schemas.microsoft.com/office/drawing/2014/main" xmlns="" id="{F073D699-A3B3-4E39-AD0E-DAA485C6C91D}"/>
                  </a:ext>
                </a:extLst>
              </p:cNvPr>
              <p:cNvSpPr txBox="1"/>
              <p:nvPr/>
            </p:nvSpPr>
            <p:spPr>
              <a:xfrm>
                <a:off x="6106694" y="5250592"/>
                <a:ext cx="2208621" cy="70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400" cap="none" spc="100" normalizeH="0" baseline="0" noProof="0" dirty="0">
                    <a:ln>
                      <a:noFill/>
                    </a:ln>
                    <a:solidFill>
                      <a:srgbClr val="595959"/>
                    </a:solidFill>
                    <a:effectLst/>
                    <a:uLnTx/>
                    <a:uFillTx/>
                    <a:latin typeface="Arial Narrow"/>
                    <a:ea typeface="+mn-ea"/>
                    <a:cs typeface="Arial Narrow"/>
                  </a:rPr>
                  <a:t>5. </a:t>
                </a:r>
                <a:r>
                  <a:rPr kumimoji="0" lang="es-CO" sz="1800" b="0" i="0" u="none" strike="noStrike" kern="1400" cap="none" spc="100" normalizeH="0" baseline="0" noProof="0" dirty="0">
                    <a:ln>
                      <a:noFill/>
                    </a:ln>
                    <a:solidFill>
                      <a:srgbClr val="595959"/>
                    </a:solidFill>
                    <a:effectLst/>
                    <a:uLnTx/>
                    <a:uFillTx/>
                    <a:latin typeface="Arial Narrow"/>
                    <a:ea typeface="+mn-ea"/>
                    <a:cs typeface="Arial Narrow"/>
                  </a:rPr>
                  <a:t>Evaluación y Seguimiento</a:t>
                </a:r>
              </a:p>
            </p:txBody>
          </p:sp>
        </p:grpSp>
        <p:pic>
          <p:nvPicPr>
            <p:cNvPr id="52" name="Imagen 44">
              <a:extLst>
                <a:ext uri="{FF2B5EF4-FFF2-40B4-BE49-F238E27FC236}">
                  <a16:creationId xmlns:a16="http://schemas.microsoft.com/office/drawing/2014/main" xmlns="" id="{0EFD1BB6-1A74-4CD7-A721-CCB982FF9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609" t="19066" r="35063" b="19152"/>
            <a:stretch/>
          </p:blipFill>
          <p:spPr>
            <a:xfrm>
              <a:off x="9751278" y="3548421"/>
              <a:ext cx="1157544" cy="1109646"/>
            </a:xfrm>
            <a:prstGeom prst="rect">
              <a:avLst/>
            </a:prstGeom>
          </p:spPr>
        </p:pic>
      </p:grpSp>
      <p:sp>
        <p:nvSpPr>
          <p:cNvPr id="55" name="CuadroTexto 54">
            <a:extLst>
              <a:ext uri="{FF2B5EF4-FFF2-40B4-BE49-F238E27FC236}">
                <a16:creationId xmlns:a16="http://schemas.microsoft.com/office/drawing/2014/main" xmlns="" id="{C4813AAD-AF37-444C-AB05-1821A513C8BA}"/>
              </a:ext>
            </a:extLst>
          </p:cNvPr>
          <p:cNvSpPr txBox="1"/>
          <p:nvPr/>
        </p:nvSpPr>
        <p:spPr>
          <a:xfrm>
            <a:off x="277904" y="990450"/>
            <a:ext cx="30448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sng" strike="noStrike" kern="1200" cap="none" spc="0" normalizeH="0" baseline="0" noProof="0" dirty="0">
                <a:ln>
                  <a:noFill/>
                </a:ln>
                <a:solidFill>
                  <a:srgbClr val="333733"/>
                </a:solidFill>
                <a:effectLst/>
                <a:uLnTx/>
                <a:uFillTx/>
                <a:latin typeface="Arial" charset="0"/>
                <a:ea typeface="Arial" charset="0"/>
                <a:cs typeface="Arial" charset="0"/>
              </a:rPr>
              <a:t>Roles Oficinas Control Interno</a:t>
            </a:r>
            <a:endParaRPr kumimoji="0" lang="es-ES" sz="2800" b="1" i="0" u="none" strike="noStrike" kern="1200" cap="none" spc="0" normalizeH="0" baseline="0" noProof="0" dirty="0">
              <a:ln>
                <a:noFill/>
              </a:ln>
              <a:solidFill>
                <a:srgbClr val="333733"/>
              </a:solidFill>
              <a:effectLst/>
              <a:uLnTx/>
              <a:uFillTx/>
              <a:latin typeface="Arial" charset="0"/>
              <a:ea typeface="Arial" charset="0"/>
              <a:cs typeface="Arial" charset="0"/>
            </a:endParaRPr>
          </a:p>
        </p:txBody>
      </p:sp>
      <p:pic>
        <p:nvPicPr>
          <p:cNvPr id="56" name="Imagen 55">
            <a:extLst>
              <a:ext uri="{FF2B5EF4-FFF2-40B4-BE49-F238E27FC236}">
                <a16:creationId xmlns:a16="http://schemas.microsoft.com/office/drawing/2014/main" xmlns="" id="{72E224C5-165A-4D63-A189-788799B27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827" y="1067064"/>
            <a:ext cx="1018452" cy="915626"/>
          </a:xfrm>
          <a:prstGeom prst="rect">
            <a:avLst/>
          </a:prstGeom>
        </p:spPr>
      </p:pic>
      <p:grpSp>
        <p:nvGrpSpPr>
          <p:cNvPr id="3" name="Grupo 2">
            <a:extLst>
              <a:ext uri="{FF2B5EF4-FFF2-40B4-BE49-F238E27FC236}">
                <a16:creationId xmlns:a16="http://schemas.microsoft.com/office/drawing/2014/main" xmlns="" id="{DE840317-EF7F-465A-859A-1659EB83BF0C}"/>
              </a:ext>
            </a:extLst>
          </p:cNvPr>
          <p:cNvGrpSpPr/>
          <p:nvPr/>
        </p:nvGrpSpPr>
        <p:grpSpPr>
          <a:xfrm>
            <a:off x="9368763" y="5988687"/>
            <a:ext cx="2149948" cy="730529"/>
            <a:chOff x="9368763" y="5988687"/>
            <a:chExt cx="2149948" cy="730529"/>
          </a:xfrm>
        </p:grpSpPr>
        <p:sp>
          <p:nvSpPr>
            <p:cNvPr id="57" name="CuadroTexto 56">
              <a:extLst>
                <a:ext uri="{FF2B5EF4-FFF2-40B4-BE49-F238E27FC236}">
                  <a16:creationId xmlns:a16="http://schemas.microsoft.com/office/drawing/2014/main" xmlns="" id="{2536D432-01EA-4216-901C-433EF8C11EF3}"/>
                </a:ext>
              </a:extLst>
            </p:cNvPr>
            <p:cNvSpPr txBox="1"/>
            <p:nvPr/>
          </p:nvSpPr>
          <p:spPr>
            <a:xfrm>
              <a:off x="9368763" y="6319106"/>
              <a:ext cx="21499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333733"/>
                  </a:solidFill>
                  <a:effectLst/>
                  <a:uLnTx/>
                  <a:uFillTx/>
                  <a:latin typeface="Arial" charset="0"/>
                  <a:ea typeface="Arial" charset="0"/>
                  <a:cs typeface="Arial" charset="0"/>
                </a:rPr>
                <a:t>Informes de Ley</a:t>
              </a:r>
              <a:endParaRPr kumimoji="0" lang="es-ES" sz="2000" b="1" i="0" u="none" strike="noStrike" kern="1200" cap="none" spc="0" normalizeH="0" baseline="0" noProof="0" dirty="0">
                <a:ln>
                  <a:noFill/>
                </a:ln>
                <a:solidFill>
                  <a:srgbClr val="333733"/>
                </a:solidFill>
                <a:effectLst/>
                <a:uLnTx/>
                <a:uFillTx/>
                <a:latin typeface="Arial" charset="0"/>
                <a:ea typeface="Arial" charset="0"/>
                <a:cs typeface="Arial" charset="0"/>
              </a:endParaRPr>
            </a:p>
          </p:txBody>
        </p:sp>
        <p:sp>
          <p:nvSpPr>
            <p:cNvPr id="2" name="Flecha: hacia abajo 1">
              <a:extLst>
                <a:ext uri="{FF2B5EF4-FFF2-40B4-BE49-F238E27FC236}">
                  <a16:creationId xmlns:a16="http://schemas.microsoft.com/office/drawing/2014/main" xmlns="" id="{CEC9E33B-8D7A-4A51-A762-2C6C70BC6780}"/>
                </a:ext>
              </a:extLst>
            </p:cNvPr>
            <p:cNvSpPr/>
            <p:nvPr/>
          </p:nvSpPr>
          <p:spPr>
            <a:xfrm>
              <a:off x="10305764" y="5988687"/>
              <a:ext cx="305086" cy="277719"/>
            </a:xfrm>
            <a:prstGeom prst="downArrow">
              <a:avLst/>
            </a:prstGeom>
            <a:solidFill>
              <a:srgbClr val="F19B61"/>
            </a:solidFill>
            <a:ln>
              <a:solidFill>
                <a:srgbClr val="F19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116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arn(inVertic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Objetivos del Sistema de Control Interno</a:t>
            </a:r>
          </a:p>
        </p:txBody>
      </p:sp>
      <p:sp>
        <p:nvSpPr>
          <p:cNvPr id="11" name="TextBox 10"/>
          <p:cNvSpPr txBox="1"/>
          <p:nvPr/>
        </p:nvSpPr>
        <p:spPr>
          <a:xfrm>
            <a:off x="11098701" y="2810933"/>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12" name="Rectángulo 4"/>
          <p:cNvSpPr/>
          <p:nvPr/>
        </p:nvSpPr>
        <p:spPr>
          <a:xfrm>
            <a:off x="138546" y="1524001"/>
            <a:ext cx="498764" cy="25353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a:ea typeface="+mn-ea"/>
              <a:cs typeface="+mn-cs"/>
              <a:sym typeface="Arial"/>
            </a:endParaRPr>
          </a:p>
        </p:txBody>
      </p:sp>
      <p:pic>
        <p:nvPicPr>
          <p:cNvPr id="13"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63215" r="74"/>
          <a:stretch/>
        </p:blipFill>
        <p:spPr>
          <a:xfrm>
            <a:off x="7334519" y="3818173"/>
            <a:ext cx="1615316" cy="1183499"/>
          </a:xfrm>
          <a:prstGeom prst="rect">
            <a:avLst/>
          </a:prstGeom>
        </p:spPr>
      </p:pic>
      <p:pic>
        <p:nvPicPr>
          <p:cNvPr id="14" name="Imagen 12"/>
          <p:cNvPicPr>
            <a:picLocks noChangeAspect="1"/>
          </p:cNvPicPr>
          <p:nvPr/>
        </p:nvPicPr>
        <p:blipFill rotWithShape="1">
          <a:blip r:embed="rId4" cstate="print">
            <a:extLst>
              <a:ext uri="{28A0092B-C50C-407E-A947-70E740481C1C}">
                <a14:useLocalDpi xmlns:a14="http://schemas.microsoft.com/office/drawing/2010/main" val="0"/>
              </a:ext>
            </a:extLst>
          </a:blip>
          <a:srcRect l="42581" r="36250"/>
          <a:stretch/>
        </p:blipFill>
        <p:spPr>
          <a:xfrm>
            <a:off x="3091922" y="3709035"/>
            <a:ext cx="1186815" cy="1507948"/>
          </a:xfrm>
          <a:prstGeom prst="rect">
            <a:avLst/>
          </a:prstGeom>
        </p:spPr>
      </p:pic>
      <p:sp>
        <p:nvSpPr>
          <p:cNvPr id="15" name="Arco 13"/>
          <p:cNvSpPr/>
          <p:nvPr/>
        </p:nvSpPr>
        <p:spPr>
          <a:xfrm>
            <a:off x="3665607" y="2148002"/>
            <a:ext cx="4338844" cy="4338844"/>
          </a:xfrm>
          <a:prstGeom prst="arc">
            <a:avLst>
              <a:gd name="adj1" fmla="val 1697392"/>
              <a:gd name="adj2" fmla="val 9086720"/>
            </a:avLst>
          </a:prstGeom>
          <a:ln w="19050">
            <a:solidFill>
              <a:srgbClr val="393939"/>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65000"/>
                </a:prstClr>
              </a:solidFill>
              <a:effectLst/>
              <a:uLnTx/>
              <a:uFillTx/>
              <a:latin typeface="Arial"/>
              <a:ea typeface="+mn-ea"/>
              <a:cs typeface="+mn-cs"/>
              <a:sym typeface="Arial"/>
            </a:endParaRPr>
          </a:p>
        </p:txBody>
      </p:sp>
      <p:sp>
        <p:nvSpPr>
          <p:cNvPr id="16" name="Arco 15"/>
          <p:cNvSpPr/>
          <p:nvPr/>
        </p:nvSpPr>
        <p:spPr>
          <a:xfrm>
            <a:off x="3672235" y="2154627"/>
            <a:ext cx="4338844" cy="4338844"/>
          </a:xfrm>
          <a:prstGeom prst="arc">
            <a:avLst>
              <a:gd name="adj1" fmla="val 17910456"/>
              <a:gd name="adj2" fmla="val 20214221"/>
            </a:avLst>
          </a:prstGeom>
          <a:ln w="19050">
            <a:solidFill>
              <a:srgbClr val="393939"/>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65000"/>
                </a:prstClr>
              </a:solidFill>
              <a:effectLst/>
              <a:uLnTx/>
              <a:uFillTx/>
              <a:latin typeface="Arial"/>
              <a:ea typeface="+mn-ea"/>
              <a:cs typeface="+mn-cs"/>
              <a:sym typeface="Arial"/>
            </a:endParaRPr>
          </a:p>
        </p:txBody>
      </p:sp>
      <p:sp>
        <p:nvSpPr>
          <p:cNvPr id="17" name="Arco 16"/>
          <p:cNvSpPr/>
          <p:nvPr/>
        </p:nvSpPr>
        <p:spPr>
          <a:xfrm>
            <a:off x="3678863" y="2161255"/>
            <a:ext cx="4338844" cy="4338844"/>
          </a:xfrm>
          <a:prstGeom prst="arc">
            <a:avLst>
              <a:gd name="adj1" fmla="val 12337721"/>
              <a:gd name="adj2" fmla="val 14640019"/>
            </a:avLst>
          </a:prstGeom>
          <a:ln w="19050">
            <a:solidFill>
              <a:srgbClr val="393939"/>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lumMod val="65000"/>
                </a:prstClr>
              </a:solidFill>
              <a:effectLst/>
              <a:uLnTx/>
              <a:uFillTx/>
              <a:latin typeface="Arial"/>
              <a:ea typeface="+mn-ea"/>
              <a:cs typeface="+mn-cs"/>
              <a:sym typeface="Arial"/>
            </a:endParaRPr>
          </a:p>
        </p:txBody>
      </p:sp>
      <p:grpSp>
        <p:nvGrpSpPr>
          <p:cNvPr id="18" name="11 Grupo"/>
          <p:cNvGrpSpPr/>
          <p:nvPr/>
        </p:nvGrpSpPr>
        <p:grpSpPr>
          <a:xfrm>
            <a:off x="520861" y="3571259"/>
            <a:ext cx="3952361" cy="1645722"/>
            <a:chOff x="520860" y="3571259"/>
            <a:chExt cx="3952361" cy="1645723"/>
          </a:xfrm>
        </p:grpSpPr>
        <p:sp>
          <p:nvSpPr>
            <p:cNvPr id="19" name="TextBox 14"/>
            <p:cNvSpPr txBox="1"/>
            <p:nvPr/>
          </p:nvSpPr>
          <p:spPr>
            <a:xfrm>
              <a:off x="520860" y="3604600"/>
              <a:ext cx="2167270" cy="1261885"/>
            </a:xfrm>
            <a:prstGeom prst="rect">
              <a:avLst/>
            </a:prstGeom>
            <a:noFill/>
          </p:spPr>
          <p:txBody>
            <a:bodyPr wrap="square"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100" normalizeH="0" baseline="0" noProof="0" dirty="0">
                  <a:ln>
                    <a:noFill/>
                  </a:ln>
                  <a:solidFill>
                    <a:srgbClr val="FFC000">
                      <a:lumMod val="75000"/>
                    </a:srgbClr>
                  </a:solidFill>
                  <a:effectLst/>
                  <a:uLnTx/>
                  <a:uFillTx/>
                  <a:latin typeface="Arial Narrow"/>
                  <a:ea typeface="+mn-ea"/>
                  <a:cs typeface="Arial Narrow"/>
                  <a:sym typeface="Arial"/>
                </a:rPr>
                <a:t>PROTEGER LOS RECURSOS</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s-CO" sz="12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rPr>
                <a:t>buscando su adecuada administración ante posibles riesgos que los afecten; </a:t>
              </a:r>
              <a:endParaRPr kumimoji="0" lang="en-US" sz="12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endParaRPr>
            </a:p>
          </p:txBody>
        </p:sp>
        <p:sp>
          <p:nvSpPr>
            <p:cNvPr id="20" name="Elipse 22"/>
            <p:cNvSpPr/>
            <p:nvPr/>
          </p:nvSpPr>
          <p:spPr>
            <a:xfrm>
              <a:off x="2827498" y="3571259"/>
              <a:ext cx="1645723" cy="1645723"/>
            </a:xfrm>
            <a:prstGeom prst="ellipse">
              <a:avLst/>
            </a:prstGeom>
            <a:noFill/>
            <a:ln>
              <a:solidFill>
                <a:srgbClr val="39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nvGrpSpPr>
          <p:cNvPr id="21" name="14 Grupo"/>
          <p:cNvGrpSpPr/>
          <p:nvPr/>
        </p:nvGrpSpPr>
        <p:grpSpPr>
          <a:xfrm>
            <a:off x="7259368" y="3577885"/>
            <a:ext cx="4650715" cy="1645722"/>
            <a:chOff x="7259367" y="3577884"/>
            <a:chExt cx="4650715" cy="1645723"/>
          </a:xfrm>
        </p:grpSpPr>
        <p:sp>
          <p:nvSpPr>
            <p:cNvPr id="22" name="TextBox 14"/>
            <p:cNvSpPr txBox="1"/>
            <p:nvPr/>
          </p:nvSpPr>
          <p:spPr>
            <a:xfrm>
              <a:off x="9045572" y="3727700"/>
              <a:ext cx="2864510" cy="1415773"/>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100" normalizeH="0" baseline="0" noProof="0" dirty="0">
                  <a:ln>
                    <a:noFill/>
                  </a:ln>
                  <a:solidFill>
                    <a:srgbClr val="FFC000">
                      <a:lumMod val="75000"/>
                    </a:srgbClr>
                  </a:solidFill>
                  <a:effectLst/>
                  <a:uLnTx/>
                  <a:uFillTx/>
                  <a:latin typeface="Arial Narrow"/>
                  <a:ea typeface="+mn-ea"/>
                  <a:cs typeface="Arial Narrow"/>
                  <a:sym typeface="Arial"/>
                </a:rPr>
                <a:t>VELAR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2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rPr>
                <a:t>porque la entidad disponga de procesos de planeación y mecanismos adecuados para el diseño y desarrollo organizacional, de acuerdo con su naturaleza y características</a:t>
              </a:r>
              <a:endParaRPr kumimoji="0" lang="en-US" sz="14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endParaRPr>
            </a:p>
          </p:txBody>
        </p:sp>
        <p:sp>
          <p:nvSpPr>
            <p:cNvPr id="23" name="Elipse 23"/>
            <p:cNvSpPr/>
            <p:nvPr/>
          </p:nvSpPr>
          <p:spPr>
            <a:xfrm>
              <a:off x="7259367" y="3577884"/>
              <a:ext cx="1645723" cy="1645723"/>
            </a:xfrm>
            <a:prstGeom prst="ellipse">
              <a:avLst/>
            </a:prstGeom>
            <a:noFill/>
            <a:ln>
              <a:solidFill>
                <a:srgbClr val="39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nvGrpSpPr>
          <p:cNvPr id="24" name="17 Grupo"/>
          <p:cNvGrpSpPr/>
          <p:nvPr/>
        </p:nvGrpSpPr>
        <p:grpSpPr>
          <a:xfrm>
            <a:off x="5110445" y="1315975"/>
            <a:ext cx="4901657" cy="1645723"/>
            <a:chOff x="5110444" y="1315974"/>
            <a:chExt cx="4901657" cy="1645723"/>
          </a:xfrm>
        </p:grpSpPr>
        <p:pic>
          <p:nvPicPr>
            <p:cNvPr id="25" name="Imagen 7"/>
            <p:cNvPicPr>
              <a:picLocks noChangeAspect="1"/>
            </p:cNvPicPr>
            <p:nvPr/>
          </p:nvPicPr>
          <p:blipFill rotWithShape="1">
            <a:blip r:embed="rId4" cstate="print">
              <a:extLst>
                <a:ext uri="{28A0092B-C50C-407E-A947-70E740481C1C}">
                  <a14:useLocalDpi xmlns:a14="http://schemas.microsoft.com/office/drawing/2010/main" val="0"/>
                </a:ext>
              </a:extLst>
            </a:blip>
            <a:srcRect r="80598"/>
            <a:stretch/>
          </p:blipFill>
          <p:spPr>
            <a:xfrm>
              <a:off x="5195522" y="1365789"/>
              <a:ext cx="1087757" cy="1507948"/>
            </a:xfrm>
            <a:prstGeom prst="rect">
              <a:avLst/>
            </a:prstGeom>
          </p:spPr>
        </p:pic>
        <p:sp>
          <p:nvSpPr>
            <p:cNvPr id="26" name="TextBox 14"/>
            <p:cNvSpPr txBox="1"/>
            <p:nvPr/>
          </p:nvSpPr>
          <p:spPr>
            <a:xfrm>
              <a:off x="6813232" y="1532752"/>
              <a:ext cx="3198869" cy="677108"/>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100" normalizeH="0" baseline="0" noProof="0" dirty="0">
                  <a:ln>
                    <a:noFill/>
                  </a:ln>
                  <a:solidFill>
                    <a:srgbClr val="FFC000">
                      <a:lumMod val="75000"/>
                    </a:srgbClr>
                  </a:solidFill>
                  <a:effectLst/>
                  <a:uLnTx/>
                  <a:uFillTx/>
                  <a:latin typeface="Arial Narrow"/>
                  <a:ea typeface="+mn-ea"/>
                  <a:cs typeface="Arial Narrow"/>
                  <a:sym typeface="Arial"/>
                </a:rPr>
                <a:t>GARANTIZAR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2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rPr>
                <a:t>la correcta evaluación y seguimiento de la gestión organizacional </a:t>
              </a:r>
              <a:endParaRPr kumimoji="0" lang="en-US" sz="12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endParaRPr>
            </a:p>
          </p:txBody>
        </p:sp>
        <p:sp>
          <p:nvSpPr>
            <p:cNvPr id="27" name="Elipse 24"/>
            <p:cNvSpPr/>
            <p:nvPr/>
          </p:nvSpPr>
          <p:spPr>
            <a:xfrm>
              <a:off x="5110444" y="1315974"/>
              <a:ext cx="1645723" cy="1645723"/>
            </a:xfrm>
            <a:prstGeom prst="ellipse">
              <a:avLst/>
            </a:prstGeom>
            <a:noFill/>
            <a:ln>
              <a:solidFill>
                <a:srgbClr val="39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a:ea typeface="+mn-ea"/>
                <a:cs typeface="+mn-cs"/>
                <a:sym typeface="Arial"/>
              </a:endParaRPr>
            </a:p>
          </p:txBody>
        </p:sp>
      </p:grpSp>
      <p:grpSp>
        <p:nvGrpSpPr>
          <p:cNvPr id="28" name="21 Grupo"/>
          <p:cNvGrpSpPr/>
          <p:nvPr/>
        </p:nvGrpSpPr>
        <p:grpSpPr>
          <a:xfrm>
            <a:off x="5013820" y="3138489"/>
            <a:ext cx="1760464" cy="2924880"/>
            <a:chOff x="5013818" y="3138488"/>
            <a:chExt cx="1760464" cy="2924880"/>
          </a:xfrm>
        </p:grpSpPr>
        <p:pic>
          <p:nvPicPr>
            <p:cNvPr id="29"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20474" r="58089"/>
            <a:stretch/>
          </p:blipFill>
          <p:spPr>
            <a:xfrm>
              <a:off x="5326664" y="3676969"/>
              <a:ext cx="1201837" cy="1507948"/>
            </a:xfrm>
            <a:prstGeom prst="rect">
              <a:avLst/>
            </a:prstGeom>
          </p:spPr>
        </p:pic>
        <p:sp>
          <p:nvSpPr>
            <p:cNvPr id="30" name="Elipse 21"/>
            <p:cNvSpPr/>
            <p:nvPr/>
          </p:nvSpPr>
          <p:spPr>
            <a:xfrm>
              <a:off x="5039929" y="3511722"/>
              <a:ext cx="1645723" cy="1645723"/>
            </a:xfrm>
            <a:prstGeom prst="ellipse">
              <a:avLst/>
            </a:prstGeom>
            <a:noFill/>
            <a:ln>
              <a:solidFill>
                <a:srgbClr val="39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1" name="TextBox 14"/>
            <p:cNvSpPr txBox="1"/>
            <p:nvPr/>
          </p:nvSpPr>
          <p:spPr>
            <a:xfrm>
              <a:off x="5013818" y="5109261"/>
              <a:ext cx="1760464" cy="954107"/>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rPr>
                <a:t>La confianza de los ciudadanos en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rPr>
                <a:t>la entidad pública</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400" cap="none" spc="100" normalizeH="0" baseline="0" noProof="0" dirty="0">
                <a:ln>
                  <a:noFill/>
                </a:ln>
                <a:solidFill>
                  <a:prstClr val="black">
                    <a:lumMod val="75000"/>
                    <a:lumOff val="25000"/>
                  </a:prstClr>
                </a:solidFill>
                <a:effectLst/>
                <a:uLnTx/>
                <a:uFillTx/>
                <a:latin typeface="Arial Narrow"/>
                <a:ea typeface="+mn-ea"/>
                <a:cs typeface="Arial Narrow"/>
                <a:sym typeface="Arial"/>
              </a:endParaRPr>
            </a:p>
          </p:txBody>
        </p:sp>
        <p:sp>
          <p:nvSpPr>
            <p:cNvPr id="32" name="Rectángulo 26"/>
            <p:cNvSpPr/>
            <p:nvPr/>
          </p:nvSpPr>
          <p:spPr>
            <a:xfrm>
              <a:off x="5185874" y="3138488"/>
              <a:ext cx="1353832"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800" b="1" i="0" u="none" strike="noStrike" kern="1400" cap="none" spc="100" normalizeH="0" baseline="0" noProof="0" dirty="0">
                  <a:ln>
                    <a:noFill/>
                  </a:ln>
                  <a:solidFill>
                    <a:srgbClr val="FFC000">
                      <a:lumMod val="75000"/>
                    </a:srgbClr>
                  </a:solidFill>
                  <a:effectLst/>
                  <a:uLnTx/>
                  <a:uFillTx/>
                  <a:latin typeface="Arial Narrow"/>
                  <a:ea typeface="+mn-ea"/>
                  <a:cs typeface="Arial Narrow"/>
                  <a:sym typeface="Arial"/>
                </a:rPr>
                <a:t>AUMENTAR</a:t>
              </a:r>
            </a:p>
          </p:txBody>
        </p:sp>
      </p:grpSp>
      <p:sp>
        <p:nvSpPr>
          <p:cNvPr id="2" name="CuadroTexto 1"/>
          <p:cNvSpPr txBox="1"/>
          <p:nvPr/>
        </p:nvSpPr>
        <p:spPr>
          <a:xfrm>
            <a:off x="279478" y="1046947"/>
            <a:ext cx="3578827" cy="954107"/>
          </a:xfrm>
          <a:prstGeom prst="rect">
            <a:avLst/>
          </a:prstGeom>
        </p:spPr>
        <p:txBody>
          <a:bodyPr wrap="square">
            <a:spAutoFit/>
          </a:bodyPr>
          <a:lstStyle>
            <a:defPPr>
              <a:defRPr lang="es-ES_tradnl"/>
            </a:defPPr>
            <a:lvl1pPr algn="just">
              <a:defRPr sz="1400" b="1">
                <a:solidFill>
                  <a:srgbClr val="4D4D4D"/>
                </a:solidFill>
                <a:latin typeface="Arial Narrow" panose="020B0606020202030204"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mn-cs"/>
              </a:rPr>
              <a:t>Ley 87 de 1993 </a:t>
            </a:r>
            <a:r>
              <a:rPr kumimoji="0" lang="es-ES"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rPr>
              <a:t>“Por la cual se establecen normas para el ejercicio del control interno en las entidades y organismos del estado y se dictan otras disposiciones”</a:t>
            </a:r>
            <a:endParaRPr kumimoji="0" lang="es-CO" sz="1400" b="0"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7217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pSp>
        <p:nvGrpSpPr>
          <p:cNvPr id="3" name="16 Grupo"/>
          <p:cNvGrpSpPr/>
          <p:nvPr/>
        </p:nvGrpSpPr>
        <p:grpSpPr>
          <a:xfrm>
            <a:off x="170970" y="1044981"/>
            <a:ext cx="1706799" cy="992017"/>
            <a:chOff x="1292766" y="5630154"/>
            <a:chExt cx="1706799" cy="992017"/>
          </a:xfrm>
        </p:grpSpPr>
        <p:sp>
          <p:nvSpPr>
            <p:cNvPr id="4"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Liderazgo Estratégico</a:t>
              </a:r>
            </a:p>
          </p:txBody>
        </p:sp>
        <p:sp>
          <p:nvSpPr>
            <p:cNvPr id="5"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1</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sp>
        <p:nvSpPr>
          <p:cNvPr id="2" name="Rectángulo 1"/>
          <p:cNvSpPr/>
          <p:nvPr/>
        </p:nvSpPr>
        <p:spPr>
          <a:xfrm>
            <a:off x="2093315" y="874558"/>
            <a:ext cx="9732357" cy="12464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A través de este rol las unidades de control interno, auditoría interna o quien haga sus veces, deben convertirse en un </a:t>
            </a:r>
            <a:r>
              <a:rPr kumimoji="0" lang="es-ES" sz="1500" b="1" i="0" u="none" strike="noStrike" kern="1200" cap="none" spc="0" normalizeH="0" baseline="0" noProof="0" dirty="0">
                <a:ln>
                  <a:noFill/>
                </a:ln>
                <a:solidFill>
                  <a:srgbClr val="E5661D"/>
                </a:solidFill>
                <a:effectLst/>
                <a:uLnTx/>
                <a:uFillTx/>
                <a:latin typeface="Work Sans" panose="020B0604020202020204"/>
                <a:ea typeface="+mn-ea"/>
                <a:cs typeface="+mn-cs"/>
              </a:rPr>
              <a:t>soporte estratégico </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para la toma de decisiones del nominador y del representante legal,</a:t>
            </a:r>
            <a:r>
              <a:rPr kumimoji="0" lang="es-ES" sz="1500" b="1" i="0" u="none" strike="noStrike" kern="1200" cap="none" spc="0" normalizeH="0" baseline="0" noProof="0" dirty="0">
                <a:ln>
                  <a:noFill/>
                </a:ln>
                <a:solidFill>
                  <a:srgbClr val="E5661D"/>
                </a:solidFill>
                <a:effectLst/>
                <a:uLnTx/>
                <a:uFillTx/>
                <a:latin typeface="Work Sans" panose="020B0604020202020204"/>
                <a:ea typeface="+mn-ea"/>
                <a:cs typeface="+mn-cs"/>
              </a:rPr>
              <a:t> agregando valor de manera independiente, </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mediante la presentación de informes, manejo de información estratégica y alertas oportunas ante cambios actuales o potenciales que puedan retardar el cumplimiento de los objetivos de la entidad.</a:t>
            </a:r>
            <a:endParaRPr kumimoji="0" lang="es-CO"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sp>
        <p:nvSpPr>
          <p:cNvPr id="9" name="1 Rectángulo"/>
          <p:cNvSpPr/>
          <p:nvPr/>
        </p:nvSpPr>
        <p:spPr>
          <a:xfrm>
            <a:off x="3080315" y="2548467"/>
            <a:ext cx="8769268"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La función de Auditoría Interna debe ser proactiva y anticiparse, preguntando y contrastando con la Alta Dirección cuáles son sus prioridades y qué expectativas tiene depositadas en la función, y trabajar para conseguir el máximo alineamiento y coordinación posible.</a:t>
            </a:r>
          </a:p>
        </p:txBody>
      </p:sp>
      <p:grpSp>
        <p:nvGrpSpPr>
          <p:cNvPr id="10" name="Grupo 9">
            <a:extLst>
              <a:ext uri="{FF2B5EF4-FFF2-40B4-BE49-F238E27FC236}">
                <a16:creationId xmlns:a16="http://schemas.microsoft.com/office/drawing/2014/main" xmlns="" id="{530CE13F-3AF7-406E-BD67-BB3ACE7B3A82}"/>
              </a:ext>
            </a:extLst>
          </p:cNvPr>
          <p:cNvGrpSpPr/>
          <p:nvPr/>
        </p:nvGrpSpPr>
        <p:grpSpPr>
          <a:xfrm>
            <a:off x="2276617" y="2616825"/>
            <a:ext cx="816148" cy="628887"/>
            <a:chOff x="545593" y="3385822"/>
            <a:chExt cx="612111" cy="471665"/>
          </a:xfrm>
        </p:grpSpPr>
        <p:pic>
          <p:nvPicPr>
            <p:cNvPr id="11" name="Imagen 9">
              <a:extLst>
                <a:ext uri="{FF2B5EF4-FFF2-40B4-BE49-F238E27FC236}">
                  <a16:creationId xmlns:a16="http://schemas.microsoft.com/office/drawing/2014/main" xmlns="" id="{0B713249-D17A-4085-B94C-9494FFB460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xmlns="" id="{D73F8E4F-188C-4D90-9AFE-A9E1AFCF03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pic>
        <p:nvPicPr>
          <p:cNvPr id="13" name="Imagen 55">
            <a:extLst>
              <a:ext uri="{FF2B5EF4-FFF2-40B4-BE49-F238E27FC236}">
                <a16:creationId xmlns:a16="http://schemas.microsoft.com/office/drawing/2014/main" xmlns="" id="{EA8B508F-3E26-4562-A592-ECEF0B1DD5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842" t="6266" r="48102" b="11979"/>
          <a:stretch/>
        </p:blipFill>
        <p:spPr>
          <a:xfrm>
            <a:off x="652920" y="722391"/>
            <a:ext cx="1074068" cy="845810"/>
          </a:xfrm>
          <a:prstGeom prst="rect">
            <a:avLst/>
          </a:prstGeom>
        </p:spPr>
      </p:pic>
      <p:cxnSp>
        <p:nvCxnSpPr>
          <p:cNvPr id="16" name="Straight Connector 115">
            <a:extLst>
              <a:ext uri="{FF2B5EF4-FFF2-40B4-BE49-F238E27FC236}">
                <a16:creationId xmlns:a16="http://schemas.microsoft.com/office/drawing/2014/main" xmlns="" id="{6D6525E3-72CB-40E0-8EAF-457526F59CA5}"/>
              </a:ext>
            </a:extLst>
          </p:cNvPr>
          <p:cNvCxnSpPr/>
          <p:nvPr/>
        </p:nvCxnSpPr>
        <p:spPr>
          <a:xfrm flipV="1">
            <a:off x="-72576" y="2193677"/>
            <a:ext cx="12366171" cy="9855"/>
          </a:xfrm>
          <a:prstGeom prst="line">
            <a:avLst/>
          </a:prstGeom>
          <a:noFill/>
          <a:ln w="28575" cap="flat" cmpd="sng" algn="ctr">
            <a:solidFill>
              <a:srgbClr val="1B527B">
                <a:alpha val="50000"/>
              </a:srgbClr>
            </a:solidFill>
            <a:prstDash val="solid"/>
            <a:miter lim="800000"/>
          </a:ln>
          <a:effectLst/>
        </p:spPr>
      </p:cxnSp>
      <p:grpSp>
        <p:nvGrpSpPr>
          <p:cNvPr id="23" name="Group 89">
            <a:extLst>
              <a:ext uri="{FF2B5EF4-FFF2-40B4-BE49-F238E27FC236}">
                <a16:creationId xmlns:a16="http://schemas.microsoft.com/office/drawing/2014/main" xmlns="" id="{BBF17F9E-3A27-4BA5-B99C-A4947907A324}"/>
              </a:ext>
            </a:extLst>
          </p:cNvPr>
          <p:cNvGrpSpPr/>
          <p:nvPr/>
        </p:nvGrpSpPr>
        <p:grpSpPr>
          <a:xfrm>
            <a:off x="213553" y="2033534"/>
            <a:ext cx="1706799" cy="728809"/>
            <a:chOff x="929805" y="4201624"/>
            <a:chExt cx="1384300" cy="548177"/>
          </a:xfrm>
        </p:grpSpPr>
        <p:sp>
          <p:nvSpPr>
            <p:cNvPr id="24" name="Freeform 11">
              <a:extLst>
                <a:ext uri="{FF2B5EF4-FFF2-40B4-BE49-F238E27FC236}">
                  <a16:creationId xmlns:a16="http://schemas.microsoft.com/office/drawing/2014/main" xmlns="" id="{FE1F2AE7-DFFA-4B74-A16E-AE1BD6C80D49}"/>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5" name="Group 4">
              <a:extLst>
                <a:ext uri="{FF2B5EF4-FFF2-40B4-BE49-F238E27FC236}">
                  <a16:creationId xmlns:a16="http://schemas.microsoft.com/office/drawing/2014/main" xmlns="" id="{A1288DA1-6288-4996-88CF-74270D8DB3F7}"/>
                </a:ext>
              </a:extLst>
            </p:cNvPr>
            <p:cNvGrpSpPr>
              <a:grpSpLocks noChangeAspect="1"/>
            </p:cNvGrpSpPr>
            <p:nvPr/>
          </p:nvGrpSpPr>
          <p:grpSpPr bwMode="auto">
            <a:xfrm>
              <a:off x="929805" y="4201624"/>
              <a:ext cx="1384300" cy="333375"/>
              <a:chOff x="3404" y="2519"/>
              <a:chExt cx="872" cy="210"/>
            </a:xfrm>
          </p:grpSpPr>
          <p:sp>
            <p:nvSpPr>
              <p:cNvPr id="26" name="Freeform 5">
                <a:extLst>
                  <a:ext uri="{FF2B5EF4-FFF2-40B4-BE49-F238E27FC236}">
                    <a16:creationId xmlns:a16="http://schemas.microsoft.com/office/drawing/2014/main" xmlns="" id="{6E42859F-DEE4-419D-ADBF-E98CEA3EFA69}"/>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7" name="Freeform 6">
                <a:extLst>
                  <a:ext uri="{FF2B5EF4-FFF2-40B4-BE49-F238E27FC236}">
                    <a16:creationId xmlns:a16="http://schemas.microsoft.com/office/drawing/2014/main" xmlns="" id="{9C125AFA-80BB-4497-9302-CB9BDC86A9CF}"/>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 name="Freeform 7">
                <a:extLst>
                  <a:ext uri="{FF2B5EF4-FFF2-40B4-BE49-F238E27FC236}">
                    <a16:creationId xmlns:a16="http://schemas.microsoft.com/office/drawing/2014/main" xmlns="" id="{566A6F5A-0017-49E1-80BE-BA8392065720}"/>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sp>
        <p:nvSpPr>
          <p:cNvPr id="33" name="1 Rectángulo">
            <a:extLst>
              <a:ext uri="{FF2B5EF4-FFF2-40B4-BE49-F238E27FC236}">
                <a16:creationId xmlns:a16="http://schemas.microsoft.com/office/drawing/2014/main" xmlns="" id="{BBF959AB-580C-4DA8-94E5-53E45AAFA365}"/>
              </a:ext>
            </a:extLst>
          </p:cNvPr>
          <p:cNvSpPr/>
          <p:nvPr/>
        </p:nvSpPr>
        <p:spPr>
          <a:xfrm>
            <a:off x="3105215" y="3660038"/>
            <a:ext cx="8769268"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Brindar asesoría al nominador y al comité institucional de coordinación de control Interno en la gestión de los riesgos de la entidad, producto de su evaluación independiente y objetiva.</a:t>
            </a:r>
          </a:p>
        </p:txBody>
      </p:sp>
      <p:grpSp>
        <p:nvGrpSpPr>
          <p:cNvPr id="34" name="Grupo 33">
            <a:extLst>
              <a:ext uri="{FF2B5EF4-FFF2-40B4-BE49-F238E27FC236}">
                <a16:creationId xmlns:a16="http://schemas.microsoft.com/office/drawing/2014/main" xmlns="" id="{99DC2866-1F48-4CE4-B16E-B341FC2F32BA}"/>
              </a:ext>
            </a:extLst>
          </p:cNvPr>
          <p:cNvGrpSpPr/>
          <p:nvPr/>
        </p:nvGrpSpPr>
        <p:grpSpPr>
          <a:xfrm>
            <a:off x="2289067" y="3619461"/>
            <a:ext cx="816148" cy="628887"/>
            <a:chOff x="545593" y="3385822"/>
            <a:chExt cx="612111" cy="471665"/>
          </a:xfrm>
        </p:grpSpPr>
        <p:pic>
          <p:nvPicPr>
            <p:cNvPr id="35" name="Imagen 9">
              <a:extLst>
                <a:ext uri="{FF2B5EF4-FFF2-40B4-BE49-F238E27FC236}">
                  <a16:creationId xmlns:a16="http://schemas.microsoft.com/office/drawing/2014/main" xmlns="" id="{D14FE094-5F9E-4EEA-A9BC-772FA99201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35">
              <a:extLst>
                <a:ext uri="{FF2B5EF4-FFF2-40B4-BE49-F238E27FC236}">
                  <a16:creationId xmlns:a16="http://schemas.microsoft.com/office/drawing/2014/main" xmlns="" id="{8391A49F-9D24-4EA1-9669-F088245E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38" name="1 Rectángulo">
            <a:extLst>
              <a:ext uri="{FF2B5EF4-FFF2-40B4-BE49-F238E27FC236}">
                <a16:creationId xmlns:a16="http://schemas.microsoft.com/office/drawing/2014/main" xmlns="" id="{689A25E7-60A0-41EF-A483-CBD1AC06EB60}"/>
              </a:ext>
            </a:extLst>
          </p:cNvPr>
          <p:cNvSpPr/>
          <p:nvPr/>
        </p:nvSpPr>
        <p:spPr>
          <a:xfrm>
            <a:off x="3105215" y="4577183"/>
            <a:ext cx="8769268"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Presentar al Comité Institucional de Coordinación de Control Interno los resultados de las auditorías adelantadas, </a:t>
            </a:r>
            <a:r>
              <a:rPr kumimoji="0" lang="es-MX" sz="1600" b="0" i="0" u="sng" strike="noStrike" kern="0" cap="none" spc="0" normalizeH="0" baseline="0" noProof="0" dirty="0">
                <a:ln w="0"/>
                <a:solidFill>
                  <a:srgbClr val="333333"/>
                </a:solidFill>
                <a:effectLst/>
                <a:uLnTx/>
                <a:uFillTx/>
                <a:latin typeface="Work Sans" panose="020B0604020202020204"/>
                <a:ea typeface="+mn-ea"/>
                <a:cs typeface="Arial"/>
                <a:sym typeface="Arial"/>
              </a:rPr>
              <a:t>análisis globales</a:t>
            </a:r>
            <a:r>
              <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 considerando las estrategias, los objetivos y los riesgos de la organización, así como las expectativas de la Alta Dirección.</a:t>
            </a:r>
          </a:p>
        </p:txBody>
      </p:sp>
      <p:grpSp>
        <p:nvGrpSpPr>
          <p:cNvPr id="39" name="Grupo 38">
            <a:extLst>
              <a:ext uri="{FF2B5EF4-FFF2-40B4-BE49-F238E27FC236}">
                <a16:creationId xmlns:a16="http://schemas.microsoft.com/office/drawing/2014/main" xmlns="" id="{94609DF7-A409-40EE-96D2-27FC8FFDD111}"/>
              </a:ext>
            </a:extLst>
          </p:cNvPr>
          <p:cNvGrpSpPr/>
          <p:nvPr/>
        </p:nvGrpSpPr>
        <p:grpSpPr>
          <a:xfrm>
            <a:off x="2289067" y="4562364"/>
            <a:ext cx="816148" cy="628887"/>
            <a:chOff x="545593" y="3385822"/>
            <a:chExt cx="612111" cy="471665"/>
          </a:xfrm>
        </p:grpSpPr>
        <p:pic>
          <p:nvPicPr>
            <p:cNvPr id="40" name="Imagen 9">
              <a:extLst>
                <a:ext uri="{FF2B5EF4-FFF2-40B4-BE49-F238E27FC236}">
                  <a16:creationId xmlns:a16="http://schemas.microsoft.com/office/drawing/2014/main" xmlns="" id="{73138B2C-23AF-4EE0-B660-41AB48881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40">
              <a:extLst>
                <a:ext uri="{FF2B5EF4-FFF2-40B4-BE49-F238E27FC236}">
                  <a16:creationId xmlns:a16="http://schemas.microsoft.com/office/drawing/2014/main" xmlns="" id="{1635B5B8-17F1-42AE-9F11-820F0C2C1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42" name="1 Rectángulo">
            <a:extLst>
              <a:ext uri="{FF2B5EF4-FFF2-40B4-BE49-F238E27FC236}">
                <a16:creationId xmlns:a16="http://schemas.microsoft.com/office/drawing/2014/main" xmlns="" id="{AA9CA742-2787-4CEB-9A16-FC8B773F8221}"/>
              </a:ext>
            </a:extLst>
          </p:cNvPr>
          <p:cNvSpPr/>
          <p:nvPr/>
        </p:nvSpPr>
        <p:spPr>
          <a:xfrm>
            <a:off x="3105215" y="5686833"/>
            <a:ext cx="8769268"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Establecer canales de comunicación directos, expeditos y efectivos con el nominador y/o con el representante legal de la entidad, para recibir y transmitir información veraz y sustentada en hechos.</a:t>
            </a:r>
          </a:p>
        </p:txBody>
      </p:sp>
      <p:grpSp>
        <p:nvGrpSpPr>
          <p:cNvPr id="43" name="Grupo 42">
            <a:extLst>
              <a:ext uri="{FF2B5EF4-FFF2-40B4-BE49-F238E27FC236}">
                <a16:creationId xmlns:a16="http://schemas.microsoft.com/office/drawing/2014/main" xmlns="" id="{CDAF45DB-1289-413A-8639-A5508BDA3E66}"/>
              </a:ext>
            </a:extLst>
          </p:cNvPr>
          <p:cNvGrpSpPr/>
          <p:nvPr/>
        </p:nvGrpSpPr>
        <p:grpSpPr>
          <a:xfrm>
            <a:off x="2289067" y="5601563"/>
            <a:ext cx="816148" cy="628887"/>
            <a:chOff x="545593" y="3385822"/>
            <a:chExt cx="612111" cy="471665"/>
          </a:xfrm>
        </p:grpSpPr>
        <p:pic>
          <p:nvPicPr>
            <p:cNvPr id="44" name="Imagen 9">
              <a:extLst>
                <a:ext uri="{FF2B5EF4-FFF2-40B4-BE49-F238E27FC236}">
                  <a16:creationId xmlns:a16="http://schemas.microsoft.com/office/drawing/2014/main" xmlns="" id="{77DE7642-9841-469C-B673-0F16572093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n 44">
              <a:extLst>
                <a:ext uri="{FF2B5EF4-FFF2-40B4-BE49-F238E27FC236}">
                  <a16:creationId xmlns:a16="http://schemas.microsoft.com/office/drawing/2014/main" xmlns="" id="{29D461B0-39B7-44FE-A56A-F1AC40EE89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1693932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8" name="Flecha: a la derecha 7">
            <a:extLst>
              <a:ext uri="{FF2B5EF4-FFF2-40B4-BE49-F238E27FC236}">
                <a16:creationId xmlns:a16="http://schemas.microsoft.com/office/drawing/2014/main" xmlns="" id="{44C6811E-AC40-4D45-A404-E62ADCCFB3C6}"/>
              </a:ext>
            </a:extLst>
          </p:cNvPr>
          <p:cNvSpPr/>
          <p:nvPr/>
        </p:nvSpPr>
        <p:spPr>
          <a:xfrm>
            <a:off x="103059" y="6417067"/>
            <a:ext cx="569418" cy="369278"/>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upo 14">
            <a:extLst>
              <a:ext uri="{FF2B5EF4-FFF2-40B4-BE49-F238E27FC236}">
                <a16:creationId xmlns:a16="http://schemas.microsoft.com/office/drawing/2014/main" xmlns="" id="{32B35A88-0233-43BA-9DF3-EEE8D9C08831}"/>
              </a:ext>
            </a:extLst>
          </p:cNvPr>
          <p:cNvGrpSpPr/>
          <p:nvPr/>
        </p:nvGrpSpPr>
        <p:grpSpPr>
          <a:xfrm>
            <a:off x="1412584" y="1594059"/>
            <a:ext cx="8563264" cy="4882173"/>
            <a:chOff x="2134037" y="1853967"/>
            <a:chExt cx="8563264" cy="4882173"/>
          </a:xfrm>
        </p:grpSpPr>
        <p:pic>
          <p:nvPicPr>
            <p:cNvPr id="9" name="Imagen 8">
              <a:extLst>
                <a:ext uri="{FF2B5EF4-FFF2-40B4-BE49-F238E27FC236}">
                  <a16:creationId xmlns:a16="http://schemas.microsoft.com/office/drawing/2014/main" xmlns="" id="{F4E640EC-C7B8-4E66-BFC0-228B69D283F3}"/>
                </a:ext>
              </a:extLst>
            </p:cNvPr>
            <p:cNvPicPr>
              <a:picLocks noChangeAspect="1"/>
            </p:cNvPicPr>
            <p:nvPr/>
          </p:nvPicPr>
          <p:blipFill>
            <a:blip r:embed="rId3"/>
            <a:stretch>
              <a:fillRect/>
            </a:stretch>
          </p:blipFill>
          <p:spPr>
            <a:xfrm>
              <a:off x="2134037" y="1853967"/>
              <a:ext cx="8563264" cy="4882173"/>
            </a:xfrm>
            <a:prstGeom prst="rect">
              <a:avLst/>
            </a:prstGeom>
          </p:spPr>
        </p:pic>
        <p:sp>
          <p:nvSpPr>
            <p:cNvPr id="10" name="CuadroTexto 9">
              <a:extLst>
                <a:ext uri="{FF2B5EF4-FFF2-40B4-BE49-F238E27FC236}">
                  <a16:creationId xmlns:a16="http://schemas.microsoft.com/office/drawing/2014/main" xmlns="" id="{67C8A72B-6499-4A1B-B19A-9DAFE42EBD50}"/>
                </a:ext>
              </a:extLst>
            </p:cNvPr>
            <p:cNvSpPr txBox="1"/>
            <p:nvPr/>
          </p:nvSpPr>
          <p:spPr>
            <a:xfrm>
              <a:off x="3443826" y="2320619"/>
              <a:ext cx="4367048" cy="784830"/>
            </a:xfrm>
            <a:prstGeom prst="rect">
              <a:avLst/>
            </a:prstGeom>
            <a:noFill/>
          </p:spPr>
          <p:txBody>
            <a:bodyPr wrap="square" rtlCol="0">
              <a:spAutoFit/>
            </a:bodyPr>
            <a:lstStyle>
              <a:defPPr>
                <a:defRPr lang="es-ES_tradnl"/>
              </a:defPPr>
              <a:lvl1pPr>
                <a:defRPr sz="1500">
                  <a:solidFill>
                    <a:srgbClr val="333333"/>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Presta servicios de valor añadido y un asesoramiento proactivo y estratégico que va mucho más allá de la ejecución eficiente y eficaz del Plan Anual de Auditoría.</a:t>
              </a:r>
            </a:p>
          </p:txBody>
        </p:sp>
        <p:sp>
          <p:nvSpPr>
            <p:cNvPr id="11" name="CuadroTexto 10">
              <a:extLst>
                <a:ext uri="{FF2B5EF4-FFF2-40B4-BE49-F238E27FC236}">
                  <a16:creationId xmlns:a16="http://schemas.microsoft.com/office/drawing/2014/main" xmlns="" id="{EB5A05CF-ABA5-4AAE-BC81-F7C586EE98D1}"/>
                </a:ext>
              </a:extLst>
            </p:cNvPr>
            <p:cNvSpPr txBox="1"/>
            <p:nvPr/>
          </p:nvSpPr>
          <p:spPr>
            <a:xfrm>
              <a:off x="3425693" y="3488397"/>
              <a:ext cx="43670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Adopta un papel más activo a la hora de recomendar mejoras significativas y proporcionar aseguramiento en torno a los riesgos.</a:t>
              </a:r>
            </a:p>
          </p:txBody>
        </p:sp>
        <p:sp>
          <p:nvSpPr>
            <p:cNvPr id="12" name="CuadroTexto 11">
              <a:extLst>
                <a:ext uri="{FF2B5EF4-FFF2-40B4-BE49-F238E27FC236}">
                  <a16:creationId xmlns:a16="http://schemas.microsoft.com/office/drawing/2014/main" xmlns="" id="{6991F861-8F21-478D-A031-32D541BE491B}"/>
                </a:ext>
              </a:extLst>
            </p:cNvPr>
            <p:cNvSpPr txBox="1"/>
            <p:nvPr/>
          </p:nvSpPr>
          <p:spPr>
            <a:xfrm>
              <a:off x="2994769" y="4635064"/>
              <a:ext cx="514023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Aporta un análisis y perspectivas sobre las causas originales de los problemas identificados en las conclusiones de auditoría para ayudar a los procesos a definir medidas necesarias.</a:t>
              </a:r>
            </a:p>
          </p:txBody>
        </p:sp>
        <p:sp>
          <p:nvSpPr>
            <p:cNvPr id="13" name="CuadroTexto 12">
              <a:extLst>
                <a:ext uri="{FF2B5EF4-FFF2-40B4-BE49-F238E27FC236}">
                  <a16:creationId xmlns:a16="http://schemas.microsoft.com/office/drawing/2014/main" xmlns="" id="{C9DB2B6B-211A-4822-98E0-DA94EE80DC3F}"/>
                </a:ext>
              </a:extLst>
            </p:cNvPr>
            <p:cNvSpPr txBox="1"/>
            <p:nvPr/>
          </p:nvSpPr>
          <p:spPr>
            <a:xfrm>
              <a:off x="2652502" y="5871589"/>
              <a:ext cx="58451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Aporta un nivel de aseguramiento objetivo respecto a la eficacia de los controles internos de la organización.</a:t>
              </a:r>
            </a:p>
          </p:txBody>
        </p:sp>
      </p:grpSp>
      <p:sp>
        <p:nvSpPr>
          <p:cNvPr id="14" name="Rectángulo 13">
            <a:extLst>
              <a:ext uri="{FF2B5EF4-FFF2-40B4-BE49-F238E27FC236}">
                <a16:creationId xmlns:a16="http://schemas.microsoft.com/office/drawing/2014/main" xmlns="" id="{584DF451-0416-487A-B0CD-B25ED15ABE71}"/>
              </a:ext>
            </a:extLst>
          </p:cNvPr>
          <p:cNvSpPr/>
          <p:nvPr/>
        </p:nvSpPr>
        <p:spPr>
          <a:xfrm>
            <a:off x="825949" y="6556640"/>
            <a:ext cx="599989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rPr>
              <a:t>Fuente: IIA - Más allá del aseguramiento, el auditor interno como asesor de confianza. 2017</a:t>
            </a:r>
            <a:endParaRPr kumimoji="0" lang="es-CO"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endParaRPr>
          </a:p>
        </p:txBody>
      </p:sp>
      <p:sp>
        <p:nvSpPr>
          <p:cNvPr id="16" name="CuadroTexto 15">
            <a:extLst>
              <a:ext uri="{FF2B5EF4-FFF2-40B4-BE49-F238E27FC236}">
                <a16:creationId xmlns:a16="http://schemas.microsoft.com/office/drawing/2014/main" xmlns="" id="{1C8ECAD8-730C-4BAC-AA0D-655025D00DC5}"/>
              </a:ext>
            </a:extLst>
          </p:cNvPr>
          <p:cNvSpPr txBox="1"/>
          <p:nvPr/>
        </p:nvSpPr>
        <p:spPr>
          <a:xfrm>
            <a:off x="3154833" y="1359700"/>
            <a:ext cx="53102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73763"/>
                </a:solidFill>
                <a:effectLst/>
                <a:uLnTx/>
                <a:uFillTx/>
                <a:latin typeface="Work Sans" panose="020B0604020202020204" charset="0"/>
                <a:ea typeface="+mn-ea"/>
                <a:cs typeface="+mn-cs"/>
              </a:rPr>
              <a:t>Rol del Asesor de Confianza – Niveles de Madurez</a:t>
            </a:r>
          </a:p>
        </p:txBody>
      </p:sp>
      <p:grpSp>
        <p:nvGrpSpPr>
          <p:cNvPr id="17" name="Grupo 3">
            <a:extLst>
              <a:ext uri="{FF2B5EF4-FFF2-40B4-BE49-F238E27FC236}">
                <a16:creationId xmlns:a16="http://schemas.microsoft.com/office/drawing/2014/main" xmlns="" id="{511978AA-1F35-4CC6-A1DF-64228E1F5A24}"/>
              </a:ext>
            </a:extLst>
          </p:cNvPr>
          <p:cNvGrpSpPr/>
          <p:nvPr/>
        </p:nvGrpSpPr>
        <p:grpSpPr>
          <a:xfrm>
            <a:off x="9231461" y="1917278"/>
            <a:ext cx="2796794" cy="1138773"/>
            <a:chOff x="1370901" y="2259380"/>
            <a:chExt cx="2680447" cy="1138773"/>
          </a:xfrm>
        </p:grpSpPr>
        <p:sp>
          <p:nvSpPr>
            <p:cNvPr id="18" name="Elipse 16">
              <a:extLst>
                <a:ext uri="{FF2B5EF4-FFF2-40B4-BE49-F238E27FC236}">
                  <a16:creationId xmlns:a16="http://schemas.microsoft.com/office/drawing/2014/main" xmlns="" id="{8D48C9EA-C6BF-40C8-8FE6-49B27A89E952}"/>
                </a:ext>
              </a:extLst>
            </p:cNvPr>
            <p:cNvSpPr/>
            <p:nvPr/>
          </p:nvSpPr>
          <p:spPr>
            <a:xfrm>
              <a:off x="1370901" y="2334221"/>
              <a:ext cx="228258" cy="228258"/>
            </a:xfrm>
            <a:prstGeom prst="ellipse">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29781" rtl="0" eaLnBrk="1" fontAlgn="auto" latinLnBrk="0" hangingPunct="1">
                <a:lnSpc>
                  <a:spcPct val="100000"/>
                </a:lnSpc>
                <a:spcBef>
                  <a:spcPts val="0"/>
                </a:spcBef>
                <a:spcAft>
                  <a:spcPts val="0"/>
                </a:spcAft>
                <a:buClrTx/>
                <a:buSzTx/>
                <a:buFontTx/>
                <a:buNone/>
                <a:tabLst/>
                <a:defRPr/>
              </a:pPr>
              <a:endParaRPr kumimoji="0" lang="es-ES" sz="1708" b="0" i="0" u="none" strike="noStrike" kern="0" cap="none" spc="0" normalizeH="0" baseline="0" noProof="0">
                <a:ln>
                  <a:noFill/>
                </a:ln>
                <a:solidFill>
                  <a:prstClr val="white"/>
                </a:solidFill>
                <a:effectLst/>
                <a:uLnTx/>
                <a:uFillTx/>
                <a:latin typeface="Corbel"/>
                <a:ea typeface="+mn-ea"/>
                <a:cs typeface="+mn-cs"/>
              </a:endParaRPr>
            </a:p>
          </p:txBody>
        </p:sp>
        <p:sp>
          <p:nvSpPr>
            <p:cNvPr id="19" name="Rectángulo 17">
              <a:extLst>
                <a:ext uri="{FF2B5EF4-FFF2-40B4-BE49-F238E27FC236}">
                  <a16:creationId xmlns:a16="http://schemas.microsoft.com/office/drawing/2014/main" xmlns="" id="{F6CCE30B-6D12-4858-A6B6-D1EADFB4C7DD}"/>
                </a:ext>
              </a:extLst>
            </p:cNvPr>
            <p:cNvSpPr/>
            <p:nvPr/>
          </p:nvSpPr>
          <p:spPr>
            <a:xfrm>
              <a:off x="1556725" y="2259380"/>
              <a:ext cx="2494623" cy="11387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7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rPr>
                <a:t>Análisis prospectivos (Ej. análisis riesgos emergentes), requiere trabajo articulado con 2ª línea de defensa.</a:t>
              </a:r>
            </a:p>
          </p:txBody>
        </p:sp>
      </p:grpSp>
      <p:grpSp>
        <p:nvGrpSpPr>
          <p:cNvPr id="20" name="Grupo 3">
            <a:extLst>
              <a:ext uri="{FF2B5EF4-FFF2-40B4-BE49-F238E27FC236}">
                <a16:creationId xmlns:a16="http://schemas.microsoft.com/office/drawing/2014/main" xmlns="" id="{9737B1CD-5DC9-458C-8662-10AD4E94DACF}"/>
              </a:ext>
            </a:extLst>
          </p:cNvPr>
          <p:cNvGrpSpPr/>
          <p:nvPr/>
        </p:nvGrpSpPr>
        <p:grpSpPr>
          <a:xfrm>
            <a:off x="9487760" y="3379270"/>
            <a:ext cx="2557545" cy="707886"/>
            <a:chOff x="1284997" y="2346263"/>
            <a:chExt cx="2451151" cy="707886"/>
          </a:xfrm>
        </p:grpSpPr>
        <p:sp>
          <p:nvSpPr>
            <p:cNvPr id="21" name="Elipse 16">
              <a:extLst>
                <a:ext uri="{FF2B5EF4-FFF2-40B4-BE49-F238E27FC236}">
                  <a16:creationId xmlns:a16="http://schemas.microsoft.com/office/drawing/2014/main" xmlns="" id="{496E1FE9-5310-4C2B-B08C-72057941E7AE}"/>
                </a:ext>
              </a:extLst>
            </p:cNvPr>
            <p:cNvSpPr/>
            <p:nvPr/>
          </p:nvSpPr>
          <p:spPr>
            <a:xfrm>
              <a:off x="1284997" y="2481808"/>
              <a:ext cx="228258" cy="228258"/>
            </a:xfrm>
            <a:prstGeom prst="ellipse">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29781" rtl="0" eaLnBrk="1" fontAlgn="auto" latinLnBrk="0" hangingPunct="1">
                <a:lnSpc>
                  <a:spcPct val="100000"/>
                </a:lnSpc>
                <a:spcBef>
                  <a:spcPts val="0"/>
                </a:spcBef>
                <a:spcAft>
                  <a:spcPts val="0"/>
                </a:spcAft>
                <a:buClrTx/>
                <a:buSzTx/>
                <a:buFontTx/>
                <a:buNone/>
                <a:tabLst/>
                <a:defRPr/>
              </a:pPr>
              <a:endParaRPr kumimoji="0" lang="es-ES" sz="1708" b="0" i="0" u="none" strike="noStrike" kern="0" cap="none" spc="0" normalizeH="0" baseline="0" noProof="0">
                <a:ln>
                  <a:noFill/>
                </a:ln>
                <a:solidFill>
                  <a:prstClr val="white"/>
                </a:solidFill>
                <a:effectLst/>
                <a:uLnTx/>
                <a:uFillTx/>
                <a:latin typeface="Corbel"/>
                <a:ea typeface="+mn-ea"/>
                <a:cs typeface="+mn-cs"/>
              </a:endParaRPr>
            </a:p>
          </p:txBody>
        </p:sp>
        <p:sp>
          <p:nvSpPr>
            <p:cNvPr id="22" name="Rectángulo 17">
              <a:extLst>
                <a:ext uri="{FF2B5EF4-FFF2-40B4-BE49-F238E27FC236}">
                  <a16:creationId xmlns:a16="http://schemas.microsoft.com/office/drawing/2014/main" xmlns="" id="{DB27621E-9E27-4730-ADDB-72DD68C54A87}"/>
                </a:ext>
              </a:extLst>
            </p:cNvPr>
            <p:cNvSpPr/>
            <p:nvPr/>
          </p:nvSpPr>
          <p:spPr>
            <a:xfrm>
              <a:off x="1513255" y="2346263"/>
              <a:ext cx="2222893"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rPr>
                <a:t>Informes opiniones globales</a:t>
              </a:r>
            </a:p>
          </p:txBody>
        </p:sp>
      </p:grpSp>
      <p:grpSp>
        <p:nvGrpSpPr>
          <p:cNvPr id="23" name="Grupo 3">
            <a:extLst>
              <a:ext uri="{FF2B5EF4-FFF2-40B4-BE49-F238E27FC236}">
                <a16:creationId xmlns:a16="http://schemas.microsoft.com/office/drawing/2014/main" xmlns="" id="{0EC869A5-5E93-4426-8602-83763FEB2D9F}"/>
              </a:ext>
            </a:extLst>
          </p:cNvPr>
          <p:cNvGrpSpPr/>
          <p:nvPr/>
        </p:nvGrpSpPr>
        <p:grpSpPr>
          <a:xfrm>
            <a:off x="9934520" y="4887165"/>
            <a:ext cx="1805086" cy="769441"/>
            <a:chOff x="1284997" y="2349376"/>
            <a:chExt cx="1729994" cy="769441"/>
          </a:xfrm>
        </p:grpSpPr>
        <p:sp>
          <p:nvSpPr>
            <p:cNvPr id="24" name="Elipse 16">
              <a:extLst>
                <a:ext uri="{FF2B5EF4-FFF2-40B4-BE49-F238E27FC236}">
                  <a16:creationId xmlns:a16="http://schemas.microsoft.com/office/drawing/2014/main" xmlns="" id="{414C32A7-7D1B-46DF-8EA3-61ADAFBBCDAC}"/>
                </a:ext>
              </a:extLst>
            </p:cNvPr>
            <p:cNvSpPr/>
            <p:nvPr/>
          </p:nvSpPr>
          <p:spPr>
            <a:xfrm>
              <a:off x="1284997" y="2481808"/>
              <a:ext cx="228258" cy="228258"/>
            </a:xfrm>
            <a:prstGeom prst="ellipse">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29781" rtl="0" eaLnBrk="1" fontAlgn="auto" latinLnBrk="0" hangingPunct="1">
                <a:lnSpc>
                  <a:spcPct val="100000"/>
                </a:lnSpc>
                <a:spcBef>
                  <a:spcPts val="0"/>
                </a:spcBef>
                <a:spcAft>
                  <a:spcPts val="0"/>
                </a:spcAft>
                <a:buClrTx/>
                <a:buSzTx/>
                <a:buFontTx/>
                <a:buNone/>
                <a:tabLst/>
                <a:defRPr/>
              </a:pPr>
              <a:endParaRPr kumimoji="0" lang="es-ES" sz="1708" b="0" i="0" u="none" strike="noStrike" kern="0" cap="none" spc="0" normalizeH="0" baseline="0" noProof="0">
                <a:ln>
                  <a:noFill/>
                </a:ln>
                <a:solidFill>
                  <a:prstClr val="white"/>
                </a:solidFill>
                <a:effectLst/>
                <a:uLnTx/>
                <a:uFillTx/>
                <a:latin typeface="Corbel"/>
                <a:ea typeface="+mn-ea"/>
                <a:cs typeface="+mn-cs"/>
              </a:endParaRPr>
            </a:p>
          </p:txBody>
        </p:sp>
        <p:sp>
          <p:nvSpPr>
            <p:cNvPr id="25" name="Rectángulo 17">
              <a:extLst>
                <a:ext uri="{FF2B5EF4-FFF2-40B4-BE49-F238E27FC236}">
                  <a16:creationId xmlns:a16="http://schemas.microsoft.com/office/drawing/2014/main" xmlns="" id="{F70785D8-A092-4DA1-8985-0F0AB6DEE676}"/>
                </a:ext>
              </a:extLst>
            </p:cNvPr>
            <p:cNvSpPr/>
            <p:nvPr/>
          </p:nvSpPr>
          <p:spPr>
            <a:xfrm>
              <a:off x="1597848" y="2349376"/>
              <a:ext cx="1417143"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200" b="0" i="0" u="none" strike="noStrike" kern="0" cap="none" spc="0" normalizeH="0" baseline="0" noProof="0" dirty="0">
                  <a:ln>
                    <a:noFill/>
                  </a:ln>
                  <a:solidFill>
                    <a:srgbClr val="1C1C1C"/>
                  </a:solidFill>
                  <a:effectLst/>
                  <a:uLnTx/>
                  <a:uFillTx/>
                  <a:latin typeface="Arial Narrow" panose="020B0606020202030204" pitchFamily="34" charset="0"/>
                  <a:ea typeface="+mn-ea"/>
                  <a:cs typeface="+mn-cs"/>
                </a:rPr>
                <a:t>Informes de auditoría</a:t>
              </a:r>
            </a:p>
          </p:txBody>
        </p:sp>
      </p:grpSp>
      <p:grpSp>
        <p:nvGrpSpPr>
          <p:cNvPr id="2" name="Grupo 1">
            <a:extLst>
              <a:ext uri="{FF2B5EF4-FFF2-40B4-BE49-F238E27FC236}">
                <a16:creationId xmlns:a16="http://schemas.microsoft.com/office/drawing/2014/main" xmlns="" id="{6B14D775-B829-43DB-88D6-51242828C00E}"/>
              </a:ext>
            </a:extLst>
          </p:cNvPr>
          <p:cNvGrpSpPr/>
          <p:nvPr/>
        </p:nvGrpSpPr>
        <p:grpSpPr>
          <a:xfrm>
            <a:off x="-129140" y="783039"/>
            <a:ext cx="1706799" cy="1314607"/>
            <a:chOff x="-129140" y="783039"/>
            <a:chExt cx="1706799" cy="1314607"/>
          </a:xfrm>
        </p:grpSpPr>
        <p:grpSp>
          <p:nvGrpSpPr>
            <p:cNvPr id="26" name="16 Grupo"/>
            <p:cNvGrpSpPr/>
            <p:nvPr/>
          </p:nvGrpSpPr>
          <p:grpSpPr>
            <a:xfrm>
              <a:off x="-129140" y="1105629"/>
              <a:ext cx="1706799" cy="992017"/>
              <a:chOff x="1292766" y="5630154"/>
              <a:chExt cx="1706799" cy="992017"/>
            </a:xfrm>
          </p:grpSpPr>
          <p:sp>
            <p:nvSpPr>
              <p:cNvPr id="27"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Liderazgo Estratégico</a:t>
                </a:r>
              </a:p>
            </p:txBody>
          </p:sp>
          <p:sp>
            <p:nvSpPr>
              <p:cNvPr id="28"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1</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29" name="Imagen 55">
              <a:extLst>
                <a:ext uri="{FF2B5EF4-FFF2-40B4-BE49-F238E27FC236}">
                  <a16:creationId xmlns:a16="http://schemas.microsoft.com/office/drawing/2014/main" xmlns="" id="{EA8B508F-3E26-4562-A592-ECEF0B1DD5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42" t="6266" r="48102" b="11979"/>
            <a:stretch/>
          </p:blipFill>
          <p:spPr>
            <a:xfrm>
              <a:off x="352810" y="783039"/>
              <a:ext cx="1074068" cy="845810"/>
            </a:xfrm>
            <a:prstGeom prst="rect">
              <a:avLst/>
            </a:prstGeom>
          </p:spPr>
        </p:pic>
      </p:grpSp>
    </p:spTree>
    <p:extLst>
      <p:ext uri="{BB962C8B-B14F-4D97-AF65-F5344CB8AC3E}">
        <p14:creationId xmlns:p14="http://schemas.microsoft.com/office/powerpoint/2010/main" val="200035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xmlns="" id="{408F0184-940B-42CE-B16F-E59A7F29315E}"/>
              </a:ext>
            </a:extLst>
          </p:cNvPr>
          <p:cNvGrpSpPr/>
          <p:nvPr/>
        </p:nvGrpSpPr>
        <p:grpSpPr>
          <a:xfrm>
            <a:off x="2672599" y="5461700"/>
            <a:ext cx="8099712" cy="1077218"/>
            <a:chOff x="2672599" y="5461700"/>
            <a:chExt cx="8099712" cy="1077218"/>
          </a:xfrm>
        </p:grpSpPr>
        <p:sp>
          <p:nvSpPr>
            <p:cNvPr id="17" name="TextBox 17"/>
            <p:cNvSpPr txBox="1"/>
            <p:nvPr/>
          </p:nvSpPr>
          <p:spPr>
            <a:xfrm>
              <a:off x="3476974" y="5461700"/>
              <a:ext cx="4849285" cy="1077218"/>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MX" sz="1600" b="0" i="0" u="none" strike="noStrike" kern="1400" cap="none" spc="100" normalizeH="0" baseline="0" noProof="0" dirty="0">
                  <a:ln>
                    <a:noFill/>
                  </a:ln>
                  <a:solidFill>
                    <a:srgbClr val="595959"/>
                  </a:solidFill>
                  <a:effectLst/>
                  <a:uLnTx/>
                  <a:uFillTx/>
                  <a:latin typeface="Arial Narrow"/>
                  <a:ea typeface="+mn-ea"/>
                  <a:cs typeface="Arial Narrow"/>
                  <a:sym typeface="Arial"/>
                </a:rPr>
                <a:t>Entender los objetivos de la entidad, tanto estratégicos como operacionales y relacionarlos con las necesidades de los grupos de valor y articularlos con los riesgos de mayor criticidad.</a:t>
              </a:r>
              <a:endParaRPr kumimoji="0" lang="en-US" sz="1600" b="0" i="0" u="none" strike="noStrike" kern="1400" cap="none" spc="100" normalizeH="0" baseline="0" noProof="0" dirty="0">
                <a:ln>
                  <a:noFill/>
                </a:ln>
                <a:solidFill>
                  <a:srgbClr val="B7CFFF">
                    <a:lumMod val="75000"/>
                  </a:srgbClr>
                </a:solidFill>
                <a:effectLst/>
                <a:uLnTx/>
                <a:uFillTx/>
                <a:latin typeface="Arial Narrow"/>
                <a:ea typeface="+mn-ea"/>
                <a:cs typeface="Arial Narrow"/>
                <a:sym typeface="Arial"/>
              </a:endParaRPr>
            </a:p>
          </p:txBody>
        </p:sp>
        <p:grpSp>
          <p:nvGrpSpPr>
            <p:cNvPr id="33" name="Grupo 32"/>
            <p:cNvGrpSpPr/>
            <p:nvPr/>
          </p:nvGrpSpPr>
          <p:grpSpPr>
            <a:xfrm>
              <a:off x="2672599" y="5754147"/>
              <a:ext cx="855259" cy="492321"/>
              <a:chOff x="1330657" y="2271601"/>
              <a:chExt cx="641444" cy="369241"/>
            </a:xfrm>
          </p:grpSpPr>
          <p:sp>
            <p:nvSpPr>
              <p:cNvPr id="34"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5</a:t>
                </a:r>
              </a:p>
            </p:txBody>
          </p:sp>
          <p:sp>
            <p:nvSpPr>
              <p:cNvPr id="35" name="Elipse 34"/>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6" name="Conector recto 35"/>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39" name="Picture 1" descr="CADENA7-01-01-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9674" y="5754147"/>
              <a:ext cx="2152637" cy="302028"/>
            </a:xfrm>
            <a:prstGeom prst="rect">
              <a:avLst/>
            </a:prstGeom>
          </p:spPr>
        </p:pic>
      </p:grpSp>
      <p:sp>
        <p:nvSpPr>
          <p:cNvPr id="45" name="CuadroTexto 44">
            <a:extLst>
              <a:ext uri="{FF2B5EF4-FFF2-40B4-BE49-F238E27FC236}">
                <a16:creationId xmlns:a16="http://schemas.microsoft.com/office/drawing/2014/main" xmlns="" id="{619D2897-8DAC-4AD8-AB1E-ADBC11E9110F}"/>
              </a:ext>
            </a:extLst>
          </p:cNvPr>
          <p:cNvSpPr txBox="1"/>
          <p:nvPr/>
        </p:nvSpPr>
        <p:spPr>
          <a:xfrm>
            <a:off x="0" y="360391"/>
            <a:ext cx="12191999"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pSp>
        <p:nvGrpSpPr>
          <p:cNvPr id="7" name="Grupo 6">
            <a:extLst>
              <a:ext uri="{FF2B5EF4-FFF2-40B4-BE49-F238E27FC236}">
                <a16:creationId xmlns:a16="http://schemas.microsoft.com/office/drawing/2014/main" xmlns="" id="{DC1EAD09-E1DF-48B9-9912-657FFEC40932}"/>
              </a:ext>
            </a:extLst>
          </p:cNvPr>
          <p:cNvGrpSpPr/>
          <p:nvPr/>
        </p:nvGrpSpPr>
        <p:grpSpPr>
          <a:xfrm>
            <a:off x="2140906" y="4507372"/>
            <a:ext cx="7888828" cy="913199"/>
            <a:chOff x="2140906" y="4507372"/>
            <a:chExt cx="7888828" cy="913199"/>
          </a:xfrm>
        </p:grpSpPr>
        <p:grpSp>
          <p:nvGrpSpPr>
            <p:cNvPr id="28" name="Grupo 27"/>
            <p:cNvGrpSpPr/>
            <p:nvPr/>
          </p:nvGrpSpPr>
          <p:grpSpPr>
            <a:xfrm>
              <a:off x="2140906" y="4792354"/>
              <a:ext cx="855259" cy="492321"/>
              <a:chOff x="1330657" y="2271601"/>
              <a:chExt cx="641444" cy="369241"/>
            </a:xfrm>
          </p:grpSpPr>
          <p:sp>
            <p:nvSpPr>
              <p:cNvPr id="29"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4</a:t>
                </a:r>
              </a:p>
            </p:txBody>
          </p:sp>
          <p:sp>
            <p:nvSpPr>
              <p:cNvPr id="30" name="Elipse 29"/>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1" name="Conector recto 30"/>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2" name="TextBox 17"/>
            <p:cNvSpPr txBox="1"/>
            <p:nvPr/>
          </p:nvSpPr>
          <p:spPr>
            <a:xfrm>
              <a:off x="2902075" y="4575143"/>
              <a:ext cx="5880308" cy="830997"/>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MX" sz="1600" b="0" i="0" u="none" strike="noStrike" kern="1400" cap="none" spc="100" normalizeH="0" baseline="0" noProof="0" dirty="0">
                  <a:ln>
                    <a:noFill/>
                  </a:ln>
                  <a:solidFill>
                    <a:srgbClr val="595959"/>
                  </a:solidFill>
                  <a:effectLst/>
                  <a:uLnTx/>
                  <a:uFillTx/>
                  <a:latin typeface="Arial Narrow"/>
                  <a:ea typeface="+mn-ea"/>
                  <a:cs typeface="Arial Narrow"/>
                  <a:sym typeface="Arial"/>
                </a:rPr>
                <a:t>Innovar en la aplicación de metodologías y usar tecnologías que apoyen sus actividades de análisis y generación de informes con alcance preventivo,</a:t>
              </a:r>
            </a:p>
          </p:txBody>
        </p:sp>
        <p:pic>
          <p:nvPicPr>
            <p:cNvPr id="47" name="Imagen 46">
              <a:extLst>
                <a:ext uri="{FF2B5EF4-FFF2-40B4-BE49-F238E27FC236}">
                  <a16:creationId xmlns:a16="http://schemas.microsoft.com/office/drawing/2014/main" xmlns="" id="{76C326C9-4AA1-48D1-BC63-6E32B8C934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516" t="15250" r="4428" b="2995"/>
            <a:stretch/>
          </p:blipFill>
          <p:spPr>
            <a:xfrm>
              <a:off x="8870091" y="4507372"/>
              <a:ext cx="1159643" cy="913199"/>
            </a:xfrm>
            <a:prstGeom prst="rect">
              <a:avLst/>
            </a:prstGeom>
          </p:spPr>
        </p:pic>
      </p:grpSp>
      <p:grpSp>
        <p:nvGrpSpPr>
          <p:cNvPr id="6" name="Grupo 5">
            <a:extLst>
              <a:ext uri="{FF2B5EF4-FFF2-40B4-BE49-F238E27FC236}">
                <a16:creationId xmlns:a16="http://schemas.microsoft.com/office/drawing/2014/main" xmlns="" id="{360043F1-ACA5-4A33-B5CC-1F1B24D580A8}"/>
              </a:ext>
            </a:extLst>
          </p:cNvPr>
          <p:cNvGrpSpPr/>
          <p:nvPr/>
        </p:nvGrpSpPr>
        <p:grpSpPr>
          <a:xfrm>
            <a:off x="1477058" y="3475503"/>
            <a:ext cx="8989892" cy="920037"/>
            <a:chOff x="1477058" y="3475503"/>
            <a:chExt cx="8989892" cy="920037"/>
          </a:xfrm>
        </p:grpSpPr>
        <p:grpSp>
          <p:nvGrpSpPr>
            <p:cNvPr id="23" name="Grupo 22"/>
            <p:cNvGrpSpPr/>
            <p:nvPr/>
          </p:nvGrpSpPr>
          <p:grpSpPr>
            <a:xfrm>
              <a:off x="1477058" y="3754271"/>
              <a:ext cx="855259" cy="492321"/>
              <a:chOff x="1330657" y="2271601"/>
              <a:chExt cx="641444" cy="369241"/>
            </a:xfrm>
          </p:grpSpPr>
          <p:sp>
            <p:nvSpPr>
              <p:cNvPr id="24"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3</a:t>
                </a:r>
              </a:p>
            </p:txBody>
          </p:sp>
          <p:sp>
            <p:nvSpPr>
              <p:cNvPr id="25" name="Elipse 24"/>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6" name="Conector recto 25"/>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7" name="TextBox 17"/>
            <p:cNvSpPr txBox="1"/>
            <p:nvPr/>
          </p:nvSpPr>
          <p:spPr>
            <a:xfrm>
              <a:off x="2288158" y="3564543"/>
              <a:ext cx="7104241" cy="830997"/>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MX" sz="1600" b="0" i="0" u="none" strike="noStrike" kern="1400" cap="none" spc="100" normalizeH="0" baseline="0" noProof="0" dirty="0">
                  <a:ln>
                    <a:noFill/>
                  </a:ln>
                  <a:solidFill>
                    <a:srgbClr val="595959"/>
                  </a:solidFill>
                  <a:effectLst/>
                  <a:uLnTx/>
                  <a:uFillTx/>
                  <a:latin typeface="Arial Narrow"/>
                  <a:ea typeface="+mn-ea"/>
                  <a:cs typeface="Arial Narrow"/>
                  <a:sym typeface="Arial"/>
                </a:rPr>
                <a:t>Focalizarse en áreas críticas de la organización que le permita asignar los recursos y desplegar a los auditores de una forma más eficiente, centrando sus tareas en la realización de actividades de alto valor agregado,</a:t>
              </a:r>
            </a:p>
          </p:txBody>
        </p:sp>
        <p:pic>
          <p:nvPicPr>
            <p:cNvPr id="48" name="Imagen 47">
              <a:extLst>
                <a:ext uri="{FF2B5EF4-FFF2-40B4-BE49-F238E27FC236}">
                  <a16:creationId xmlns:a16="http://schemas.microsoft.com/office/drawing/2014/main" xmlns="" id="{C1CADD03-1576-4F66-BF35-794AF8C96F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609" t="19066" r="35063" b="19152"/>
            <a:stretch/>
          </p:blipFill>
          <p:spPr>
            <a:xfrm>
              <a:off x="9552604" y="3475503"/>
              <a:ext cx="914346" cy="876511"/>
            </a:xfrm>
            <a:prstGeom prst="rect">
              <a:avLst/>
            </a:prstGeom>
          </p:spPr>
        </p:pic>
      </p:grpSp>
      <p:grpSp>
        <p:nvGrpSpPr>
          <p:cNvPr id="5" name="Grupo 4">
            <a:extLst>
              <a:ext uri="{FF2B5EF4-FFF2-40B4-BE49-F238E27FC236}">
                <a16:creationId xmlns:a16="http://schemas.microsoft.com/office/drawing/2014/main" xmlns="" id="{13F76018-8C93-4985-A417-02166AA527B8}"/>
              </a:ext>
            </a:extLst>
          </p:cNvPr>
          <p:cNvGrpSpPr/>
          <p:nvPr/>
        </p:nvGrpSpPr>
        <p:grpSpPr>
          <a:xfrm>
            <a:off x="856949" y="2254279"/>
            <a:ext cx="9610001" cy="954107"/>
            <a:chOff x="856949" y="2254279"/>
            <a:chExt cx="9610001" cy="954107"/>
          </a:xfrm>
        </p:grpSpPr>
        <p:grpSp>
          <p:nvGrpSpPr>
            <p:cNvPr id="18" name="Grupo 17"/>
            <p:cNvGrpSpPr/>
            <p:nvPr/>
          </p:nvGrpSpPr>
          <p:grpSpPr>
            <a:xfrm>
              <a:off x="856949" y="2605301"/>
              <a:ext cx="855259" cy="492321"/>
              <a:chOff x="1330657" y="2271601"/>
              <a:chExt cx="641444" cy="369241"/>
            </a:xfrm>
          </p:grpSpPr>
          <p:sp>
            <p:nvSpPr>
              <p:cNvPr id="19"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2</a:t>
                </a:r>
              </a:p>
            </p:txBody>
          </p:sp>
          <p:sp>
            <p:nvSpPr>
              <p:cNvPr id="20" name="Elipse 19"/>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1" name="Conector recto 20"/>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2" name="TextBox 17"/>
            <p:cNvSpPr txBox="1"/>
            <p:nvPr/>
          </p:nvSpPr>
          <p:spPr>
            <a:xfrm>
              <a:off x="1647246" y="2538459"/>
              <a:ext cx="7885981"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MX" sz="1600" b="0" i="0" u="none" strike="noStrike" kern="1400" cap="none" spc="100" normalizeH="0" baseline="0" noProof="0" dirty="0">
                  <a:ln>
                    <a:noFill/>
                  </a:ln>
                  <a:solidFill>
                    <a:srgbClr val="595959"/>
                  </a:solidFill>
                  <a:effectLst/>
                  <a:uLnTx/>
                  <a:uFillTx/>
                  <a:latin typeface="Arial Narrow"/>
                  <a:ea typeface="+mn-ea"/>
                  <a:cs typeface="Arial Narrow"/>
                  <a:sym typeface="Arial"/>
                </a:rPr>
                <a:t>Apoyarse en la 2ª línea de defensa, quienes son expertos en áreas específicas y pueden aportar valor para los análisis en temas estratégicos y relevantes para la entidad.</a:t>
              </a:r>
            </a:p>
          </p:txBody>
        </p:sp>
        <p:pic>
          <p:nvPicPr>
            <p:cNvPr id="50" name="Imagen 1">
              <a:extLst>
                <a:ext uri="{FF2B5EF4-FFF2-40B4-BE49-F238E27FC236}">
                  <a16:creationId xmlns:a16="http://schemas.microsoft.com/office/drawing/2014/main" xmlns="" id="{9F0AED05-BC34-4E1B-8B5D-47AE5B5125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295" y="2254279"/>
              <a:ext cx="905655" cy="954107"/>
            </a:xfrm>
            <a:prstGeom prst="rect">
              <a:avLst/>
            </a:prstGeom>
          </p:spPr>
        </p:pic>
      </p:grpSp>
      <p:sp>
        <p:nvSpPr>
          <p:cNvPr id="38" name="Rectángulo 37">
            <a:extLst>
              <a:ext uri="{FF2B5EF4-FFF2-40B4-BE49-F238E27FC236}">
                <a16:creationId xmlns:a16="http://schemas.microsoft.com/office/drawing/2014/main" xmlns="" id="{584DF451-0416-487A-B0CD-B25ED15ABE71}"/>
              </a:ext>
            </a:extLst>
          </p:cNvPr>
          <p:cNvSpPr/>
          <p:nvPr/>
        </p:nvSpPr>
        <p:spPr>
          <a:xfrm>
            <a:off x="825949" y="6556640"/>
            <a:ext cx="599989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rPr>
              <a:t>Fuente: IIA - Más allá del aseguramiento, el auditor interno como asesor de confianza. 2017</a:t>
            </a:r>
            <a:endParaRPr kumimoji="0" lang="es-CO"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endParaRPr>
          </a:p>
        </p:txBody>
      </p:sp>
      <p:sp>
        <p:nvSpPr>
          <p:cNvPr id="40" name="Flecha: a la derecha 7">
            <a:extLst>
              <a:ext uri="{FF2B5EF4-FFF2-40B4-BE49-F238E27FC236}">
                <a16:creationId xmlns:a16="http://schemas.microsoft.com/office/drawing/2014/main" xmlns="" id="{44C6811E-AC40-4D45-A404-E62ADCCFB3C6}"/>
              </a:ext>
            </a:extLst>
          </p:cNvPr>
          <p:cNvSpPr/>
          <p:nvPr/>
        </p:nvSpPr>
        <p:spPr>
          <a:xfrm>
            <a:off x="103059" y="6371347"/>
            <a:ext cx="569418" cy="369278"/>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CuadroTexto 40">
            <a:extLst>
              <a:ext uri="{FF2B5EF4-FFF2-40B4-BE49-F238E27FC236}">
                <a16:creationId xmlns:a16="http://schemas.microsoft.com/office/drawing/2014/main" xmlns="" id="{1C8ECAD8-730C-4BAC-AA0D-655025D00DC5}"/>
              </a:ext>
            </a:extLst>
          </p:cNvPr>
          <p:cNvSpPr txBox="1"/>
          <p:nvPr/>
        </p:nvSpPr>
        <p:spPr>
          <a:xfrm>
            <a:off x="2130706" y="885791"/>
            <a:ext cx="74025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Fortalecimiento capacidades Oficina de Control Interno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para llegar a ser Asesor Estratégico</a:t>
            </a:r>
          </a:p>
        </p:txBody>
      </p:sp>
      <p:grpSp>
        <p:nvGrpSpPr>
          <p:cNvPr id="4" name="Grupo 3">
            <a:extLst>
              <a:ext uri="{FF2B5EF4-FFF2-40B4-BE49-F238E27FC236}">
                <a16:creationId xmlns:a16="http://schemas.microsoft.com/office/drawing/2014/main" xmlns="" id="{19B86267-07FF-4E5D-B4E9-6B0DFC91A3A7}"/>
              </a:ext>
            </a:extLst>
          </p:cNvPr>
          <p:cNvGrpSpPr/>
          <p:nvPr/>
        </p:nvGrpSpPr>
        <p:grpSpPr>
          <a:xfrm>
            <a:off x="345989" y="1593677"/>
            <a:ext cx="9611765" cy="775471"/>
            <a:chOff x="345989" y="1593677"/>
            <a:chExt cx="9611765" cy="775471"/>
          </a:xfrm>
        </p:grpSpPr>
        <p:grpSp>
          <p:nvGrpSpPr>
            <p:cNvPr id="12" name="Grupo 11"/>
            <p:cNvGrpSpPr/>
            <p:nvPr/>
          </p:nvGrpSpPr>
          <p:grpSpPr>
            <a:xfrm>
              <a:off x="345989" y="1742527"/>
              <a:ext cx="855259" cy="492321"/>
              <a:chOff x="1330657" y="2271601"/>
              <a:chExt cx="641444" cy="369241"/>
            </a:xfrm>
          </p:grpSpPr>
          <p:sp>
            <p:nvSpPr>
              <p:cNvPr id="13" name="Rectángulo 9"/>
              <p:cNvSpPr>
                <a:spLocks noChangeArrowheads="1"/>
              </p:cNvSpPr>
              <p:nvPr/>
            </p:nvSpPr>
            <p:spPr bwMode="auto">
              <a:xfrm>
                <a:off x="1395350" y="2281816"/>
                <a:ext cx="232275" cy="3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1451056" rtl="0" eaLnBrk="1" fontAlgn="auto" latinLnBrk="0" hangingPunct="1">
                  <a:lnSpc>
                    <a:spcPct val="100000"/>
                  </a:lnSpc>
                  <a:spcBef>
                    <a:spcPts val="0"/>
                  </a:spcBef>
                  <a:spcAft>
                    <a:spcPts val="0"/>
                  </a:spcAft>
                  <a:buClrTx/>
                  <a:buSzTx/>
                  <a:buFontTx/>
                  <a:buNone/>
                  <a:tabLst/>
                  <a:defRPr/>
                </a:pPr>
                <a:r>
                  <a:rPr kumimoji="0" lang="es-CO" altLang="es-CO" sz="2133" b="1" i="0" u="none" strike="noStrike" kern="1200" cap="none" spc="0" normalizeH="0" baseline="0" noProof="0" dirty="0">
                    <a:ln>
                      <a:noFill/>
                    </a:ln>
                    <a:solidFill>
                      <a:srgbClr val="3B3838"/>
                    </a:solidFill>
                    <a:effectLst/>
                    <a:uLnTx/>
                    <a:uFillTx/>
                    <a:latin typeface="Arial Narrow" panose="020B0606020202030204" pitchFamily="34" charset="0"/>
                    <a:ea typeface="+mn-ea"/>
                    <a:cs typeface="Arial"/>
                    <a:sym typeface="Arial"/>
                  </a:rPr>
                  <a:t>1</a:t>
                </a:r>
              </a:p>
            </p:txBody>
          </p:sp>
          <p:sp>
            <p:nvSpPr>
              <p:cNvPr id="14" name="Elipse 13"/>
              <p:cNvSpPr/>
              <p:nvPr/>
            </p:nvSpPr>
            <p:spPr>
              <a:xfrm>
                <a:off x="1330657" y="2271601"/>
                <a:ext cx="375313" cy="36924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6" name="Conector recto 15"/>
              <p:cNvCxnSpPr/>
              <p:nvPr/>
            </p:nvCxnSpPr>
            <p:spPr>
              <a:xfrm>
                <a:off x="1713877" y="2456221"/>
                <a:ext cx="258224" cy="0"/>
              </a:xfrm>
              <a:prstGeom prst="line">
                <a:avLst/>
              </a:prstGeom>
              <a:ln w="190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TextBox 17"/>
            <p:cNvSpPr txBox="1"/>
            <p:nvPr/>
          </p:nvSpPr>
          <p:spPr>
            <a:xfrm>
              <a:off x="1107158" y="1784373"/>
              <a:ext cx="7675225" cy="584775"/>
            </a:xfrm>
            <a:prstGeom prst="rect">
              <a:avLst/>
            </a:prstGeom>
            <a:noFill/>
          </p:spPr>
          <p:txBody>
            <a:bodyPr wrap="square" rtlCol="0" anchor="ctr">
              <a:spAutoFit/>
            </a:bodyPr>
            <a:lstStyle/>
            <a:p>
              <a:pPr marL="0" marR="0" lvl="0" indent="0" algn="just" defTabSz="914377" rtl="0" eaLnBrk="1" fontAlgn="auto" latinLnBrk="0" hangingPunct="1">
                <a:lnSpc>
                  <a:spcPct val="100000"/>
                </a:lnSpc>
                <a:spcBef>
                  <a:spcPts val="0"/>
                </a:spcBef>
                <a:spcAft>
                  <a:spcPts val="0"/>
                </a:spcAft>
                <a:buClr>
                  <a:srgbClr val="0070C0"/>
                </a:buClr>
                <a:buSzTx/>
                <a:buFontTx/>
                <a:buNone/>
                <a:tabLst/>
                <a:defRPr/>
              </a:pPr>
              <a:r>
                <a:rPr kumimoji="0" lang="es-MX" sz="1600" b="0" i="0" u="none" strike="noStrike" kern="1400" cap="none" spc="100" normalizeH="0" baseline="0" noProof="0" dirty="0">
                  <a:ln>
                    <a:noFill/>
                  </a:ln>
                  <a:solidFill>
                    <a:srgbClr val="595959"/>
                  </a:solidFill>
                  <a:effectLst/>
                  <a:uLnTx/>
                  <a:uFillTx/>
                  <a:latin typeface="Arial Narrow"/>
                  <a:ea typeface="+mn-ea"/>
                  <a:cs typeface="Arial Narrow"/>
                  <a:sym typeface="Arial"/>
                </a:rPr>
                <a:t>Promover el desarrollo de capacidades y mejora de competencias del equipo de la Oficina de Control Interno.</a:t>
              </a:r>
              <a:endParaRPr kumimoji="0" lang="es-ES" sz="1600" b="0" i="0" u="none" strike="noStrike" kern="1400" cap="none" spc="100" normalizeH="0" baseline="0" noProof="0" dirty="0">
                <a:ln>
                  <a:noFill/>
                </a:ln>
                <a:solidFill>
                  <a:srgbClr val="595959"/>
                </a:solidFill>
                <a:effectLst/>
                <a:uLnTx/>
                <a:uFillTx/>
                <a:latin typeface="Arial Narrow"/>
                <a:ea typeface="+mn-ea"/>
                <a:cs typeface="Arial Narrow"/>
                <a:sym typeface="Arial"/>
              </a:endParaRPr>
            </a:p>
          </p:txBody>
        </p:sp>
        <p:pic>
          <p:nvPicPr>
            <p:cNvPr id="42" name="Imagen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0091" y="1593677"/>
              <a:ext cx="1087663" cy="737399"/>
            </a:xfrm>
            <a:prstGeom prst="rect">
              <a:avLst/>
            </a:prstGeom>
          </p:spPr>
        </p:pic>
      </p:grpSp>
      <p:pic>
        <p:nvPicPr>
          <p:cNvPr id="3" name="Imagen 2">
            <a:extLst>
              <a:ext uri="{FF2B5EF4-FFF2-40B4-BE49-F238E27FC236}">
                <a16:creationId xmlns:a16="http://schemas.microsoft.com/office/drawing/2014/main" xmlns="" id="{8EEB4B40-271F-429A-8A15-2A6813346126}"/>
              </a:ext>
            </a:extLst>
          </p:cNvPr>
          <p:cNvPicPr>
            <a:picLocks noChangeAspect="1"/>
          </p:cNvPicPr>
          <p:nvPr/>
        </p:nvPicPr>
        <p:blipFill>
          <a:blip r:embed="rId7"/>
          <a:stretch>
            <a:fillRect/>
          </a:stretch>
        </p:blipFill>
        <p:spPr>
          <a:xfrm>
            <a:off x="0" y="822056"/>
            <a:ext cx="916096" cy="742692"/>
          </a:xfrm>
          <a:prstGeom prst="rect">
            <a:avLst/>
          </a:prstGeom>
        </p:spPr>
      </p:pic>
    </p:spTree>
    <p:extLst>
      <p:ext uri="{BB962C8B-B14F-4D97-AF65-F5344CB8AC3E}">
        <p14:creationId xmlns:p14="http://schemas.microsoft.com/office/powerpoint/2010/main" val="4928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26975" y="384752"/>
            <a:ext cx="12165025" cy="6473248"/>
            <a:chOff x="26974" y="360391"/>
            <a:chExt cx="12165025" cy="6473248"/>
          </a:xfrm>
        </p:grpSpPr>
        <p:pic>
          <p:nvPicPr>
            <p:cNvPr id="3" name="Imagen 2"/>
            <p:cNvPicPr>
              <a:picLocks noChangeAspect="1"/>
            </p:cNvPicPr>
            <p:nvPr/>
          </p:nvPicPr>
          <p:blipFill>
            <a:blip r:embed="rId3"/>
            <a:stretch>
              <a:fillRect/>
            </a:stretch>
          </p:blipFill>
          <p:spPr>
            <a:xfrm>
              <a:off x="2978036" y="1461704"/>
              <a:ext cx="6391275" cy="5038725"/>
            </a:xfrm>
            <a:prstGeom prst="rect">
              <a:avLst/>
            </a:prstGeom>
          </p:spPr>
        </p:pic>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8" name="Rectángulo 7">
              <a:extLst>
                <a:ext uri="{FF2B5EF4-FFF2-40B4-BE49-F238E27FC236}">
                  <a16:creationId xmlns:a16="http://schemas.microsoft.com/office/drawing/2014/main" xmlns="" id="{02CD2552-566D-4547-984A-46421F347AB0}"/>
                </a:ext>
              </a:extLst>
            </p:cNvPr>
            <p:cNvSpPr/>
            <p:nvPr/>
          </p:nvSpPr>
          <p:spPr>
            <a:xfrm>
              <a:off x="750448" y="6556640"/>
              <a:ext cx="599989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rPr>
                <a:t>Fuente: IIA - Más allá del aseguramiento, el auditor interno como asesor de confianza. 2017</a:t>
              </a:r>
              <a:endParaRPr kumimoji="0" lang="es-CO"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endParaRPr>
            </a:p>
          </p:txBody>
        </p:sp>
        <p:sp>
          <p:nvSpPr>
            <p:cNvPr id="4" name="Abrir llave 3"/>
            <p:cNvSpPr/>
            <p:nvPr/>
          </p:nvSpPr>
          <p:spPr>
            <a:xfrm>
              <a:off x="2702257" y="4612943"/>
              <a:ext cx="183853" cy="1787857"/>
            </a:xfrm>
            <a:prstGeom prst="leftBrace">
              <a:avLst/>
            </a:prstGeom>
            <a:ln>
              <a:solidFill>
                <a:srgbClr val="E5661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73763"/>
                </a:solidFill>
                <a:effectLst/>
                <a:uLnTx/>
                <a:uFillTx/>
                <a:latin typeface="Arial"/>
                <a:ea typeface="+mn-ea"/>
                <a:cs typeface="+mn-cs"/>
              </a:endParaRPr>
            </a:p>
          </p:txBody>
        </p:sp>
        <p:sp>
          <p:nvSpPr>
            <p:cNvPr id="5" name="Rectángulo 4"/>
            <p:cNvSpPr/>
            <p:nvPr/>
          </p:nvSpPr>
          <p:spPr>
            <a:xfrm>
              <a:off x="411478" y="5182737"/>
              <a:ext cx="219885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707173"/>
                  </a:solidFill>
                  <a:effectLst/>
                  <a:uLnTx/>
                  <a:uFillTx/>
                  <a:latin typeface="Arial Narrow" panose="020B0606020202030204" pitchFamily="34" charset="0"/>
                  <a:ea typeface="+mn-ea"/>
                  <a:cs typeface="+mn-cs"/>
                </a:rPr>
                <a:t>Capacidades de los Auditores Internos</a:t>
              </a:r>
              <a:endParaRPr kumimoji="0" lang="es-CO" sz="18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
          <p:nvSpPr>
            <p:cNvPr id="11" name="Abrir llave 10"/>
            <p:cNvSpPr/>
            <p:nvPr/>
          </p:nvSpPr>
          <p:spPr>
            <a:xfrm rot="10800000">
              <a:off x="8939276" y="4612942"/>
              <a:ext cx="218365" cy="1698433"/>
            </a:xfrm>
            <a:prstGeom prst="leftBrace">
              <a:avLst/>
            </a:prstGeom>
            <a:ln>
              <a:solidFill>
                <a:srgbClr val="E5661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73763"/>
                </a:solidFill>
                <a:effectLst/>
                <a:uLnTx/>
                <a:uFillTx/>
                <a:latin typeface="Arial"/>
                <a:ea typeface="+mn-ea"/>
                <a:cs typeface="+mn-cs"/>
              </a:endParaRPr>
            </a:p>
          </p:txBody>
        </p:sp>
        <p:sp>
          <p:nvSpPr>
            <p:cNvPr id="12" name="Rectángulo 11"/>
            <p:cNvSpPr/>
            <p:nvPr/>
          </p:nvSpPr>
          <p:spPr>
            <a:xfrm>
              <a:off x="9250089" y="5281515"/>
              <a:ext cx="210426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707173"/>
                  </a:solidFill>
                  <a:effectLst/>
                  <a:uLnTx/>
                  <a:uFillTx/>
                  <a:latin typeface="Arial Narrow" panose="020B0606020202030204" pitchFamily="34" charset="0"/>
                  <a:ea typeface="+mn-ea"/>
                  <a:cs typeface="+mn-cs"/>
                </a:rPr>
                <a:t>Mecanismos para fortalecer al equipo</a:t>
              </a:r>
              <a:endParaRPr kumimoji="0" lang="es-CO" sz="18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
          <p:nvSpPr>
            <p:cNvPr id="14" name="Rectángulo 13"/>
            <p:cNvSpPr/>
            <p:nvPr/>
          </p:nvSpPr>
          <p:spPr>
            <a:xfrm>
              <a:off x="5176888" y="5665044"/>
              <a:ext cx="19244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707173"/>
                  </a:solidFill>
                  <a:effectLst/>
                  <a:uLnTx/>
                  <a:uFillTx/>
                  <a:latin typeface="Arial Narrow" panose="020B0606020202030204" pitchFamily="34" charset="0"/>
                  <a:ea typeface="+mn-ea"/>
                  <a:cs typeface="+mn-cs"/>
                </a:rPr>
                <a:t>Análisis del equipo y su organización</a:t>
              </a:r>
              <a:endParaRPr kumimoji="0" lang="es-CO" sz="18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
          <p:nvSpPr>
            <p:cNvPr id="15" name="CuadroTexto 14">
              <a:extLst>
                <a:ext uri="{FF2B5EF4-FFF2-40B4-BE49-F238E27FC236}">
                  <a16:creationId xmlns:a16="http://schemas.microsoft.com/office/drawing/2014/main" xmlns="" id="{1C8ECAD8-730C-4BAC-AA0D-655025D00DC5}"/>
                </a:ext>
              </a:extLst>
            </p:cNvPr>
            <p:cNvSpPr txBox="1"/>
            <p:nvPr/>
          </p:nvSpPr>
          <p:spPr>
            <a:xfrm>
              <a:off x="1510904" y="885791"/>
              <a:ext cx="8282801" cy="707886"/>
            </a:xfrm>
            <a:prstGeom prst="rect">
              <a:avLst/>
            </a:prstGeom>
            <a:noFill/>
          </p:spPr>
          <p:txBody>
            <a:bodyPr wrap="square" rtlCol="0">
              <a:spAutoFit/>
            </a:bodyPr>
            <a:lstStyle>
              <a:defPPr>
                <a:defRPr lang="es-ES_tradnl"/>
              </a:defPPr>
              <a:lvl1pPr algn="ctr">
                <a:defRPr sz="2000" b="1">
                  <a:latin typeface="Work Sans" panose="020B060402020202020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Fortalecimiento capacidades Oficina de Control Interno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para llegar a ser Asesor Estratégico</a:t>
              </a:r>
            </a:p>
          </p:txBody>
        </p:sp>
        <p:grpSp>
          <p:nvGrpSpPr>
            <p:cNvPr id="9" name="Grupo 8"/>
            <p:cNvGrpSpPr/>
            <p:nvPr/>
          </p:nvGrpSpPr>
          <p:grpSpPr>
            <a:xfrm>
              <a:off x="5420926" y="4690989"/>
              <a:ext cx="3593801" cy="1620387"/>
              <a:chOff x="5420926" y="4612943"/>
              <a:chExt cx="3593801" cy="1620387"/>
            </a:xfrm>
          </p:grpSpPr>
          <p:sp>
            <p:nvSpPr>
              <p:cNvPr id="13" name="Abrir llave 12"/>
              <p:cNvSpPr/>
              <p:nvPr/>
            </p:nvSpPr>
            <p:spPr>
              <a:xfrm rot="16200000">
                <a:off x="5908957" y="4845081"/>
                <a:ext cx="345580" cy="1321642"/>
              </a:xfrm>
              <a:prstGeom prst="leftBrace">
                <a:avLst/>
              </a:prstGeom>
              <a:ln>
                <a:solidFill>
                  <a:srgbClr val="E5661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73763"/>
                  </a:solidFill>
                  <a:effectLst/>
                  <a:uLnTx/>
                  <a:uFillTx/>
                  <a:latin typeface="Arial"/>
                  <a:ea typeface="+mn-ea"/>
                  <a:cs typeface="+mn-cs"/>
                </a:endParaRPr>
              </a:p>
            </p:txBody>
          </p:sp>
          <p:pic>
            <p:nvPicPr>
              <p:cNvPr id="21" name="Imagen 20"/>
              <p:cNvPicPr>
                <a:picLocks noChangeAspect="1"/>
              </p:cNvPicPr>
              <p:nvPr/>
            </p:nvPicPr>
            <p:blipFill rotWithShape="1">
              <a:blip r:embed="rId3"/>
              <a:srcRect l="69547" t="64054" b="10068"/>
              <a:stretch/>
            </p:blipFill>
            <p:spPr>
              <a:xfrm>
                <a:off x="7535643" y="4976029"/>
                <a:ext cx="1479084" cy="1257301"/>
              </a:xfrm>
              <a:prstGeom prst="rect">
                <a:avLst/>
              </a:prstGeom>
            </p:spPr>
          </p:pic>
          <p:pic>
            <p:nvPicPr>
              <p:cNvPr id="22" name="Imagen 21"/>
              <p:cNvPicPr>
                <a:picLocks noChangeAspect="1"/>
              </p:cNvPicPr>
              <p:nvPr/>
            </p:nvPicPr>
            <p:blipFill rotWithShape="1">
              <a:blip r:embed="rId3"/>
              <a:srcRect l="68667" t="89400" r="2806" b="3200"/>
              <a:stretch/>
            </p:blipFill>
            <p:spPr>
              <a:xfrm>
                <a:off x="7486351" y="4612943"/>
                <a:ext cx="1528375" cy="372861"/>
              </a:xfrm>
              <a:prstGeom prst="rect">
                <a:avLst/>
              </a:prstGeom>
            </p:spPr>
          </p:pic>
        </p:grpSp>
      </p:grpSp>
      <p:pic>
        <p:nvPicPr>
          <p:cNvPr id="28" name="Imagen 27">
            <a:extLst>
              <a:ext uri="{FF2B5EF4-FFF2-40B4-BE49-F238E27FC236}">
                <a16:creationId xmlns:a16="http://schemas.microsoft.com/office/drawing/2014/main" xmlns="" id="{C7DC3B91-DAFA-4D78-A9AA-3CC3ADAA202C}"/>
              </a:ext>
            </a:extLst>
          </p:cNvPr>
          <p:cNvPicPr>
            <a:picLocks noChangeAspect="1"/>
          </p:cNvPicPr>
          <p:nvPr/>
        </p:nvPicPr>
        <p:blipFill>
          <a:blip r:embed="rId4"/>
          <a:stretch>
            <a:fillRect/>
          </a:stretch>
        </p:blipFill>
        <p:spPr>
          <a:xfrm>
            <a:off x="0" y="822056"/>
            <a:ext cx="916096" cy="742692"/>
          </a:xfrm>
          <a:prstGeom prst="rect">
            <a:avLst/>
          </a:prstGeom>
        </p:spPr>
      </p:pic>
    </p:spTree>
    <p:extLst>
      <p:ext uri="{BB962C8B-B14F-4D97-AF65-F5344CB8AC3E}">
        <p14:creationId xmlns:p14="http://schemas.microsoft.com/office/powerpoint/2010/main" val="2837261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2" name="Rectángulo 1"/>
          <p:cNvSpPr/>
          <p:nvPr/>
        </p:nvSpPr>
        <p:spPr>
          <a:xfrm>
            <a:off x="2186995" y="896148"/>
            <a:ext cx="9836321" cy="12464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srgbClr val="073763"/>
                </a:solidFill>
                <a:effectLst/>
                <a:uLnTx/>
                <a:uFillTx/>
                <a:latin typeface="Work Sans" panose="020B0604020202020204"/>
                <a:ea typeface="+mn-ea"/>
                <a:cs typeface="+mn-cs"/>
              </a:rPr>
              <a:t>Este rol articula la </a:t>
            </a:r>
            <a:r>
              <a:rPr kumimoji="0" lang="es-MX" sz="1500" b="0" i="0" u="none" strike="noStrike" kern="1200" cap="none" spc="0" normalizeH="0" baseline="0" noProof="0" dirty="0">
                <a:ln>
                  <a:noFill/>
                </a:ln>
                <a:solidFill>
                  <a:srgbClr val="E5661D"/>
                </a:solidFill>
                <a:effectLst/>
                <a:uLnTx/>
                <a:uFillTx/>
                <a:latin typeface="Work Sans" panose="020B0604020202020204"/>
                <a:ea typeface="+mn-ea"/>
                <a:cs typeface="+mn-cs"/>
              </a:rPr>
              <a:t>asesoría y acompañamiento</a:t>
            </a:r>
            <a:r>
              <a:rPr kumimoji="0" lang="es-MX" sz="1500" b="0" i="0" u="none" strike="noStrike" kern="1200" cap="none" spc="0" normalizeH="0" baseline="0" noProof="0" dirty="0">
                <a:ln>
                  <a:noFill/>
                </a:ln>
                <a:solidFill>
                  <a:srgbClr val="073763"/>
                </a:solidFill>
                <a:effectLst/>
                <a:uLnTx/>
                <a:uFillTx/>
                <a:latin typeface="Work Sans" panose="020B0604020202020204"/>
                <a:ea typeface="+mn-ea"/>
                <a:cs typeface="+mn-cs"/>
              </a:rPr>
              <a:t>, con el fomento de la cultura del control. Se espera con este rol que generen conocimiento adoptando un papel más activo en la sensibilización y la recomendación de mejoras significativas en temas de control interno y en particular, en la </a:t>
            </a:r>
            <a:r>
              <a:rPr kumimoji="0" lang="es-MX" sz="1500" b="0" i="0" u="none" strike="noStrike" kern="1200" cap="none" spc="0" normalizeH="0" baseline="0" noProof="0" dirty="0">
                <a:ln>
                  <a:noFill/>
                </a:ln>
                <a:solidFill>
                  <a:srgbClr val="E5661D"/>
                </a:solidFill>
                <a:effectLst/>
                <a:uLnTx/>
                <a:uFillTx/>
                <a:latin typeface="Work Sans" panose="020B0604020202020204"/>
                <a:ea typeface="+mn-ea"/>
                <a:cs typeface="+mn-cs"/>
              </a:rPr>
              <a:t>gestión del riesgo</a:t>
            </a:r>
            <a:r>
              <a:rPr kumimoji="0" lang="es-MX" sz="1500" b="0" i="0" u="none" strike="noStrike" kern="1200" cap="none" spc="0" normalizeH="0" baseline="0" noProof="0" dirty="0">
                <a:ln>
                  <a:noFill/>
                </a:ln>
                <a:solidFill>
                  <a:srgbClr val="073763"/>
                </a:solidFill>
                <a:effectLst/>
                <a:uLnTx/>
                <a:uFillTx/>
                <a:latin typeface="Work Sans" panose="020B0604020202020204"/>
                <a:ea typeface="+mn-ea"/>
                <a:cs typeface="+mn-cs"/>
              </a:rPr>
              <a:t>. De igual forma, en este rol las unidades aportan </a:t>
            </a:r>
            <a:r>
              <a:rPr kumimoji="0" lang="es-MX" sz="1500" b="0" i="0" u="none" strike="noStrike" kern="1200" cap="none" spc="0" normalizeH="0" baseline="0" noProof="0" dirty="0">
                <a:ln>
                  <a:noFill/>
                </a:ln>
                <a:solidFill>
                  <a:srgbClr val="E5661D"/>
                </a:solidFill>
                <a:effectLst/>
                <a:uLnTx/>
                <a:uFillTx/>
                <a:latin typeface="Work Sans" panose="020B0604020202020204"/>
                <a:ea typeface="+mn-ea"/>
                <a:cs typeface="+mn-cs"/>
              </a:rPr>
              <a:t>análisis y perspectivas </a:t>
            </a:r>
            <a:r>
              <a:rPr kumimoji="0" lang="es-MX" sz="1500" b="0" i="0" u="none" strike="noStrike" kern="1200" cap="none" spc="0" normalizeH="0" baseline="0" noProof="0" dirty="0">
                <a:ln>
                  <a:noFill/>
                </a:ln>
                <a:solidFill>
                  <a:srgbClr val="073763"/>
                </a:solidFill>
                <a:effectLst/>
                <a:uLnTx/>
                <a:uFillTx/>
                <a:latin typeface="Work Sans" panose="020B0604020202020204"/>
                <a:ea typeface="+mn-ea"/>
                <a:cs typeface="+mn-cs"/>
              </a:rPr>
              <a:t>sobre las causas de los problemas identificados en la auditoría, para recomendar a los líderes de proceso a adoptar las medidas para resolver de fondo situaciones recurrentes.</a:t>
            </a:r>
            <a:endParaRPr kumimoji="0" lang="es-CO"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cxnSp>
        <p:nvCxnSpPr>
          <p:cNvPr id="16" name="Straight Connector 115">
            <a:extLst>
              <a:ext uri="{FF2B5EF4-FFF2-40B4-BE49-F238E27FC236}">
                <a16:creationId xmlns:a16="http://schemas.microsoft.com/office/drawing/2014/main" xmlns="" id="{6D6525E3-72CB-40E0-8EAF-457526F59CA5}"/>
              </a:ext>
            </a:extLst>
          </p:cNvPr>
          <p:cNvCxnSpPr/>
          <p:nvPr/>
        </p:nvCxnSpPr>
        <p:spPr>
          <a:xfrm flipV="1">
            <a:off x="-72576" y="2193677"/>
            <a:ext cx="12366171" cy="9855"/>
          </a:xfrm>
          <a:prstGeom prst="line">
            <a:avLst/>
          </a:prstGeom>
          <a:noFill/>
          <a:ln w="28575" cap="flat" cmpd="sng" algn="ctr">
            <a:solidFill>
              <a:srgbClr val="1B527B">
                <a:alpha val="50000"/>
              </a:srgbClr>
            </a:solidFill>
            <a:prstDash val="solid"/>
            <a:miter lim="800000"/>
          </a:ln>
          <a:effectLst/>
        </p:spPr>
      </p:cxnSp>
      <p:grpSp>
        <p:nvGrpSpPr>
          <p:cNvPr id="23" name="Group 89">
            <a:extLst>
              <a:ext uri="{FF2B5EF4-FFF2-40B4-BE49-F238E27FC236}">
                <a16:creationId xmlns:a16="http://schemas.microsoft.com/office/drawing/2014/main" xmlns="" id="{BBF17F9E-3A27-4BA5-B99C-A4947907A324}"/>
              </a:ext>
            </a:extLst>
          </p:cNvPr>
          <p:cNvGrpSpPr/>
          <p:nvPr/>
        </p:nvGrpSpPr>
        <p:grpSpPr>
          <a:xfrm>
            <a:off x="213553" y="2033534"/>
            <a:ext cx="1706799" cy="728809"/>
            <a:chOff x="929805" y="4201624"/>
            <a:chExt cx="1384300" cy="548177"/>
          </a:xfrm>
        </p:grpSpPr>
        <p:sp>
          <p:nvSpPr>
            <p:cNvPr id="24" name="Freeform 11">
              <a:extLst>
                <a:ext uri="{FF2B5EF4-FFF2-40B4-BE49-F238E27FC236}">
                  <a16:creationId xmlns:a16="http://schemas.microsoft.com/office/drawing/2014/main" xmlns="" id="{FE1F2AE7-DFFA-4B74-A16E-AE1BD6C80D49}"/>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5" name="Group 4">
              <a:extLst>
                <a:ext uri="{FF2B5EF4-FFF2-40B4-BE49-F238E27FC236}">
                  <a16:creationId xmlns:a16="http://schemas.microsoft.com/office/drawing/2014/main" xmlns="" id="{A1288DA1-6288-4996-88CF-74270D8DB3F7}"/>
                </a:ext>
              </a:extLst>
            </p:cNvPr>
            <p:cNvGrpSpPr>
              <a:grpSpLocks noChangeAspect="1"/>
            </p:cNvGrpSpPr>
            <p:nvPr/>
          </p:nvGrpSpPr>
          <p:grpSpPr bwMode="auto">
            <a:xfrm>
              <a:off x="929805" y="4201624"/>
              <a:ext cx="1384300" cy="333375"/>
              <a:chOff x="3404" y="2519"/>
              <a:chExt cx="872" cy="210"/>
            </a:xfrm>
          </p:grpSpPr>
          <p:sp>
            <p:nvSpPr>
              <p:cNvPr id="26" name="Freeform 5">
                <a:extLst>
                  <a:ext uri="{FF2B5EF4-FFF2-40B4-BE49-F238E27FC236}">
                    <a16:creationId xmlns:a16="http://schemas.microsoft.com/office/drawing/2014/main" xmlns="" id="{6E42859F-DEE4-419D-ADBF-E98CEA3EFA69}"/>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7" name="Freeform 6">
                <a:extLst>
                  <a:ext uri="{FF2B5EF4-FFF2-40B4-BE49-F238E27FC236}">
                    <a16:creationId xmlns:a16="http://schemas.microsoft.com/office/drawing/2014/main" xmlns="" id="{9C125AFA-80BB-4497-9302-CB9BDC86A9CF}"/>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 name="Freeform 7">
                <a:extLst>
                  <a:ext uri="{FF2B5EF4-FFF2-40B4-BE49-F238E27FC236}">
                    <a16:creationId xmlns:a16="http://schemas.microsoft.com/office/drawing/2014/main" xmlns="" id="{566A6F5A-0017-49E1-80BE-BA8392065720}"/>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grpSp>
        <p:nvGrpSpPr>
          <p:cNvPr id="9" name="Grupo 8">
            <a:extLst>
              <a:ext uri="{FF2B5EF4-FFF2-40B4-BE49-F238E27FC236}">
                <a16:creationId xmlns:a16="http://schemas.microsoft.com/office/drawing/2014/main" xmlns="" id="{8953687F-A564-4A1F-BE82-7820C166CB85}"/>
              </a:ext>
            </a:extLst>
          </p:cNvPr>
          <p:cNvGrpSpPr/>
          <p:nvPr/>
        </p:nvGrpSpPr>
        <p:grpSpPr>
          <a:xfrm>
            <a:off x="213553" y="761658"/>
            <a:ext cx="1706799" cy="1252095"/>
            <a:chOff x="213553" y="761658"/>
            <a:chExt cx="1706799" cy="1252095"/>
          </a:xfrm>
        </p:grpSpPr>
        <p:grpSp>
          <p:nvGrpSpPr>
            <p:cNvPr id="3" name="16 Grupo"/>
            <p:cNvGrpSpPr/>
            <p:nvPr/>
          </p:nvGrpSpPr>
          <p:grpSpPr>
            <a:xfrm>
              <a:off x="213553" y="1041616"/>
              <a:ext cx="1706799" cy="972137"/>
              <a:chOff x="1292766" y="5648301"/>
              <a:chExt cx="1706799" cy="972137"/>
            </a:xfrm>
          </p:grpSpPr>
          <p:sp>
            <p:nvSpPr>
              <p:cNvPr id="4" name="CuadroTexto 35"/>
              <p:cNvSpPr txBox="1"/>
              <p:nvPr/>
            </p:nvSpPr>
            <p:spPr>
              <a:xfrm>
                <a:off x="1292766" y="6097218"/>
                <a:ext cx="170679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Work Sans" panose="020B0604020202020204"/>
                    <a:ea typeface="+mn-ea"/>
                    <a:cs typeface="+mn-cs"/>
                  </a:rPr>
                  <a:t>Enfoque hacia la prevención</a:t>
                </a:r>
              </a:p>
            </p:txBody>
          </p:sp>
          <p:sp>
            <p:nvSpPr>
              <p:cNvPr id="5"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2</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31" name="Imagen 3">
              <a:extLst>
                <a:ext uri="{FF2B5EF4-FFF2-40B4-BE49-F238E27FC236}">
                  <a16:creationId xmlns:a16="http://schemas.microsoft.com/office/drawing/2014/main" xmlns="" id="{0BDC326B-FA75-4579-BFAF-2BF418FC6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34" y="761658"/>
              <a:ext cx="1345218" cy="808918"/>
            </a:xfrm>
            <a:prstGeom prst="rect">
              <a:avLst/>
            </a:prstGeom>
          </p:spPr>
        </p:pic>
      </p:grpSp>
      <p:sp>
        <p:nvSpPr>
          <p:cNvPr id="6" name="Rectángulo 5">
            <a:extLst>
              <a:ext uri="{FF2B5EF4-FFF2-40B4-BE49-F238E27FC236}">
                <a16:creationId xmlns:a16="http://schemas.microsoft.com/office/drawing/2014/main" xmlns="" id="{CCA80BC2-CDCE-46D5-A578-2DBEDAF7B903}"/>
              </a:ext>
            </a:extLst>
          </p:cNvPr>
          <p:cNvSpPr/>
          <p:nvPr/>
        </p:nvSpPr>
        <p:spPr>
          <a:xfrm>
            <a:off x="96107" y="6556640"/>
            <a:ext cx="599989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rPr>
              <a:t>Fuente: IIA - Más allá del aseguramiento, el auditor interno como asesor de confianza. 2017</a:t>
            </a:r>
            <a:endParaRPr kumimoji="0" lang="es-CO" sz="1200" b="0" i="0" u="none" strike="noStrike" kern="1200" cap="none" spc="0" normalizeH="0" baseline="0" noProof="0" dirty="0">
              <a:ln>
                <a:noFill/>
              </a:ln>
              <a:solidFill>
                <a:srgbClr val="073763"/>
              </a:solidFill>
              <a:effectLst/>
              <a:uLnTx/>
              <a:uFillTx/>
              <a:latin typeface="Arial Narrow" panose="020B0606020202030204" pitchFamily="34" charset="0"/>
              <a:ea typeface="+mn-ea"/>
              <a:cs typeface="+mn-cs"/>
            </a:endParaRPr>
          </a:p>
        </p:txBody>
      </p:sp>
      <p:sp>
        <p:nvSpPr>
          <p:cNvPr id="7" name="CuadroTexto 6">
            <a:extLst>
              <a:ext uri="{FF2B5EF4-FFF2-40B4-BE49-F238E27FC236}">
                <a16:creationId xmlns:a16="http://schemas.microsoft.com/office/drawing/2014/main" xmlns="" id="{F3F02591-851F-4371-9E01-78E8058D6B6A}"/>
              </a:ext>
            </a:extLst>
          </p:cNvPr>
          <p:cNvSpPr txBox="1"/>
          <p:nvPr/>
        </p:nvSpPr>
        <p:spPr>
          <a:xfrm>
            <a:off x="2347824" y="2701031"/>
            <a:ext cx="9600281" cy="1169551"/>
          </a:xfrm>
          <a:prstGeom prst="rect">
            <a:avLst/>
          </a:prstGeom>
        </p:spPr>
        <p:txBody>
          <a:bodyPr wrap="square">
            <a:spAutoFit/>
          </a:bodyPr>
          <a:lstStyle>
            <a:defPPr>
              <a:defRPr lang="es-ES_tradnl"/>
            </a:defPPr>
            <a:lvl1pPr lvl="0" algn="just" defTabSz="1219170">
              <a:buClr>
                <a:srgbClr val="000000"/>
              </a:buClr>
              <a:defRPr sz="1400" kern="0">
                <a:ln w="0"/>
                <a:solidFill>
                  <a:srgbClr val="333333"/>
                </a:solidFill>
                <a:latin typeface="Work Sans" panose="020B0604020202020204"/>
                <a:cs typeface="Arial"/>
              </a:defRPr>
            </a:lvl1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CO" sz="1400" b="0" i="0" u="none" strike="noStrike" kern="0" cap="none" spc="0" normalizeH="0" baseline="0" noProof="0" dirty="0">
                <a:ln w="0"/>
                <a:solidFill>
                  <a:srgbClr val="333333"/>
                </a:solidFill>
                <a:effectLst/>
                <a:uLnTx/>
                <a:uFillTx/>
                <a:latin typeface="Work Sans" panose="020B0604020202020204"/>
                <a:ea typeface="+mn-ea"/>
                <a:cs typeface="Arial"/>
              </a:rPr>
              <a:t>La asesoría es una actividad mediante la cual se le brinda el apoyo necesario a los líderes de procesos y sus equipos que así lo requieran, se basa en el conocimiento y experiencia del Jefe de Control Interno y su equipo, conlleva la emisión de recomendaciones metodológicas, con una visión enfocada en controles. Para su desarrollo se requiere incluirlo en el Plan Anual que permita establecer objetivo, alcance y actividades a desarrollar en coordinación con la Oficina de Planeación y otras instancias (según corresponda). </a:t>
            </a:r>
          </a:p>
        </p:txBody>
      </p:sp>
      <p:grpSp>
        <p:nvGrpSpPr>
          <p:cNvPr id="37" name="Grupo 36">
            <a:extLst>
              <a:ext uri="{FF2B5EF4-FFF2-40B4-BE49-F238E27FC236}">
                <a16:creationId xmlns:a16="http://schemas.microsoft.com/office/drawing/2014/main" xmlns="" id="{32B33FC4-C867-4D22-8912-6FB134C19BCF}"/>
              </a:ext>
            </a:extLst>
          </p:cNvPr>
          <p:cNvGrpSpPr/>
          <p:nvPr/>
        </p:nvGrpSpPr>
        <p:grpSpPr>
          <a:xfrm>
            <a:off x="1576712" y="2968989"/>
            <a:ext cx="816148" cy="628887"/>
            <a:chOff x="545593" y="3385822"/>
            <a:chExt cx="612111" cy="471665"/>
          </a:xfrm>
        </p:grpSpPr>
        <p:pic>
          <p:nvPicPr>
            <p:cNvPr id="46" name="Imagen 9">
              <a:extLst>
                <a:ext uri="{FF2B5EF4-FFF2-40B4-BE49-F238E27FC236}">
                  <a16:creationId xmlns:a16="http://schemas.microsoft.com/office/drawing/2014/main" xmlns="" id="{DDCAA7AF-8AA9-474C-A30A-B57ECDB5A1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n 46">
              <a:extLst>
                <a:ext uri="{FF2B5EF4-FFF2-40B4-BE49-F238E27FC236}">
                  <a16:creationId xmlns:a16="http://schemas.microsoft.com/office/drawing/2014/main" xmlns="" id="{141ADC90-E3E7-43FA-8771-8DF2FF687E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49" name="Rectángulo 48">
            <a:extLst>
              <a:ext uri="{FF2B5EF4-FFF2-40B4-BE49-F238E27FC236}">
                <a16:creationId xmlns:a16="http://schemas.microsoft.com/office/drawing/2014/main" xmlns="" id="{0750DCA4-BC41-4181-B534-5FA58ABD20B3}"/>
              </a:ext>
            </a:extLst>
          </p:cNvPr>
          <p:cNvSpPr/>
          <p:nvPr/>
        </p:nvSpPr>
        <p:spPr>
          <a:xfrm>
            <a:off x="-1" y="5047636"/>
            <a:ext cx="12191999" cy="489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0" name="Grupo 10">
            <a:extLst>
              <a:ext uri="{FF2B5EF4-FFF2-40B4-BE49-F238E27FC236}">
                <a16:creationId xmlns:a16="http://schemas.microsoft.com/office/drawing/2014/main" xmlns="" id="{9909BE41-38C9-4B30-98E1-DB1458CC841C}"/>
              </a:ext>
            </a:extLst>
          </p:cNvPr>
          <p:cNvGrpSpPr/>
          <p:nvPr/>
        </p:nvGrpSpPr>
        <p:grpSpPr>
          <a:xfrm>
            <a:off x="2353070" y="4828076"/>
            <a:ext cx="929005" cy="929005"/>
            <a:chOff x="995881" y="2289320"/>
            <a:chExt cx="929005" cy="929005"/>
          </a:xfrm>
        </p:grpSpPr>
        <p:sp>
          <p:nvSpPr>
            <p:cNvPr id="51" name="Elipse 50">
              <a:extLst>
                <a:ext uri="{FF2B5EF4-FFF2-40B4-BE49-F238E27FC236}">
                  <a16:creationId xmlns:a16="http://schemas.microsoft.com/office/drawing/2014/main" xmlns="" id="{819F257B-B5DE-4592-B6F6-87B449C54704}"/>
                </a:ext>
              </a:extLst>
            </p:cNvPr>
            <p:cNvSpPr/>
            <p:nvPr/>
          </p:nvSpPr>
          <p:spPr>
            <a:xfrm>
              <a:off x="995881" y="2289320"/>
              <a:ext cx="929005" cy="929005"/>
            </a:xfrm>
            <a:prstGeom prst="ellipse">
              <a:avLst/>
            </a:prstGeom>
            <a:solidFill>
              <a:schemeClr val="bg1"/>
            </a:solidFill>
            <a:ln>
              <a:solidFill>
                <a:srgbClr val="FF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ángulo 51">
              <a:extLst>
                <a:ext uri="{FF2B5EF4-FFF2-40B4-BE49-F238E27FC236}">
                  <a16:creationId xmlns:a16="http://schemas.microsoft.com/office/drawing/2014/main" xmlns="" id="{1D99EA2F-06BB-43AD-BD01-784AFE1C5AE0}"/>
                </a:ext>
              </a:extLst>
            </p:cNvPr>
            <p:cNvSpPr/>
            <p:nvPr/>
          </p:nvSpPr>
          <p:spPr>
            <a:xfrm>
              <a:off x="1282406" y="2392383"/>
              <a:ext cx="355954"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4000" b="1" i="0" u="none" strike="noStrike" kern="0" cap="none" spc="0" normalizeH="0" baseline="0" noProof="0" dirty="0">
                  <a:ln>
                    <a:noFill/>
                  </a:ln>
                  <a:solidFill>
                    <a:srgbClr val="002060"/>
                  </a:solidFill>
                  <a:effectLst/>
                  <a:uLnTx/>
                  <a:uFillTx/>
                  <a:latin typeface="Arial"/>
                  <a:ea typeface="+mn-ea"/>
                  <a:cs typeface="Arial"/>
                  <a:sym typeface="Work Sans Light"/>
                </a:rPr>
                <a:t>1</a:t>
              </a:r>
            </a:p>
          </p:txBody>
        </p:sp>
      </p:grpSp>
      <p:grpSp>
        <p:nvGrpSpPr>
          <p:cNvPr id="53" name="Grupo 8">
            <a:extLst>
              <a:ext uri="{FF2B5EF4-FFF2-40B4-BE49-F238E27FC236}">
                <a16:creationId xmlns:a16="http://schemas.microsoft.com/office/drawing/2014/main" xmlns="" id="{049843AA-8B55-40E8-9761-36E398FDE62B}"/>
              </a:ext>
            </a:extLst>
          </p:cNvPr>
          <p:cNvGrpSpPr/>
          <p:nvPr/>
        </p:nvGrpSpPr>
        <p:grpSpPr>
          <a:xfrm>
            <a:off x="4437785" y="4828076"/>
            <a:ext cx="929005" cy="929005"/>
            <a:chOff x="2697932" y="2298373"/>
            <a:chExt cx="929005" cy="929005"/>
          </a:xfrm>
        </p:grpSpPr>
        <p:sp>
          <p:nvSpPr>
            <p:cNvPr id="54" name="Elipse 53">
              <a:extLst>
                <a:ext uri="{FF2B5EF4-FFF2-40B4-BE49-F238E27FC236}">
                  <a16:creationId xmlns:a16="http://schemas.microsoft.com/office/drawing/2014/main" xmlns="" id="{62E4A16E-997B-49FC-911C-3EC1F7DCDE6A}"/>
                </a:ext>
              </a:extLst>
            </p:cNvPr>
            <p:cNvSpPr/>
            <p:nvPr/>
          </p:nvSpPr>
          <p:spPr>
            <a:xfrm>
              <a:off x="2697932" y="2298373"/>
              <a:ext cx="929005" cy="929005"/>
            </a:xfrm>
            <a:prstGeom prst="ellipse">
              <a:avLst/>
            </a:prstGeom>
            <a:solidFill>
              <a:schemeClr val="bg1"/>
            </a:solidFill>
            <a:ln>
              <a:solidFill>
                <a:srgbClr val="FF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ángulo 54">
              <a:extLst>
                <a:ext uri="{FF2B5EF4-FFF2-40B4-BE49-F238E27FC236}">
                  <a16:creationId xmlns:a16="http://schemas.microsoft.com/office/drawing/2014/main" xmlns="" id="{0EA2DE5E-2AF2-4D43-9D90-649596865E95}"/>
                </a:ext>
              </a:extLst>
            </p:cNvPr>
            <p:cNvSpPr/>
            <p:nvPr/>
          </p:nvSpPr>
          <p:spPr>
            <a:xfrm>
              <a:off x="2984457" y="2401436"/>
              <a:ext cx="355954"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4000" b="1" i="0" u="none" strike="noStrike" kern="0" cap="none" spc="0" normalizeH="0" baseline="0" noProof="0" dirty="0">
                  <a:ln>
                    <a:noFill/>
                  </a:ln>
                  <a:solidFill>
                    <a:srgbClr val="002060"/>
                  </a:solidFill>
                  <a:effectLst/>
                  <a:uLnTx/>
                  <a:uFillTx/>
                  <a:latin typeface="Arial"/>
                  <a:ea typeface="+mn-ea"/>
                  <a:cs typeface="Arial"/>
                  <a:sym typeface="Work Sans Light"/>
                </a:rPr>
                <a:t>2</a:t>
              </a:r>
            </a:p>
          </p:txBody>
        </p:sp>
      </p:grpSp>
      <p:grpSp>
        <p:nvGrpSpPr>
          <p:cNvPr id="56" name="Grupo 7">
            <a:extLst>
              <a:ext uri="{FF2B5EF4-FFF2-40B4-BE49-F238E27FC236}">
                <a16:creationId xmlns:a16="http://schemas.microsoft.com/office/drawing/2014/main" xmlns="" id="{043EE812-9C57-4408-BA4F-B69C0EA56F3A}"/>
              </a:ext>
            </a:extLst>
          </p:cNvPr>
          <p:cNvGrpSpPr/>
          <p:nvPr/>
        </p:nvGrpSpPr>
        <p:grpSpPr>
          <a:xfrm>
            <a:off x="6697726" y="4820579"/>
            <a:ext cx="929005" cy="929005"/>
            <a:chOff x="4445251" y="2289319"/>
            <a:chExt cx="929005" cy="929005"/>
          </a:xfrm>
        </p:grpSpPr>
        <p:sp>
          <p:nvSpPr>
            <p:cNvPr id="57" name="Elipse 56">
              <a:extLst>
                <a:ext uri="{FF2B5EF4-FFF2-40B4-BE49-F238E27FC236}">
                  <a16:creationId xmlns:a16="http://schemas.microsoft.com/office/drawing/2014/main" xmlns="" id="{203A20B4-2307-4391-8397-C4DC5E72E4C2}"/>
                </a:ext>
              </a:extLst>
            </p:cNvPr>
            <p:cNvSpPr/>
            <p:nvPr/>
          </p:nvSpPr>
          <p:spPr>
            <a:xfrm>
              <a:off x="4445251" y="2289319"/>
              <a:ext cx="929005" cy="929005"/>
            </a:xfrm>
            <a:prstGeom prst="ellipse">
              <a:avLst/>
            </a:prstGeom>
            <a:solidFill>
              <a:schemeClr val="bg1"/>
            </a:solidFill>
            <a:ln>
              <a:solidFill>
                <a:srgbClr val="FF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Rectángulo 57">
              <a:extLst>
                <a:ext uri="{FF2B5EF4-FFF2-40B4-BE49-F238E27FC236}">
                  <a16:creationId xmlns:a16="http://schemas.microsoft.com/office/drawing/2014/main" xmlns="" id="{FE8BE1CE-541C-4016-898A-152211501B6E}"/>
                </a:ext>
              </a:extLst>
            </p:cNvPr>
            <p:cNvSpPr/>
            <p:nvPr/>
          </p:nvSpPr>
          <p:spPr>
            <a:xfrm>
              <a:off x="4731776" y="2392382"/>
              <a:ext cx="355954"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4000" b="1" i="0" u="none" strike="noStrike" kern="0" cap="none" spc="0" normalizeH="0" baseline="0" noProof="0" dirty="0">
                  <a:ln>
                    <a:noFill/>
                  </a:ln>
                  <a:solidFill>
                    <a:srgbClr val="002060"/>
                  </a:solidFill>
                  <a:effectLst/>
                  <a:uLnTx/>
                  <a:uFillTx/>
                  <a:latin typeface="Arial"/>
                  <a:ea typeface="+mn-ea"/>
                  <a:cs typeface="Arial"/>
                  <a:sym typeface="Work Sans Light"/>
                </a:rPr>
                <a:t>3</a:t>
              </a:r>
            </a:p>
          </p:txBody>
        </p:sp>
      </p:grpSp>
      <p:grpSp>
        <p:nvGrpSpPr>
          <p:cNvPr id="59" name="Grupo 58">
            <a:extLst>
              <a:ext uri="{FF2B5EF4-FFF2-40B4-BE49-F238E27FC236}">
                <a16:creationId xmlns:a16="http://schemas.microsoft.com/office/drawing/2014/main" xmlns="" id="{BBE4037B-019B-488E-B9D3-403AB15555A5}"/>
              </a:ext>
            </a:extLst>
          </p:cNvPr>
          <p:cNvGrpSpPr/>
          <p:nvPr/>
        </p:nvGrpSpPr>
        <p:grpSpPr>
          <a:xfrm>
            <a:off x="8912140" y="4813082"/>
            <a:ext cx="929005" cy="929005"/>
            <a:chOff x="6880633" y="2271212"/>
            <a:chExt cx="929005" cy="929005"/>
          </a:xfrm>
        </p:grpSpPr>
        <p:sp>
          <p:nvSpPr>
            <p:cNvPr id="60" name="Elipse 59">
              <a:extLst>
                <a:ext uri="{FF2B5EF4-FFF2-40B4-BE49-F238E27FC236}">
                  <a16:creationId xmlns:a16="http://schemas.microsoft.com/office/drawing/2014/main" xmlns="" id="{DC947C96-BBA2-4C94-8072-A702885DFE9A}"/>
                </a:ext>
              </a:extLst>
            </p:cNvPr>
            <p:cNvSpPr/>
            <p:nvPr/>
          </p:nvSpPr>
          <p:spPr>
            <a:xfrm>
              <a:off x="6880633" y="2271212"/>
              <a:ext cx="929005" cy="929005"/>
            </a:xfrm>
            <a:prstGeom prst="ellipse">
              <a:avLst/>
            </a:prstGeom>
            <a:solidFill>
              <a:schemeClr val="bg1"/>
            </a:solidFill>
            <a:ln>
              <a:solidFill>
                <a:srgbClr val="FF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ectángulo 60">
              <a:extLst>
                <a:ext uri="{FF2B5EF4-FFF2-40B4-BE49-F238E27FC236}">
                  <a16:creationId xmlns:a16="http://schemas.microsoft.com/office/drawing/2014/main" xmlns="" id="{64E78A19-89C5-43D0-8802-C4DAFFF449F2}"/>
                </a:ext>
              </a:extLst>
            </p:cNvPr>
            <p:cNvSpPr/>
            <p:nvPr/>
          </p:nvSpPr>
          <p:spPr>
            <a:xfrm>
              <a:off x="7170509" y="2381771"/>
              <a:ext cx="355954"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4000" b="1" i="0" u="none" strike="noStrike" kern="0" cap="none" spc="0" normalizeH="0" baseline="0" noProof="0" dirty="0">
                  <a:ln>
                    <a:noFill/>
                  </a:ln>
                  <a:solidFill>
                    <a:srgbClr val="002060"/>
                  </a:solidFill>
                  <a:effectLst/>
                  <a:uLnTx/>
                  <a:uFillTx/>
                  <a:latin typeface="Arial"/>
                  <a:ea typeface="+mn-ea"/>
                  <a:cs typeface="Arial"/>
                  <a:sym typeface="Work Sans Light"/>
                </a:rPr>
                <a:t>4</a:t>
              </a:r>
            </a:p>
          </p:txBody>
        </p:sp>
      </p:grpSp>
      <p:sp>
        <p:nvSpPr>
          <p:cNvPr id="62" name="Rectángulo 61">
            <a:extLst>
              <a:ext uri="{FF2B5EF4-FFF2-40B4-BE49-F238E27FC236}">
                <a16:creationId xmlns:a16="http://schemas.microsoft.com/office/drawing/2014/main" xmlns="" id="{281200F0-3F57-430C-AA93-9F9ADBEE4B01}"/>
              </a:ext>
            </a:extLst>
          </p:cNvPr>
          <p:cNvSpPr/>
          <p:nvPr/>
        </p:nvSpPr>
        <p:spPr>
          <a:xfrm>
            <a:off x="1866508" y="5932500"/>
            <a:ext cx="1901520" cy="276995"/>
          </a:xfrm>
          <a:prstGeom prst="rect">
            <a:avLst/>
          </a:prstGeom>
        </p:spPr>
        <p:txBody>
          <a:bodyPr wrap="square" lIns="91436" tIns="45718" rIns="91436" bIns="4571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200" b="0" i="0" u="none" strike="noStrike" kern="0" cap="none" spc="0" normalizeH="0" baseline="0" noProof="0" dirty="0">
                <a:ln w="0"/>
                <a:solidFill>
                  <a:srgbClr val="0054BC"/>
                </a:solidFill>
                <a:effectLst/>
                <a:uLnTx/>
                <a:uFillTx/>
                <a:latin typeface="Arial"/>
                <a:ea typeface="+mn-ea"/>
                <a:cs typeface="Arial"/>
                <a:sym typeface="Arial"/>
              </a:rPr>
              <a:t>Gestión del Riesgo</a:t>
            </a:r>
          </a:p>
        </p:txBody>
      </p:sp>
      <p:sp>
        <p:nvSpPr>
          <p:cNvPr id="63" name="Rectángulo 62">
            <a:extLst>
              <a:ext uri="{FF2B5EF4-FFF2-40B4-BE49-F238E27FC236}">
                <a16:creationId xmlns:a16="http://schemas.microsoft.com/office/drawing/2014/main" xmlns="" id="{13FBCC87-36B3-40CF-AC08-C81BC2932528}"/>
              </a:ext>
            </a:extLst>
          </p:cNvPr>
          <p:cNvSpPr/>
          <p:nvPr/>
        </p:nvSpPr>
        <p:spPr>
          <a:xfrm>
            <a:off x="3672675" y="5931470"/>
            <a:ext cx="2249471" cy="276995"/>
          </a:xfrm>
          <a:prstGeom prst="rect">
            <a:avLst/>
          </a:prstGeom>
        </p:spPr>
        <p:txBody>
          <a:bodyPr wrap="square" lIns="91436" tIns="45718" rIns="91436" bIns="4571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200" b="0" i="0" u="none" strike="noStrike" kern="0" cap="none" spc="0" normalizeH="0" baseline="0" noProof="0" dirty="0">
                <a:ln w="0"/>
                <a:solidFill>
                  <a:srgbClr val="0054BC"/>
                </a:solidFill>
                <a:effectLst/>
                <a:uLnTx/>
                <a:uFillTx/>
                <a:latin typeface="Arial"/>
                <a:ea typeface="+mn-ea"/>
                <a:cs typeface="Arial"/>
                <a:sym typeface="Arial"/>
              </a:rPr>
              <a:t>Planes de Mejoramiento</a:t>
            </a:r>
            <a:endParaRPr kumimoji="0" lang="es-CO" sz="1300" b="0" i="0" u="none" strike="noStrike" kern="0" cap="none" spc="0" normalizeH="0" baseline="0" noProof="0" dirty="0">
              <a:ln>
                <a:noFill/>
              </a:ln>
              <a:solidFill>
                <a:srgbClr val="0054BC"/>
              </a:solidFill>
              <a:effectLst/>
              <a:uLnTx/>
              <a:uFillTx/>
              <a:latin typeface="Arial"/>
              <a:ea typeface="+mn-ea"/>
              <a:cs typeface="Arial"/>
              <a:sym typeface="Arial"/>
            </a:endParaRPr>
          </a:p>
        </p:txBody>
      </p:sp>
      <p:sp>
        <p:nvSpPr>
          <p:cNvPr id="64" name="Rectángulo 63">
            <a:extLst>
              <a:ext uri="{FF2B5EF4-FFF2-40B4-BE49-F238E27FC236}">
                <a16:creationId xmlns:a16="http://schemas.microsoft.com/office/drawing/2014/main" xmlns="" id="{3E101D8E-21EF-461B-B749-E266AC3AC493}"/>
              </a:ext>
            </a:extLst>
          </p:cNvPr>
          <p:cNvSpPr/>
          <p:nvPr/>
        </p:nvSpPr>
        <p:spPr>
          <a:xfrm>
            <a:off x="5980419" y="5914050"/>
            <a:ext cx="2249471" cy="461661"/>
          </a:xfrm>
          <a:prstGeom prst="rect">
            <a:avLst/>
          </a:prstGeom>
        </p:spPr>
        <p:txBody>
          <a:bodyPr wrap="square" lIns="91436" tIns="45718" rIns="91436" bIns="4571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200" b="0" i="0" u="none" strike="noStrike" kern="0" cap="none" spc="0" normalizeH="0" baseline="0" noProof="0" dirty="0">
                <a:ln w="0"/>
                <a:solidFill>
                  <a:srgbClr val="0054BC"/>
                </a:solidFill>
                <a:effectLst/>
                <a:uLnTx/>
                <a:uFillTx/>
                <a:latin typeface="Arial"/>
                <a:ea typeface="+mn-ea"/>
                <a:cs typeface="Arial"/>
                <a:sym typeface="Arial"/>
              </a:rPr>
              <a:t>Esquema Líneas de Defensa (Mapa Aseguramiento)</a:t>
            </a:r>
            <a:endParaRPr kumimoji="0" lang="es-CO" sz="1300" b="1" i="0" u="none" strike="noStrike" kern="0" cap="none" spc="0" normalizeH="0" baseline="0" noProof="0" dirty="0">
              <a:ln>
                <a:noFill/>
              </a:ln>
              <a:solidFill>
                <a:srgbClr val="0054BC"/>
              </a:solidFill>
              <a:effectLst/>
              <a:uLnTx/>
              <a:uFillTx/>
              <a:latin typeface="Arial"/>
              <a:ea typeface="+mn-ea"/>
              <a:cs typeface="Arial"/>
              <a:sym typeface="Arial"/>
            </a:endParaRPr>
          </a:p>
        </p:txBody>
      </p:sp>
      <p:sp>
        <p:nvSpPr>
          <p:cNvPr id="65" name="Rectángulo 64">
            <a:extLst>
              <a:ext uri="{FF2B5EF4-FFF2-40B4-BE49-F238E27FC236}">
                <a16:creationId xmlns:a16="http://schemas.microsoft.com/office/drawing/2014/main" xmlns="" id="{A32EE56F-A06C-4708-8C76-F05DCB4ED623}"/>
              </a:ext>
            </a:extLst>
          </p:cNvPr>
          <p:cNvSpPr/>
          <p:nvPr/>
        </p:nvSpPr>
        <p:spPr>
          <a:xfrm>
            <a:off x="8288163" y="6042243"/>
            <a:ext cx="2217519" cy="276995"/>
          </a:xfrm>
          <a:prstGeom prst="rect">
            <a:avLst/>
          </a:prstGeom>
        </p:spPr>
        <p:txBody>
          <a:bodyPr wrap="square" lIns="91436" tIns="45718" rIns="91436" bIns="4571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200" b="0" i="0" u="none" strike="noStrike" kern="0" cap="none" spc="0" normalizeH="0" baseline="0" noProof="0" dirty="0">
                <a:ln>
                  <a:noFill/>
                </a:ln>
                <a:solidFill>
                  <a:srgbClr val="0054BC"/>
                </a:solidFill>
                <a:effectLst/>
                <a:uLnTx/>
                <a:uFillTx/>
                <a:latin typeface="Arial"/>
                <a:ea typeface="+mn-ea"/>
                <a:cs typeface="Arial"/>
                <a:sym typeface="Arial"/>
              </a:rPr>
              <a:t>Indicadores de Gestión</a:t>
            </a:r>
          </a:p>
        </p:txBody>
      </p:sp>
      <p:pic>
        <p:nvPicPr>
          <p:cNvPr id="70" name="Imagen 69">
            <a:extLst>
              <a:ext uri="{FF2B5EF4-FFF2-40B4-BE49-F238E27FC236}">
                <a16:creationId xmlns:a16="http://schemas.microsoft.com/office/drawing/2014/main" xmlns="" id="{C5FD697C-AF9C-470D-96C5-2796171DF8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8449" t="14038" r="16738" b="59703"/>
          <a:stretch/>
        </p:blipFill>
        <p:spPr>
          <a:xfrm>
            <a:off x="2276676" y="4113676"/>
            <a:ext cx="1172583" cy="765931"/>
          </a:xfrm>
          <a:prstGeom prst="rect">
            <a:avLst/>
          </a:prstGeom>
        </p:spPr>
      </p:pic>
      <p:pic>
        <p:nvPicPr>
          <p:cNvPr id="71" name="Imagen 70">
            <a:extLst>
              <a:ext uri="{FF2B5EF4-FFF2-40B4-BE49-F238E27FC236}">
                <a16:creationId xmlns:a16="http://schemas.microsoft.com/office/drawing/2014/main" xmlns="" id="{62DE4825-84D6-4C2A-B436-3EDA252401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516" t="15250" r="4428" b="2995"/>
          <a:stretch/>
        </p:blipFill>
        <p:spPr>
          <a:xfrm>
            <a:off x="6335588" y="3878182"/>
            <a:ext cx="1333666" cy="1050239"/>
          </a:xfrm>
          <a:prstGeom prst="rect">
            <a:avLst/>
          </a:prstGeom>
        </p:spPr>
      </p:pic>
      <p:pic>
        <p:nvPicPr>
          <p:cNvPr id="72" name="Imagen 71">
            <a:extLst>
              <a:ext uri="{FF2B5EF4-FFF2-40B4-BE49-F238E27FC236}">
                <a16:creationId xmlns:a16="http://schemas.microsoft.com/office/drawing/2014/main" xmlns="" id="{AF2DBC5B-740C-4EDF-A557-111721B6B2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610" t="17444" r="-3741" b="18345"/>
          <a:stretch/>
        </p:blipFill>
        <p:spPr>
          <a:xfrm>
            <a:off x="4124546" y="3958292"/>
            <a:ext cx="1677784" cy="862194"/>
          </a:xfrm>
          <a:prstGeom prst="rect">
            <a:avLst/>
          </a:prstGeom>
        </p:spPr>
      </p:pic>
      <p:pic>
        <p:nvPicPr>
          <p:cNvPr id="73" name="Imagen 72">
            <a:extLst>
              <a:ext uri="{FF2B5EF4-FFF2-40B4-BE49-F238E27FC236}">
                <a16:creationId xmlns:a16="http://schemas.microsoft.com/office/drawing/2014/main" xmlns="" id="{2FE6F767-CEFD-47FF-998D-ECC8C7DC65B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609" t="19066" r="35063" b="19152"/>
          <a:stretch/>
        </p:blipFill>
        <p:spPr>
          <a:xfrm>
            <a:off x="8938932" y="3915589"/>
            <a:ext cx="915979" cy="878076"/>
          </a:xfrm>
          <a:prstGeom prst="rect">
            <a:avLst/>
          </a:prstGeom>
        </p:spPr>
      </p:pic>
    </p:spTree>
    <p:extLst>
      <p:ext uri="{BB962C8B-B14F-4D97-AF65-F5344CB8AC3E}">
        <p14:creationId xmlns:p14="http://schemas.microsoft.com/office/powerpoint/2010/main" val="1862305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2" name="Rectángulo 1"/>
          <p:cNvSpPr/>
          <p:nvPr/>
        </p:nvSpPr>
        <p:spPr>
          <a:xfrm>
            <a:off x="2220365" y="909557"/>
            <a:ext cx="9732357"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La identificación y análisis del riesgo debe ser un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proceso permanente e interactivo </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entre la administración y las unidades de control interno o quien haga sus veces, evaluando aspectos, tanto internos como externos, que pueden llegar a representar amenaza para la consecución de los objetivos organizacionales, con miras a establecer acciones efectivas, representadas en actividades de control.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En este rol, las unidades u oficinas de control Interno, auditoría interna o quien haga sus veces, juegan un papel fundamental, a través de la </a:t>
            </a:r>
            <a:r>
              <a:rPr kumimoji="0" lang="es-ES" sz="1500" b="1" i="0" u="none" strike="noStrike" kern="1200" cap="none" spc="0" normalizeH="0" baseline="0" noProof="0" dirty="0">
                <a:ln>
                  <a:noFill/>
                </a:ln>
                <a:solidFill>
                  <a:srgbClr val="E5661D"/>
                </a:solidFill>
                <a:effectLst/>
                <a:uLnTx/>
                <a:uFillTx/>
                <a:latin typeface="Work Sans" panose="020B0604020202020204"/>
                <a:ea typeface="+mn-ea"/>
                <a:cs typeface="+mn-cs"/>
              </a:rPr>
              <a:t>asesoría, acompañamiento técnico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y </a:t>
            </a:r>
            <a:r>
              <a:rPr kumimoji="0" lang="es-ES" sz="1500" b="1" i="0" u="none" strike="noStrike" kern="1200" cap="none" spc="0" normalizeH="0" baseline="0" noProof="0" dirty="0">
                <a:ln>
                  <a:noFill/>
                </a:ln>
                <a:solidFill>
                  <a:srgbClr val="0000FF"/>
                </a:solidFill>
                <a:effectLst/>
                <a:uLnTx/>
                <a:uFillTx/>
                <a:latin typeface="Work Sans" panose="020B0604020202020204"/>
                <a:ea typeface="+mn-ea"/>
                <a:cs typeface="+mn-cs"/>
              </a:rPr>
              <a:t>de evaluación y seguimiento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a los diferentes pasos de la gestión del riesgo</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 que van desde la fijación de la política de administración de riesgo hasta la evaluación de la efectividad de los controles.</a:t>
            </a:r>
            <a:endParaRPr kumimoji="0" lang="es-CO"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cxnSp>
        <p:nvCxnSpPr>
          <p:cNvPr id="16" name="Straight Connector 115">
            <a:extLst>
              <a:ext uri="{FF2B5EF4-FFF2-40B4-BE49-F238E27FC236}">
                <a16:creationId xmlns:a16="http://schemas.microsoft.com/office/drawing/2014/main" xmlns="" id="{6D6525E3-72CB-40E0-8EAF-457526F59CA5}"/>
              </a:ext>
            </a:extLst>
          </p:cNvPr>
          <p:cNvCxnSpPr/>
          <p:nvPr/>
        </p:nvCxnSpPr>
        <p:spPr>
          <a:xfrm flipV="1">
            <a:off x="-72576" y="3144168"/>
            <a:ext cx="12366171" cy="9855"/>
          </a:xfrm>
          <a:prstGeom prst="line">
            <a:avLst/>
          </a:prstGeom>
          <a:noFill/>
          <a:ln w="28575" cap="flat" cmpd="sng" algn="ctr">
            <a:solidFill>
              <a:srgbClr val="1B527B">
                <a:alpha val="50000"/>
              </a:srgbClr>
            </a:solidFill>
            <a:prstDash val="solid"/>
            <a:miter lim="800000"/>
          </a:ln>
          <a:effectLst/>
        </p:spPr>
      </p:cxnSp>
      <p:grpSp>
        <p:nvGrpSpPr>
          <p:cNvPr id="23" name="Group 89">
            <a:extLst>
              <a:ext uri="{FF2B5EF4-FFF2-40B4-BE49-F238E27FC236}">
                <a16:creationId xmlns:a16="http://schemas.microsoft.com/office/drawing/2014/main" xmlns="" id="{BBF17F9E-3A27-4BA5-B99C-A4947907A324}"/>
              </a:ext>
            </a:extLst>
          </p:cNvPr>
          <p:cNvGrpSpPr/>
          <p:nvPr/>
        </p:nvGrpSpPr>
        <p:grpSpPr>
          <a:xfrm>
            <a:off x="213553" y="2875748"/>
            <a:ext cx="1706799" cy="728809"/>
            <a:chOff x="929805" y="4201624"/>
            <a:chExt cx="1384300" cy="548177"/>
          </a:xfrm>
        </p:grpSpPr>
        <p:sp>
          <p:nvSpPr>
            <p:cNvPr id="24" name="Freeform 11">
              <a:extLst>
                <a:ext uri="{FF2B5EF4-FFF2-40B4-BE49-F238E27FC236}">
                  <a16:creationId xmlns:a16="http://schemas.microsoft.com/office/drawing/2014/main" xmlns="" id="{FE1F2AE7-DFFA-4B74-A16E-AE1BD6C80D49}"/>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5" name="Group 4">
              <a:extLst>
                <a:ext uri="{FF2B5EF4-FFF2-40B4-BE49-F238E27FC236}">
                  <a16:creationId xmlns:a16="http://schemas.microsoft.com/office/drawing/2014/main" xmlns="" id="{A1288DA1-6288-4996-88CF-74270D8DB3F7}"/>
                </a:ext>
              </a:extLst>
            </p:cNvPr>
            <p:cNvGrpSpPr>
              <a:grpSpLocks noChangeAspect="1"/>
            </p:cNvGrpSpPr>
            <p:nvPr/>
          </p:nvGrpSpPr>
          <p:grpSpPr bwMode="auto">
            <a:xfrm>
              <a:off x="929805" y="4201624"/>
              <a:ext cx="1384300" cy="333375"/>
              <a:chOff x="3404" y="2519"/>
              <a:chExt cx="872" cy="210"/>
            </a:xfrm>
          </p:grpSpPr>
          <p:sp>
            <p:nvSpPr>
              <p:cNvPr id="26" name="Freeform 5">
                <a:extLst>
                  <a:ext uri="{FF2B5EF4-FFF2-40B4-BE49-F238E27FC236}">
                    <a16:creationId xmlns:a16="http://schemas.microsoft.com/office/drawing/2014/main" xmlns="" id="{6E42859F-DEE4-419D-ADBF-E98CEA3EFA69}"/>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7" name="Freeform 6">
                <a:extLst>
                  <a:ext uri="{FF2B5EF4-FFF2-40B4-BE49-F238E27FC236}">
                    <a16:creationId xmlns:a16="http://schemas.microsoft.com/office/drawing/2014/main" xmlns="" id="{9C125AFA-80BB-4497-9302-CB9BDC86A9CF}"/>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8" name="Freeform 7">
                <a:extLst>
                  <a:ext uri="{FF2B5EF4-FFF2-40B4-BE49-F238E27FC236}">
                    <a16:creationId xmlns:a16="http://schemas.microsoft.com/office/drawing/2014/main" xmlns="" id="{566A6F5A-0017-49E1-80BE-BA8392065720}"/>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grpSp>
        <p:nvGrpSpPr>
          <p:cNvPr id="6" name="Grupo 5">
            <a:extLst>
              <a:ext uri="{FF2B5EF4-FFF2-40B4-BE49-F238E27FC236}">
                <a16:creationId xmlns:a16="http://schemas.microsoft.com/office/drawing/2014/main" xmlns="" id="{36AAA49F-8B6F-4EF1-9888-7A00799E2078}"/>
              </a:ext>
            </a:extLst>
          </p:cNvPr>
          <p:cNvGrpSpPr/>
          <p:nvPr/>
        </p:nvGrpSpPr>
        <p:grpSpPr>
          <a:xfrm>
            <a:off x="213552" y="1746076"/>
            <a:ext cx="1706799" cy="1027141"/>
            <a:chOff x="170970" y="1840045"/>
            <a:chExt cx="1706799" cy="1027141"/>
          </a:xfrm>
        </p:grpSpPr>
        <p:grpSp>
          <p:nvGrpSpPr>
            <p:cNvPr id="3" name="16 Grupo"/>
            <p:cNvGrpSpPr/>
            <p:nvPr/>
          </p:nvGrpSpPr>
          <p:grpSpPr>
            <a:xfrm>
              <a:off x="170970" y="1875169"/>
              <a:ext cx="1706799" cy="992017"/>
              <a:chOff x="1292766" y="5630154"/>
              <a:chExt cx="1706799" cy="992017"/>
            </a:xfrm>
          </p:grpSpPr>
          <p:sp>
            <p:nvSpPr>
              <p:cNvPr id="4"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Evaluación del Riesgo</a:t>
                </a:r>
              </a:p>
            </p:txBody>
          </p:sp>
          <p:sp>
            <p:nvSpPr>
              <p:cNvPr id="5"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3</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31" name="Imagen 45">
              <a:extLst>
                <a:ext uri="{FF2B5EF4-FFF2-40B4-BE49-F238E27FC236}">
                  <a16:creationId xmlns:a16="http://schemas.microsoft.com/office/drawing/2014/main" xmlns="" id="{AED0C90B-BED2-468C-B816-1FB251002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87" t="22742" r="18735" b="20161"/>
            <a:stretch/>
          </p:blipFill>
          <p:spPr>
            <a:xfrm>
              <a:off x="771819" y="1840045"/>
              <a:ext cx="516997" cy="509613"/>
            </a:xfrm>
            <a:prstGeom prst="rect">
              <a:avLst/>
            </a:prstGeom>
          </p:spPr>
        </p:pic>
      </p:grpSp>
      <p:sp>
        <p:nvSpPr>
          <p:cNvPr id="32" name="1 Rectángulo"/>
          <p:cNvSpPr/>
          <p:nvPr/>
        </p:nvSpPr>
        <p:spPr>
          <a:xfrm>
            <a:off x="2755910" y="3531420"/>
            <a:ext cx="9196812"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Proporcionar un </a:t>
            </a:r>
            <a:r>
              <a:rPr lang="es-ES" sz="1500" dirty="0">
                <a:solidFill>
                  <a:srgbClr val="E5661D"/>
                </a:solidFill>
                <a:latin typeface="Work Sans" panose="020B0604020202020204"/>
                <a:sym typeface="Arial"/>
              </a:rPr>
              <a:t>aseguramiento objetivo a la Alta Dirección (línea estratégica) </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sobre el diseño y efectividad de las actividades de administración del riesgo en la entidad.</a:t>
            </a:r>
            <a:endPar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grpSp>
        <p:nvGrpSpPr>
          <p:cNvPr id="37" name="Grupo 36">
            <a:extLst>
              <a:ext uri="{FF2B5EF4-FFF2-40B4-BE49-F238E27FC236}">
                <a16:creationId xmlns:a16="http://schemas.microsoft.com/office/drawing/2014/main" xmlns="" id="{530CE13F-3AF7-406E-BD67-BB3ACE7B3A82}"/>
              </a:ext>
            </a:extLst>
          </p:cNvPr>
          <p:cNvGrpSpPr/>
          <p:nvPr/>
        </p:nvGrpSpPr>
        <p:grpSpPr>
          <a:xfrm>
            <a:off x="1952212" y="3515777"/>
            <a:ext cx="816148" cy="628887"/>
            <a:chOff x="545593" y="3385822"/>
            <a:chExt cx="612111" cy="471665"/>
          </a:xfrm>
        </p:grpSpPr>
        <p:pic>
          <p:nvPicPr>
            <p:cNvPr id="46" name="Imagen 9">
              <a:extLst>
                <a:ext uri="{FF2B5EF4-FFF2-40B4-BE49-F238E27FC236}">
                  <a16:creationId xmlns:a16="http://schemas.microsoft.com/office/drawing/2014/main" xmlns="" id="{0B713249-D17A-4085-B94C-9494FFB460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n 46">
              <a:extLst>
                <a:ext uri="{FF2B5EF4-FFF2-40B4-BE49-F238E27FC236}">
                  <a16:creationId xmlns:a16="http://schemas.microsoft.com/office/drawing/2014/main" xmlns="" id="{D73F8E4F-188C-4D90-9AFE-A9E1AFCF03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48" name="1 Rectángulo">
            <a:extLst>
              <a:ext uri="{FF2B5EF4-FFF2-40B4-BE49-F238E27FC236}">
                <a16:creationId xmlns:a16="http://schemas.microsoft.com/office/drawing/2014/main" xmlns="" id="{BBF959AB-580C-4DA8-94E5-53E45AAFA365}"/>
              </a:ext>
            </a:extLst>
          </p:cNvPr>
          <p:cNvSpPr/>
          <p:nvPr/>
        </p:nvSpPr>
        <p:spPr>
          <a:xfrm>
            <a:off x="2780810" y="4398917"/>
            <a:ext cx="9171912"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Brindar </a:t>
            </a:r>
            <a:r>
              <a:rPr lang="es-ES" sz="1500" dirty="0">
                <a:solidFill>
                  <a:srgbClr val="E5661D"/>
                </a:solidFill>
                <a:latin typeface="Work Sans" panose="020B0604020202020204"/>
                <a:sym typeface="Arial"/>
              </a:rPr>
              <a:t>asesoría a los responsables y ejecutores de los procesos y proyectos (primera línea de defensa),</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 respecto a metodologías y herramientas para la identificación, análisis y evaluación de riesgos, como complemento a la labor de acompañamiento que deben desarrollar las oficinas de planeación o comités de riesgos (segunda línea de defensa).</a:t>
            </a:r>
            <a:endPar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grpSp>
        <p:nvGrpSpPr>
          <p:cNvPr id="49" name="Grupo 48">
            <a:extLst>
              <a:ext uri="{FF2B5EF4-FFF2-40B4-BE49-F238E27FC236}">
                <a16:creationId xmlns:a16="http://schemas.microsoft.com/office/drawing/2014/main" xmlns="" id="{99DC2866-1F48-4CE4-B16E-B341FC2F32BA}"/>
              </a:ext>
            </a:extLst>
          </p:cNvPr>
          <p:cNvGrpSpPr/>
          <p:nvPr/>
        </p:nvGrpSpPr>
        <p:grpSpPr>
          <a:xfrm>
            <a:off x="1964662" y="4518413"/>
            <a:ext cx="816148" cy="628887"/>
            <a:chOff x="545593" y="3385822"/>
            <a:chExt cx="612111" cy="471665"/>
          </a:xfrm>
        </p:grpSpPr>
        <p:pic>
          <p:nvPicPr>
            <p:cNvPr id="50" name="Imagen 9">
              <a:extLst>
                <a:ext uri="{FF2B5EF4-FFF2-40B4-BE49-F238E27FC236}">
                  <a16:creationId xmlns:a16="http://schemas.microsoft.com/office/drawing/2014/main" xmlns="" id="{D14FE094-5F9E-4EEA-A9BC-772FA99201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n 50">
              <a:extLst>
                <a:ext uri="{FF2B5EF4-FFF2-40B4-BE49-F238E27FC236}">
                  <a16:creationId xmlns:a16="http://schemas.microsoft.com/office/drawing/2014/main" xmlns="" id="{8391A49F-9D24-4EA1-9669-F088245E48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52" name="1 Rectángulo">
            <a:extLst>
              <a:ext uri="{FF2B5EF4-FFF2-40B4-BE49-F238E27FC236}">
                <a16:creationId xmlns:a16="http://schemas.microsoft.com/office/drawing/2014/main" xmlns="" id="{689A25E7-60A0-41EF-A483-CBD1AC06EB60}"/>
              </a:ext>
            </a:extLst>
          </p:cNvPr>
          <p:cNvSpPr/>
          <p:nvPr/>
        </p:nvSpPr>
        <p:spPr>
          <a:xfrm>
            <a:off x="2780810" y="5729993"/>
            <a:ext cx="9171912"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En el marco de la </a:t>
            </a:r>
            <a:r>
              <a:rPr lang="es-ES" sz="1500" dirty="0">
                <a:solidFill>
                  <a:srgbClr val="E5661D"/>
                </a:solidFill>
                <a:latin typeface="Work Sans" panose="020B0604020202020204"/>
                <a:sym typeface="Arial"/>
              </a:rPr>
              <a:t>evaluación independiente </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deberán señalar aquellos aspectos que consideren una </a:t>
            </a:r>
            <a:r>
              <a:rPr lang="es-ES" sz="1500" dirty="0">
                <a:solidFill>
                  <a:srgbClr val="E5661D"/>
                </a:solidFill>
                <a:latin typeface="Work Sans" panose="020B0604020202020204"/>
                <a:sym typeface="Arial"/>
              </a:rPr>
              <a:t>amenaza para el cumplimiento de los objetivos</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 de los procesos, y por ende, los objetivos y metas institucionales. Así mismo, debe pronunciarse sobre la pertinencia y efectividad de los controles.</a:t>
            </a:r>
            <a:endPar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grpSp>
        <p:nvGrpSpPr>
          <p:cNvPr id="53" name="Grupo 52">
            <a:extLst>
              <a:ext uri="{FF2B5EF4-FFF2-40B4-BE49-F238E27FC236}">
                <a16:creationId xmlns:a16="http://schemas.microsoft.com/office/drawing/2014/main" xmlns="" id="{94609DF7-A409-40EE-96D2-27FC8FFDD111}"/>
              </a:ext>
            </a:extLst>
          </p:cNvPr>
          <p:cNvGrpSpPr/>
          <p:nvPr/>
        </p:nvGrpSpPr>
        <p:grpSpPr>
          <a:xfrm>
            <a:off x="1964662" y="5774136"/>
            <a:ext cx="816148" cy="628887"/>
            <a:chOff x="545593" y="3385822"/>
            <a:chExt cx="612111" cy="471665"/>
          </a:xfrm>
        </p:grpSpPr>
        <p:pic>
          <p:nvPicPr>
            <p:cNvPr id="54" name="Imagen 9">
              <a:extLst>
                <a:ext uri="{FF2B5EF4-FFF2-40B4-BE49-F238E27FC236}">
                  <a16:creationId xmlns:a16="http://schemas.microsoft.com/office/drawing/2014/main" xmlns="" id="{73138B2C-23AF-4EE0-B660-41AB488815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54">
              <a:extLst>
                <a:ext uri="{FF2B5EF4-FFF2-40B4-BE49-F238E27FC236}">
                  <a16:creationId xmlns:a16="http://schemas.microsoft.com/office/drawing/2014/main" xmlns="" id="{1635B5B8-17F1-42AE-9F11-820F0C2C16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1109319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n 59">
            <a:extLst>
              <a:ext uri="{FF2B5EF4-FFF2-40B4-BE49-F238E27FC236}">
                <a16:creationId xmlns:a16="http://schemas.microsoft.com/office/drawing/2014/main" xmlns="" id="{DAA7B7E8-B3C8-4138-BB3F-A1A4FF1787DB}"/>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279" t="22811" r="27597" b="62009"/>
          <a:stretch/>
        </p:blipFill>
        <p:spPr bwMode="auto">
          <a:xfrm>
            <a:off x="2723653" y="3129569"/>
            <a:ext cx="3538546" cy="1331702"/>
          </a:xfrm>
          <a:prstGeom prst="rect">
            <a:avLst/>
          </a:prstGeom>
          <a:noFill/>
        </p:spPr>
      </p:pic>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32" name="1 Rectángulo"/>
          <p:cNvSpPr/>
          <p:nvPr/>
        </p:nvSpPr>
        <p:spPr>
          <a:xfrm>
            <a:off x="2578183" y="2155700"/>
            <a:ext cx="3814228"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Revise la existencia y estructura de la política de administración del riesgo, teniendo en cuenta que:  </a:t>
            </a:r>
            <a:endPar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grpSp>
        <p:nvGrpSpPr>
          <p:cNvPr id="37" name="Grupo 36">
            <a:extLst>
              <a:ext uri="{FF2B5EF4-FFF2-40B4-BE49-F238E27FC236}">
                <a16:creationId xmlns:a16="http://schemas.microsoft.com/office/drawing/2014/main" xmlns="" id="{530CE13F-3AF7-406E-BD67-BB3ACE7B3A82}"/>
              </a:ext>
            </a:extLst>
          </p:cNvPr>
          <p:cNvGrpSpPr/>
          <p:nvPr/>
        </p:nvGrpSpPr>
        <p:grpSpPr>
          <a:xfrm>
            <a:off x="1762035" y="2155700"/>
            <a:ext cx="816148" cy="628887"/>
            <a:chOff x="545593" y="3385822"/>
            <a:chExt cx="612111" cy="471665"/>
          </a:xfrm>
        </p:grpSpPr>
        <p:pic>
          <p:nvPicPr>
            <p:cNvPr id="46" name="Imagen 9">
              <a:extLst>
                <a:ext uri="{FF2B5EF4-FFF2-40B4-BE49-F238E27FC236}">
                  <a16:creationId xmlns:a16="http://schemas.microsoft.com/office/drawing/2014/main" xmlns="" id="{0B713249-D17A-4085-B94C-9494FFB460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n 46">
              <a:extLst>
                <a:ext uri="{FF2B5EF4-FFF2-40B4-BE49-F238E27FC236}">
                  <a16:creationId xmlns:a16="http://schemas.microsoft.com/office/drawing/2014/main" xmlns="" id="{D73F8E4F-188C-4D90-9AFE-A9E1AFCF03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pic>
        <p:nvPicPr>
          <p:cNvPr id="7" name="Imagen 6">
            <a:extLst>
              <a:ext uri="{FF2B5EF4-FFF2-40B4-BE49-F238E27FC236}">
                <a16:creationId xmlns:a16="http://schemas.microsoft.com/office/drawing/2014/main" xmlns="" id="{38829696-17A6-486B-AC8C-04A9B1262C73}"/>
              </a:ext>
            </a:extLst>
          </p:cNvPr>
          <p:cNvPicPr>
            <a:picLocks noChangeAspect="1"/>
          </p:cNvPicPr>
          <p:nvPr/>
        </p:nvPicPr>
        <p:blipFill>
          <a:blip r:embed="rId7"/>
          <a:stretch>
            <a:fillRect/>
          </a:stretch>
        </p:blipFill>
        <p:spPr>
          <a:xfrm>
            <a:off x="26974" y="838663"/>
            <a:ext cx="923745" cy="785825"/>
          </a:xfrm>
          <a:prstGeom prst="rect">
            <a:avLst/>
          </a:prstGeom>
        </p:spPr>
      </p:pic>
      <p:sp>
        <p:nvSpPr>
          <p:cNvPr id="36" name="CuadroTexto 35">
            <a:extLst>
              <a:ext uri="{FF2B5EF4-FFF2-40B4-BE49-F238E27FC236}">
                <a16:creationId xmlns:a16="http://schemas.microsoft.com/office/drawing/2014/main" xmlns="" id="{C7B29600-13D1-42C5-92DE-64ED2601B065}"/>
              </a:ext>
            </a:extLst>
          </p:cNvPr>
          <p:cNvSpPr txBox="1"/>
          <p:nvPr/>
        </p:nvSpPr>
        <p:spPr>
          <a:xfrm>
            <a:off x="2887740" y="1118263"/>
            <a:ext cx="64165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Consideraciones para determinar el nivel de madurez en la Gestión del Riesgo en la entidad</a:t>
            </a:r>
          </a:p>
        </p:txBody>
      </p:sp>
      <p:grpSp>
        <p:nvGrpSpPr>
          <p:cNvPr id="9" name="Grupo 8">
            <a:extLst>
              <a:ext uri="{FF2B5EF4-FFF2-40B4-BE49-F238E27FC236}">
                <a16:creationId xmlns:a16="http://schemas.microsoft.com/office/drawing/2014/main" xmlns="" id="{AB047AC5-0866-4631-B4C6-E51714FAFA66}"/>
              </a:ext>
            </a:extLst>
          </p:cNvPr>
          <p:cNvGrpSpPr/>
          <p:nvPr/>
        </p:nvGrpSpPr>
        <p:grpSpPr>
          <a:xfrm>
            <a:off x="5951874" y="2957304"/>
            <a:ext cx="4750499" cy="3378833"/>
            <a:chOff x="4936806" y="2803301"/>
            <a:chExt cx="4750499" cy="3378833"/>
          </a:xfrm>
        </p:grpSpPr>
        <p:sp>
          <p:nvSpPr>
            <p:cNvPr id="62" name="Rectángulo 3">
              <a:extLst>
                <a:ext uri="{FF2B5EF4-FFF2-40B4-BE49-F238E27FC236}">
                  <a16:creationId xmlns:a16="http://schemas.microsoft.com/office/drawing/2014/main" xmlns="" id="{FBFF0773-EC4C-4E39-9D3D-E77EFF2A9F34}"/>
                </a:ext>
              </a:extLst>
            </p:cNvPr>
            <p:cNvSpPr/>
            <p:nvPr/>
          </p:nvSpPr>
          <p:spPr>
            <a:xfrm>
              <a:off x="5301842" y="2824766"/>
              <a:ext cx="4024696" cy="2002951"/>
            </a:xfrm>
            <a:prstGeom prst="rect">
              <a:avLst/>
            </a:prstGeom>
            <a:solidFill>
              <a:srgbClr val="ED7D31"/>
            </a:solidFill>
            <a:ln w="12700" cap="flat" cmpd="sng" algn="ctr">
              <a:noFill/>
              <a:prstDash val="solid"/>
              <a:miter lim="800000"/>
            </a:ln>
            <a:effectLst/>
          </p:spPr>
          <p:txBody>
            <a:bodyPr lIns="91412" tIns="45718" rIns="91412" bIns="45718" rtlCol="0" anchor="ctr"/>
            <a:lstStyle/>
            <a:p>
              <a:pPr algn="ctr" defTabSz="914060">
                <a:defRPr/>
              </a:pPr>
              <a:endParaRPr lang="es-CO" kern="0">
                <a:solidFill>
                  <a:prstClr val="white"/>
                </a:solidFill>
                <a:latin typeface="Calibri"/>
                <a:sym typeface="Arial"/>
              </a:endParaRPr>
            </a:p>
          </p:txBody>
        </p:sp>
        <p:pic>
          <p:nvPicPr>
            <p:cNvPr id="63" name="Imagen 7">
              <a:extLst>
                <a:ext uri="{FF2B5EF4-FFF2-40B4-BE49-F238E27FC236}">
                  <a16:creationId xmlns:a16="http://schemas.microsoft.com/office/drawing/2014/main" xmlns="" id="{48A1C93E-67D9-4B7A-946B-E68FC912AB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6806" y="2803301"/>
              <a:ext cx="4750499" cy="3378833"/>
            </a:xfrm>
            <a:prstGeom prst="rect">
              <a:avLst/>
            </a:prstGeom>
          </p:spPr>
        </p:pic>
        <p:sp>
          <p:nvSpPr>
            <p:cNvPr id="64" name="Rectángulo 12">
              <a:extLst>
                <a:ext uri="{FF2B5EF4-FFF2-40B4-BE49-F238E27FC236}">
                  <a16:creationId xmlns:a16="http://schemas.microsoft.com/office/drawing/2014/main" xmlns="" id="{7E97CDF8-9F70-4939-B815-E63C213B8703}"/>
                </a:ext>
              </a:extLst>
            </p:cNvPr>
            <p:cNvSpPr/>
            <p:nvPr/>
          </p:nvSpPr>
          <p:spPr>
            <a:xfrm>
              <a:off x="5862494" y="2928223"/>
              <a:ext cx="3169939" cy="461661"/>
            </a:xfrm>
            <a:prstGeom prst="rect">
              <a:avLst/>
            </a:prstGeom>
          </p:spPr>
          <p:txBody>
            <a:bodyPr wrap="square" lIns="91412" tIns="45718" rIns="91412" bIns="45718">
              <a:spAutoFit/>
            </a:bodyPr>
            <a:lstStyle/>
            <a:p>
              <a:pPr algn="ctr" defTabSz="1007563">
                <a:defRPr/>
              </a:pPr>
              <a:r>
                <a:rPr lang="es-ES_tradnl" sz="2400" b="1" kern="0" dirty="0">
                  <a:solidFill>
                    <a:srgbClr val="000000">
                      <a:lumMod val="75000"/>
                      <a:lumOff val="25000"/>
                    </a:srgbClr>
                  </a:solidFill>
                  <a:latin typeface="Arial Narrow" panose="020B0606020202030204" pitchFamily="34" charset="0"/>
                  <a:cs typeface="Arial"/>
                  <a:sym typeface="Arial"/>
                </a:rPr>
                <a:t>¿Qué debe contener?</a:t>
              </a:r>
            </a:p>
          </p:txBody>
        </p:sp>
        <p:sp>
          <p:nvSpPr>
            <p:cNvPr id="65" name="Rectángulo 12">
              <a:extLst>
                <a:ext uri="{FF2B5EF4-FFF2-40B4-BE49-F238E27FC236}">
                  <a16:creationId xmlns:a16="http://schemas.microsoft.com/office/drawing/2014/main" xmlns="" id="{A407E201-BC20-4A39-A5F8-D08EE3233E00}"/>
                </a:ext>
              </a:extLst>
            </p:cNvPr>
            <p:cNvSpPr/>
            <p:nvPr/>
          </p:nvSpPr>
          <p:spPr>
            <a:xfrm>
              <a:off x="5426686" y="3337410"/>
              <a:ext cx="3770737" cy="1708156"/>
            </a:xfrm>
            <a:prstGeom prst="rect">
              <a:avLst/>
            </a:prstGeom>
          </p:spPr>
          <p:txBody>
            <a:bodyPr wrap="square" lIns="91412" tIns="45718" rIns="91412" bIns="45718">
              <a:spAutoFit/>
            </a:bodyPr>
            <a:lstStyle/>
            <a:p>
              <a:pPr algn="ctr" defTabSz="1007563">
                <a:defRPr/>
              </a:pPr>
              <a:r>
                <a:rPr lang="es-CO" sz="1500" kern="0" dirty="0">
                  <a:solidFill>
                    <a:srgbClr val="ED7D31">
                      <a:lumMod val="75000"/>
                    </a:srgbClr>
                  </a:solidFill>
                  <a:latin typeface="Arial Narrow" panose="020B0606020202030204" pitchFamily="34" charset="0"/>
                  <a:cs typeface="Arial"/>
                  <a:sym typeface="Arial"/>
                </a:rPr>
                <a:t>Objetivo</a:t>
              </a:r>
              <a:r>
                <a:rPr lang="es-CO" sz="1500" kern="0" dirty="0">
                  <a:solidFill>
                    <a:srgbClr val="000000">
                      <a:lumMod val="75000"/>
                      <a:lumOff val="25000"/>
                    </a:srgbClr>
                  </a:solidFill>
                  <a:latin typeface="Arial Narrow" panose="020B0606020202030204" pitchFamily="34" charset="0"/>
                  <a:cs typeface="Arial"/>
                  <a:sym typeface="Arial"/>
                </a:rPr>
                <a:t>: Alineado con los </a:t>
              </a:r>
              <a:r>
                <a:rPr lang="es-CO" sz="1500" kern="0" dirty="0" err="1">
                  <a:solidFill>
                    <a:srgbClr val="000000">
                      <a:lumMod val="75000"/>
                      <a:lumOff val="25000"/>
                    </a:srgbClr>
                  </a:solidFill>
                  <a:latin typeface="Arial Narrow" panose="020B0606020202030204" pitchFamily="34" charset="0"/>
                  <a:cs typeface="Arial"/>
                  <a:sym typeface="Arial"/>
                </a:rPr>
                <a:t>obj</a:t>
              </a:r>
              <a:r>
                <a:rPr lang="es-CO" sz="1500" kern="0" dirty="0">
                  <a:solidFill>
                    <a:srgbClr val="000000">
                      <a:lumMod val="75000"/>
                      <a:lumOff val="25000"/>
                    </a:srgbClr>
                  </a:solidFill>
                  <a:latin typeface="Arial Narrow" panose="020B0606020202030204" pitchFamily="34" charset="0"/>
                  <a:cs typeface="Arial"/>
                  <a:sym typeface="Arial"/>
                </a:rPr>
                <a:t> institucionales</a:t>
              </a:r>
            </a:p>
            <a:p>
              <a:pPr algn="ctr" defTabSz="1007563">
                <a:defRPr/>
              </a:pPr>
              <a:r>
                <a:rPr lang="es-CO" sz="1500" kern="0" dirty="0">
                  <a:solidFill>
                    <a:srgbClr val="ED7D31">
                      <a:lumMod val="75000"/>
                    </a:srgbClr>
                  </a:solidFill>
                  <a:latin typeface="Arial Narrow" panose="020B0606020202030204" pitchFamily="34" charset="0"/>
                  <a:cs typeface="Arial"/>
                  <a:sym typeface="Arial"/>
                </a:rPr>
                <a:t>Alcance</a:t>
              </a:r>
              <a:r>
                <a:rPr lang="es-CO" sz="1500" kern="0" dirty="0">
                  <a:solidFill>
                    <a:srgbClr val="000000">
                      <a:lumMod val="75000"/>
                      <a:lumOff val="25000"/>
                    </a:srgbClr>
                  </a:solidFill>
                  <a:latin typeface="Arial Narrow" panose="020B0606020202030204" pitchFamily="34" charset="0"/>
                  <a:cs typeface="Arial"/>
                  <a:sym typeface="Arial"/>
                </a:rPr>
                <a:t>: Aplicable a todos los procesos (regionales, unidades desconcentradas, u otros)</a:t>
              </a:r>
            </a:p>
            <a:p>
              <a:pPr algn="ctr" defTabSz="1007563">
                <a:defRPr/>
              </a:pPr>
              <a:r>
                <a:rPr lang="es-CO" sz="1500" kern="0" dirty="0">
                  <a:solidFill>
                    <a:srgbClr val="ED7D31">
                      <a:lumMod val="75000"/>
                    </a:srgbClr>
                  </a:solidFill>
                  <a:latin typeface="Arial Narrow" panose="020B0606020202030204" pitchFamily="34" charset="0"/>
                  <a:cs typeface="Arial"/>
                  <a:sym typeface="Arial"/>
                </a:rPr>
                <a:t>Metodología General (Excel o aplicativos)</a:t>
              </a:r>
            </a:p>
            <a:p>
              <a:pPr algn="ctr" defTabSz="1007563">
                <a:defRPr/>
              </a:pPr>
              <a:r>
                <a:rPr lang="es-CO" sz="1500" kern="0" dirty="0">
                  <a:solidFill>
                    <a:srgbClr val="ED7D31">
                      <a:lumMod val="75000"/>
                    </a:srgbClr>
                  </a:solidFill>
                  <a:latin typeface="Arial Narrow" panose="020B0606020202030204" pitchFamily="34" charset="0"/>
                  <a:cs typeface="Arial"/>
                  <a:sym typeface="Arial"/>
                </a:rPr>
                <a:t>Tablas para calificar Probabilidad e Impacto.</a:t>
              </a:r>
            </a:p>
            <a:p>
              <a:pPr algn="ctr" defTabSz="1007563">
                <a:defRPr/>
              </a:pPr>
              <a:r>
                <a:rPr lang="es-CO" sz="1500" kern="0" dirty="0">
                  <a:solidFill>
                    <a:srgbClr val="ED7D31">
                      <a:lumMod val="75000"/>
                    </a:srgbClr>
                  </a:solidFill>
                  <a:latin typeface="Arial Narrow" panose="020B0606020202030204" pitchFamily="34" charset="0"/>
                  <a:cs typeface="Arial"/>
                  <a:sym typeface="Arial"/>
                </a:rPr>
                <a:t>Niveles de Autoridad y Responsabilidad (Esquema Líneas de Defensa)</a:t>
              </a:r>
              <a:r>
                <a:rPr lang="es-ES_tradnl" sz="1500" kern="0" dirty="0">
                  <a:solidFill>
                    <a:srgbClr val="000000">
                      <a:lumMod val="75000"/>
                      <a:lumOff val="25000"/>
                    </a:srgbClr>
                  </a:solidFill>
                  <a:latin typeface="Arial Narrow" panose="020B0606020202030204" pitchFamily="34" charset="0"/>
                  <a:cs typeface="Arial"/>
                  <a:sym typeface="Arial"/>
                </a:rPr>
                <a:t> </a:t>
              </a:r>
            </a:p>
          </p:txBody>
        </p:sp>
        <p:pic>
          <p:nvPicPr>
            <p:cNvPr id="66" name="Imagen 17">
              <a:extLst>
                <a:ext uri="{FF2B5EF4-FFF2-40B4-BE49-F238E27FC236}">
                  <a16:creationId xmlns:a16="http://schemas.microsoft.com/office/drawing/2014/main" xmlns="" id="{6211A476-0339-4DDB-A640-2904FBDC56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0551" y="4899303"/>
              <a:ext cx="824143" cy="1075405"/>
            </a:xfrm>
            <a:prstGeom prst="rect">
              <a:avLst/>
            </a:prstGeom>
          </p:spPr>
        </p:pic>
      </p:grpSp>
    </p:spTree>
    <p:extLst>
      <p:ext uri="{BB962C8B-B14F-4D97-AF65-F5344CB8AC3E}">
        <p14:creationId xmlns:p14="http://schemas.microsoft.com/office/powerpoint/2010/main" val="1882476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xmlns="" id="{96388AFC-7461-4A36-8E3C-DBD28A3877E7}"/>
              </a:ext>
            </a:extLst>
          </p:cNvPr>
          <p:cNvPicPr/>
          <p:nvPr/>
        </p:nvPicPr>
        <p:blipFill rotWithShape="1">
          <a:blip r:embed="rId3">
            <a:extLst>
              <a:ext uri="{28A0092B-C50C-407E-A947-70E740481C1C}">
                <a14:useLocalDpi xmlns:a14="http://schemas.microsoft.com/office/drawing/2010/main" val="0"/>
              </a:ext>
            </a:extLst>
          </a:blip>
          <a:srcRect b="15388"/>
          <a:stretch/>
        </p:blipFill>
        <p:spPr bwMode="auto">
          <a:xfrm>
            <a:off x="4159701" y="1825754"/>
            <a:ext cx="4671319" cy="3945681"/>
          </a:xfrm>
          <a:prstGeom prst="rect">
            <a:avLst/>
          </a:prstGeom>
          <a:noFill/>
        </p:spPr>
      </p:pic>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32" name="1 Rectángulo"/>
          <p:cNvSpPr/>
          <p:nvPr/>
        </p:nvSpPr>
        <p:spPr>
          <a:xfrm>
            <a:off x="1224077" y="3551836"/>
            <a:ext cx="2558595"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Analice la estructura actual de la gestión del riesgo institucional</a:t>
            </a:r>
            <a:endParaRPr kumimoji="0" lang="es-MX" sz="16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grpSp>
        <p:nvGrpSpPr>
          <p:cNvPr id="37" name="Grupo 36">
            <a:extLst>
              <a:ext uri="{FF2B5EF4-FFF2-40B4-BE49-F238E27FC236}">
                <a16:creationId xmlns:a16="http://schemas.microsoft.com/office/drawing/2014/main" xmlns="" id="{530CE13F-3AF7-406E-BD67-BB3ACE7B3A82}"/>
              </a:ext>
            </a:extLst>
          </p:cNvPr>
          <p:cNvGrpSpPr/>
          <p:nvPr/>
        </p:nvGrpSpPr>
        <p:grpSpPr>
          <a:xfrm>
            <a:off x="393914" y="3507724"/>
            <a:ext cx="816148" cy="628887"/>
            <a:chOff x="545593" y="3385822"/>
            <a:chExt cx="612111" cy="471665"/>
          </a:xfrm>
        </p:grpSpPr>
        <p:pic>
          <p:nvPicPr>
            <p:cNvPr id="46" name="Imagen 9">
              <a:extLst>
                <a:ext uri="{FF2B5EF4-FFF2-40B4-BE49-F238E27FC236}">
                  <a16:creationId xmlns:a16="http://schemas.microsoft.com/office/drawing/2014/main" xmlns="" id="{0B713249-D17A-4085-B94C-9494FFB460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n 46">
              <a:extLst>
                <a:ext uri="{FF2B5EF4-FFF2-40B4-BE49-F238E27FC236}">
                  <a16:creationId xmlns:a16="http://schemas.microsoft.com/office/drawing/2014/main" xmlns="" id="{D73F8E4F-188C-4D90-9AFE-A9E1AFCF03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pic>
        <p:nvPicPr>
          <p:cNvPr id="7" name="Imagen 6">
            <a:extLst>
              <a:ext uri="{FF2B5EF4-FFF2-40B4-BE49-F238E27FC236}">
                <a16:creationId xmlns:a16="http://schemas.microsoft.com/office/drawing/2014/main" xmlns="" id="{38829696-17A6-486B-AC8C-04A9B1262C73}"/>
              </a:ext>
            </a:extLst>
          </p:cNvPr>
          <p:cNvPicPr>
            <a:picLocks noChangeAspect="1"/>
          </p:cNvPicPr>
          <p:nvPr/>
        </p:nvPicPr>
        <p:blipFill>
          <a:blip r:embed="rId6"/>
          <a:stretch>
            <a:fillRect/>
          </a:stretch>
        </p:blipFill>
        <p:spPr>
          <a:xfrm>
            <a:off x="26974" y="838663"/>
            <a:ext cx="923745" cy="785825"/>
          </a:xfrm>
          <a:prstGeom prst="rect">
            <a:avLst/>
          </a:prstGeom>
        </p:spPr>
      </p:pic>
      <p:sp>
        <p:nvSpPr>
          <p:cNvPr id="36" name="CuadroTexto 35">
            <a:extLst>
              <a:ext uri="{FF2B5EF4-FFF2-40B4-BE49-F238E27FC236}">
                <a16:creationId xmlns:a16="http://schemas.microsoft.com/office/drawing/2014/main" xmlns="" id="{C7B29600-13D1-42C5-92DE-64ED2601B065}"/>
              </a:ext>
            </a:extLst>
          </p:cNvPr>
          <p:cNvSpPr txBox="1"/>
          <p:nvPr/>
        </p:nvSpPr>
        <p:spPr>
          <a:xfrm>
            <a:off x="2786204" y="1151620"/>
            <a:ext cx="64165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Consideraciones para determinar el nivel de madurez en la Gestión del Riesgo en la entidad</a:t>
            </a:r>
          </a:p>
        </p:txBody>
      </p:sp>
      <p:sp>
        <p:nvSpPr>
          <p:cNvPr id="20" name="Triángulo isósceles 16">
            <a:extLst>
              <a:ext uri="{FF2B5EF4-FFF2-40B4-BE49-F238E27FC236}">
                <a16:creationId xmlns:a16="http://schemas.microsoft.com/office/drawing/2014/main" xmlns="" id="{6A1C6507-4668-4862-82F8-BD3AD14AF0E8}"/>
              </a:ext>
            </a:extLst>
          </p:cNvPr>
          <p:cNvSpPr/>
          <p:nvPr/>
        </p:nvSpPr>
        <p:spPr>
          <a:xfrm rot="16200000">
            <a:off x="8709602" y="2308850"/>
            <a:ext cx="358661" cy="255878"/>
          </a:xfrm>
          <a:prstGeom prst="triangle">
            <a:avLst/>
          </a:prstGeom>
          <a:solidFill>
            <a:srgbClr val="EED140"/>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21" name="1 Rectángulo">
            <a:extLst>
              <a:ext uri="{FF2B5EF4-FFF2-40B4-BE49-F238E27FC236}">
                <a16:creationId xmlns:a16="http://schemas.microsoft.com/office/drawing/2014/main" xmlns="" id="{D1377AAB-EE06-4918-9E4F-C80E3DA170E1}"/>
              </a:ext>
            </a:extLst>
          </p:cNvPr>
          <p:cNvSpPr/>
          <p:nvPr/>
        </p:nvSpPr>
        <p:spPr>
          <a:xfrm>
            <a:off x="9016872" y="2081182"/>
            <a:ext cx="3088442" cy="646331"/>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200" b="0" i="0" u="none" strike="noStrike" kern="0" cap="none" spc="0" normalizeH="0" baseline="0" noProof="0" dirty="0">
                <a:ln w="0"/>
                <a:solidFill>
                  <a:srgbClr val="333333"/>
                </a:solidFill>
                <a:effectLst/>
                <a:uLnTx/>
                <a:uFillTx/>
                <a:latin typeface="Work Sans" panose="020B0604020202020204"/>
                <a:ea typeface="+mn-ea"/>
                <a:cs typeface="Arial"/>
                <a:sym typeface="Arial"/>
              </a:rPr>
              <a:t>Analice Plataforma Estratégica y su despliegue hacia la estructura del Modelo de Operación por procesos.</a:t>
            </a:r>
            <a:endParaRPr kumimoji="0" lang="es-MX" sz="12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sp>
        <p:nvSpPr>
          <p:cNvPr id="22" name="Triángulo isósceles 16">
            <a:extLst>
              <a:ext uri="{FF2B5EF4-FFF2-40B4-BE49-F238E27FC236}">
                <a16:creationId xmlns:a16="http://schemas.microsoft.com/office/drawing/2014/main" xmlns="" id="{C9143B5C-DEF1-416B-BDEC-7BAC98C4F139}"/>
              </a:ext>
            </a:extLst>
          </p:cNvPr>
          <p:cNvSpPr/>
          <p:nvPr/>
        </p:nvSpPr>
        <p:spPr>
          <a:xfrm rot="16200000">
            <a:off x="8779629" y="3925142"/>
            <a:ext cx="358661" cy="255878"/>
          </a:xfrm>
          <a:prstGeom prst="triangle">
            <a:avLst/>
          </a:prstGeom>
          <a:solidFill>
            <a:srgbClr val="EED140"/>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24" name="Triángulo isósceles 16">
            <a:extLst>
              <a:ext uri="{FF2B5EF4-FFF2-40B4-BE49-F238E27FC236}">
                <a16:creationId xmlns:a16="http://schemas.microsoft.com/office/drawing/2014/main" xmlns="" id="{6D64BC8B-A175-41EE-8489-5590AADD15FB}"/>
              </a:ext>
            </a:extLst>
          </p:cNvPr>
          <p:cNvSpPr/>
          <p:nvPr/>
        </p:nvSpPr>
        <p:spPr>
          <a:xfrm rot="16200000">
            <a:off x="8794948" y="5075740"/>
            <a:ext cx="358661" cy="255878"/>
          </a:xfrm>
          <a:prstGeom prst="triangle">
            <a:avLst/>
          </a:prstGeom>
          <a:solidFill>
            <a:srgbClr val="EED140"/>
          </a:solidFill>
          <a:ln w="12700" cap="flat" cmpd="sng" algn="ctr">
            <a:noFill/>
            <a:prstDash val="solid"/>
            <a:miter lim="800000"/>
          </a:ln>
          <a:effectLst/>
        </p:spPr>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s-CO" sz="2400" b="0" i="0" u="none" strike="noStrike" kern="1200" cap="none" spc="0" normalizeH="0" baseline="0" noProof="0" dirty="0">
              <a:ln>
                <a:noFill/>
              </a:ln>
              <a:solidFill>
                <a:prstClr val="white"/>
              </a:solidFill>
              <a:effectLst/>
              <a:uLnTx/>
              <a:uFillTx/>
              <a:latin typeface="Arial"/>
              <a:ea typeface="+mn-ea"/>
              <a:cs typeface="Arial"/>
              <a:sym typeface="Arial"/>
            </a:endParaRPr>
          </a:p>
        </p:txBody>
      </p:sp>
      <p:cxnSp>
        <p:nvCxnSpPr>
          <p:cNvPr id="3" name="Conector: angular 2">
            <a:extLst>
              <a:ext uri="{FF2B5EF4-FFF2-40B4-BE49-F238E27FC236}">
                <a16:creationId xmlns:a16="http://schemas.microsoft.com/office/drawing/2014/main" xmlns="" id="{8A4D5567-9717-40C2-9ABF-A63E62FAB528}"/>
              </a:ext>
            </a:extLst>
          </p:cNvPr>
          <p:cNvCxnSpPr>
            <a:endCxn id="24" idx="3"/>
          </p:cNvCxnSpPr>
          <p:nvPr/>
        </p:nvCxnSpPr>
        <p:spPr>
          <a:xfrm rot="5400000">
            <a:off x="8526919" y="4628380"/>
            <a:ext cx="1150598" cy="12700"/>
          </a:xfrm>
          <a:prstGeom prst="bentConnector4">
            <a:avLst>
              <a:gd name="adj1" fmla="val -35"/>
              <a:gd name="adj2" fmla="val -2617370"/>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1 Rectángulo">
            <a:extLst>
              <a:ext uri="{FF2B5EF4-FFF2-40B4-BE49-F238E27FC236}">
                <a16:creationId xmlns:a16="http://schemas.microsoft.com/office/drawing/2014/main" xmlns="" id="{77566C81-53A2-4623-B1F1-9B4B1C0AD891}"/>
              </a:ext>
            </a:extLst>
          </p:cNvPr>
          <p:cNvSpPr/>
          <p:nvPr/>
        </p:nvSpPr>
        <p:spPr>
          <a:xfrm>
            <a:off x="9485597" y="3942232"/>
            <a:ext cx="2503223" cy="138499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200" b="0" i="0" u="none" strike="noStrike" kern="0" cap="none" spc="0" normalizeH="0" baseline="0" noProof="0" dirty="0">
                <a:ln w="0"/>
                <a:solidFill>
                  <a:srgbClr val="333333"/>
                </a:solidFill>
                <a:effectLst/>
                <a:uLnTx/>
                <a:uFillTx/>
                <a:latin typeface="Work Sans" panose="020B0604020202020204"/>
                <a:ea typeface="+mn-ea"/>
                <a:cs typeface="Arial"/>
                <a:sym typeface="Arial"/>
              </a:rPr>
              <a:t>Revise los mapas de riesgos, su estructura, coherencia con los objetivos de los procesos, programas o proyectos a los cuales se vinculan, el diseño de controles, seguimiento por parte de los responsables.</a:t>
            </a:r>
            <a:endParaRPr kumimoji="0" lang="es-MX" sz="1200" b="0" i="0" u="none" strike="noStrike" kern="0" cap="none" spc="0" normalizeH="0" baseline="0" noProof="0" dirty="0">
              <a:ln w="0"/>
              <a:solidFill>
                <a:srgbClr val="333333"/>
              </a:solidFill>
              <a:effectLst/>
              <a:uLnTx/>
              <a:uFillTx/>
              <a:latin typeface="Work Sans" panose="020B0604020202020204"/>
              <a:ea typeface="+mn-ea"/>
              <a:cs typeface="Arial"/>
              <a:sym typeface="Arial"/>
            </a:endParaRPr>
          </a:p>
        </p:txBody>
      </p:sp>
      <p:cxnSp>
        <p:nvCxnSpPr>
          <p:cNvPr id="9" name="Conector recto de flecha 8">
            <a:extLst>
              <a:ext uri="{FF2B5EF4-FFF2-40B4-BE49-F238E27FC236}">
                <a16:creationId xmlns:a16="http://schemas.microsoft.com/office/drawing/2014/main" xmlns="" id="{BE5156C2-CBFB-420A-AAFA-B120ED4C8E98}"/>
              </a:ext>
            </a:extLst>
          </p:cNvPr>
          <p:cNvCxnSpPr>
            <a:cxnSpLocks/>
            <a:stCxn id="21" idx="2"/>
          </p:cNvCxnSpPr>
          <p:nvPr/>
        </p:nvCxnSpPr>
        <p:spPr>
          <a:xfrm>
            <a:off x="10561093" y="2727513"/>
            <a:ext cx="0" cy="1214719"/>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10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aphicFrame>
        <p:nvGraphicFramePr>
          <p:cNvPr id="5" name="6 Tabla"/>
          <p:cNvGraphicFramePr>
            <a:graphicFrameLocks noGrp="1"/>
          </p:cNvGraphicFramePr>
          <p:nvPr>
            <p:extLst>
              <p:ext uri="{D42A27DB-BD31-4B8C-83A1-F6EECF244321}">
                <p14:modId xmlns:p14="http://schemas.microsoft.com/office/powerpoint/2010/main" val="439927597"/>
              </p:ext>
            </p:extLst>
          </p:nvPr>
        </p:nvGraphicFramePr>
        <p:xfrm>
          <a:off x="1656606" y="1384462"/>
          <a:ext cx="10290749" cy="5242560"/>
        </p:xfrm>
        <a:graphic>
          <a:graphicData uri="http://schemas.openxmlformats.org/drawingml/2006/table">
            <a:tbl>
              <a:tblPr>
                <a:tableStyleId>{16D9F66E-5EB9-4882-86FB-DCBF35E3C3E4}</a:tableStyleId>
              </a:tblPr>
              <a:tblGrid>
                <a:gridCol w="2121306">
                  <a:extLst>
                    <a:ext uri="{9D8B030D-6E8A-4147-A177-3AD203B41FA5}">
                      <a16:colId xmlns:a16="http://schemas.microsoft.com/office/drawing/2014/main" xmlns="" val="20000"/>
                    </a:ext>
                  </a:extLst>
                </a:gridCol>
                <a:gridCol w="4042611">
                  <a:extLst>
                    <a:ext uri="{9D8B030D-6E8A-4147-A177-3AD203B41FA5}">
                      <a16:colId xmlns:a16="http://schemas.microsoft.com/office/drawing/2014/main" xmlns="" val="20001"/>
                    </a:ext>
                  </a:extLst>
                </a:gridCol>
                <a:gridCol w="4126832">
                  <a:extLst>
                    <a:ext uri="{9D8B030D-6E8A-4147-A177-3AD203B41FA5}">
                      <a16:colId xmlns:a16="http://schemas.microsoft.com/office/drawing/2014/main" xmlns="" val="20002"/>
                    </a:ext>
                  </a:extLst>
                </a:gridCol>
              </a:tblGrid>
              <a:tr h="451556">
                <a:tc>
                  <a:txBody>
                    <a:bodyPr/>
                    <a:lstStyle/>
                    <a:p>
                      <a:pPr algn="ctr"/>
                      <a:r>
                        <a:rPr lang="es-ES" sz="1600" b="1" dirty="0">
                          <a:solidFill>
                            <a:schemeClr val="tx1"/>
                          </a:solidFill>
                          <a:latin typeface="Work Sans" panose="020B0604020202020204"/>
                          <a:cs typeface="Arial"/>
                        </a:rPr>
                        <a:t>Estado de madurez</a:t>
                      </a:r>
                      <a:endParaRPr lang="es-CO" sz="1600" b="1" dirty="0">
                        <a:solidFill>
                          <a:schemeClr val="tx1"/>
                        </a:solidFill>
                        <a:latin typeface="Work Sans" panose="020B0604020202020204"/>
                        <a:cs typeface="Arial"/>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es-CO" sz="1600" b="1" dirty="0">
                          <a:solidFill>
                            <a:schemeClr val="tx1"/>
                          </a:solidFill>
                          <a:latin typeface="Work Sans" panose="020B0604020202020204"/>
                          <a:cs typeface="Arial"/>
                        </a:rPr>
                        <a:t>Características clave</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es-ES" sz="1600" b="1" dirty="0">
                          <a:solidFill>
                            <a:schemeClr val="tx1"/>
                          </a:solidFill>
                          <a:latin typeface="Work Sans" panose="020B0604020202020204"/>
                          <a:cs typeface="Arial"/>
                        </a:rPr>
                        <a:t>Acciones de la Oficina de control</a:t>
                      </a:r>
                    </a:p>
                    <a:p>
                      <a:pPr algn="ctr"/>
                      <a:r>
                        <a:rPr lang="es-ES" sz="1600" b="1" dirty="0">
                          <a:solidFill>
                            <a:schemeClr val="tx1"/>
                          </a:solidFill>
                          <a:latin typeface="Work Sans" panose="020B0604020202020204"/>
                          <a:cs typeface="Arial"/>
                        </a:rPr>
                        <a:t>interno</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451556">
                <a:tc>
                  <a:txBody>
                    <a:bodyPr/>
                    <a:lstStyle/>
                    <a:p>
                      <a:pPr algn="just"/>
                      <a:r>
                        <a:rPr lang="es-ES" sz="1600" b="1" kern="1200" dirty="0">
                          <a:solidFill>
                            <a:srgbClr val="333333"/>
                          </a:solidFill>
                          <a:latin typeface="Arial Narrow" pitchFamily="34" charset="0"/>
                          <a:ea typeface="+mn-ea"/>
                          <a:cs typeface="+mn-cs"/>
                        </a:rPr>
                        <a:t>1. Incipiente</a:t>
                      </a:r>
                      <a:endParaRPr lang="es-CO" sz="1600" b="1"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just"/>
                      <a:r>
                        <a:rPr lang="es-ES" sz="1600" kern="1200" dirty="0">
                          <a:solidFill>
                            <a:srgbClr val="333333"/>
                          </a:solidFill>
                          <a:latin typeface="Arial Narrow" pitchFamily="34" charset="0"/>
                          <a:ea typeface="+mn-ea"/>
                          <a:cs typeface="+mn-cs"/>
                        </a:rPr>
                        <a:t>No existe política de administración de riesgos ni mapas de riesgo</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just"/>
                      <a:r>
                        <a:rPr lang="es-ES" sz="1600" kern="1200" dirty="0">
                          <a:solidFill>
                            <a:srgbClr val="333333"/>
                          </a:solidFill>
                          <a:latin typeface="Arial Narrow" pitchFamily="34" charset="0"/>
                          <a:ea typeface="+mn-ea"/>
                          <a:cs typeface="+mn-cs"/>
                        </a:rPr>
                        <a:t>Promover la adopción de la política de administración del riesgo Informar metodologías y herramientas que faciliten la definición de la política, así como la identificación de los riesgos y controles.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1"/>
                  </a:ext>
                </a:extLst>
              </a:tr>
              <a:tr h="451556">
                <a:tc>
                  <a:txBody>
                    <a:bodyPr/>
                    <a:lstStyle/>
                    <a:p>
                      <a:pPr algn="just"/>
                      <a:r>
                        <a:rPr lang="es-ES" sz="1600" b="1" kern="1200" dirty="0">
                          <a:solidFill>
                            <a:srgbClr val="333333"/>
                          </a:solidFill>
                          <a:latin typeface="Arial Narrow" pitchFamily="34" charset="0"/>
                          <a:ea typeface="+mn-ea"/>
                          <a:cs typeface="+mn-cs"/>
                        </a:rPr>
                        <a:t>2. Débil</a:t>
                      </a:r>
                      <a:endParaRPr lang="es-CO" sz="1600" b="1"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Existen políticas de administración de riesgos, pero no cuentan con los atributos de calidad exigidos. </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Los procesos tienen identificados los riesgos pero estos no se encuentran alineados con los objetivos de los mismos.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Evaluar la política de administración del riesgo y alertar a la Alta Dirección sobre los aspectos encontrados.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Motivar a la Alta Dirección, para que establezca los correctivos necesarios.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Asesorar a la primera y segunda línea de defensa en técnicas para la adecuada identificación del riesgo.</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2"/>
                  </a:ext>
                </a:extLst>
              </a:tr>
              <a:tr h="451556">
                <a:tc>
                  <a:txBody>
                    <a:bodyPr/>
                    <a:lstStyle/>
                    <a:p>
                      <a:pPr algn="just"/>
                      <a:r>
                        <a:rPr lang="es-CO" sz="1600" b="1" kern="1200" dirty="0">
                          <a:solidFill>
                            <a:srgbClr val="333333"/>
                          </a:solidFill>
                          <a:latin typeface="Arial Narrow" pitchFamily="34" charset="0"/>
                          <a:ea typeface="+mn-ea"/>
                          <a:cs typeface="+mn-cs"/>
                        </a:rPr>
                        <a:t>3. Implementado</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Se cuenta con una adecuada política de administración de riesgos.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Los riesgos identificados en los procesos están alineados con los objetivos de los mismos.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Se cuenta con controles que mitigan los riesgos identificados.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Evaluar la gestión de riesgos y  controles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Utilizar información para el Plan Anual de Auditoría basado en riesgos.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3"/>
                  </a:ext>
                </a:extLst>
              </a:tr>
            </a:tbl>
          </a:graphicData>
        </a:graphic>
      </p:graphicFrame>
      <p:grpSp>
        <p:nvGrpSpPr>
          <p:cNvPr id="7" name="16 Grupo"/>
          <p:cNvGrpSpPr/>
          <p:nvPr/>
        </p:nvGrpSpPr>
        <p:grpSpPr>
          <a:xfrm>
            <a:off x="-50542" y="882216"/>
            <a:ext cx="1706799" cy="992017"/>
            <a:chOff x="1292766" y="5630154"/>
            <a:chExt cx="1706799" cy="992017"/>
          </a:xfrm>
        </p:grpSpPr>
        <p:sp>
          <p:nvSpPr>
            <p:cNvPr id="10"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Evaluación del Riesgo</a:t>
              </a:r>
            </a:p>
          </p:txBody>
        </p:sp>
        <p:sp>
          <p:nvSpPr>
            <p:cNvPr id="11"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3</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18" name="Imagen 45">
            <a:extLst>
              <a:ext uri="{FF2B5EF4-FFF2-40B4-BE49-F238E27FC236}">
                <a16:creationId xmlns:a16="http://schemas.microsoft.com/office/drawing/2014/main" xmlns="" id="{AED0C90B-BED2-468C-B816-1FB251002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87" t="22742" r="18735" b="20161"/>
          <a:stretch/>
        </p:blipFill>
        <p:spPr>
          <a:xfrm>
            <a:off x="607260" y="831309"/>
            <a:ext cx="523708" cy="516228"/>
          </a:xfrm>
          <a:prstGeom prst="rect">
            <a:avLst/>
          </a:prstGeom>
        </p:spPr>
      </p:pic>
      <p:sp>
        <p:nvSpPr>
          <p:cNvPr id="8" name="CuadroTexto 7">
            <a:extLst>
              <a:ext uri="{FF2B5EF4-FFF2-40B4-BE49-F238E27FC236}">
                <a16:creationId xmlns:a16="http://schemas.microsoft.com/office/drawing/2014/main" xmlns="" id="{1C8ECAD8-730C-4BAC-AA0D-655025D00DC5}"/>
              </a:ext>
            </a:extLst>
          </p:cNvPr>
          <p:cNvSpPr txBox="1"/>
          <p:nvPr/>
        </p:nvSpPr>
        <p:spPr>
          <a:xfrm>
            <a:off x="2257698" y="956702"/>
            <a:ext cx="88996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73763"/>
                </a:solidFill>
                <a:effectLst/>
                <a:uLnTx/>
                <a:uFillTx/>
                <a:latin typeface="Work Sans" panose="020B0604020202020204" charset="0"/>
                <a:ea typeface="+mn-ea"/>
                <a:cs typeface="+mn-cs"/>
              </a:rPr>
              <a:t>Niveles de Madurez Gestión del Riesgo – Actividades Oficina de Control Interno</a:t>
            </a:r>
          </a:p>
        </p:txBody>
      </p:sp>
    </p:spTree>
    <p:extLst>
      <p:ext uri="{BB962C8B-B14F-4D97-AF65-F5344CB8AC3E}">
        <p14:creationId xmlns:p14="http://schemas.microsoft.com/office/powerpoint/2010/main" val="884710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pSp>
        <p:nvGrpSpPr>
          <p:cNvPr id="7" name="16 Grupo"/>
          <p:cNvGrpSpPr/>
          <p:nvPr/>
        </p:nvGrpSpPr>
        <p:grpSpPr>
          <a:xfrm>
            <a:off x="-50542" y="882216"/>
            <a:ext cx="1706799" cy="992017"/>
            <a:chOff x="1292766" y="5630154"/>
            <a:chExt cx="1706799" cy="992017"/>
          </a:xfrm>
        </p:grpSpPr>
        <p:sp>
          <p:nvSpPr>
            <p:cNvPr id="10"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Evaluación del Riesgo</a:t>
              </a:r>
            </a:p>
          </p:txBody>
        </p:sp>
        <p:sp>
          <p:nvSpPr>
            <p:cNvPr id="11"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3</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18" name="Imagen 45">
            <a:extLst>
              <a:ext uri="{FF2B5EF4-FFF2-40B4-BE49-F238E27FC236}">
                <a16:creationId xmlns:a16="http://schemas.microsoft.com/office/drawing/2014/main" xmlns="" id="{AED0C90B-BED2-468C-B816-1FB251002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87" t="22742" r="18735" b="20161"/>
          <a:stretch/>
        </p:blipFill>
        <p:spPr>
          <a:xfrm>
            <a:off x="607260" y="831309"/>
            <a:ext cx="523708" cy="516228"/>
          </a:xfrm>
          <a:prstGeom prst="rect">
            <a:avLst/>
          </a:prstGeom>
        </p:spPr>
      </p:pic>
      <p:sp>
        <p:nvSpPr>
          <p:cNvPr id="8" name="CuadroTexto 7">
            <a:extLst>
              <a:ext uri="{FF2B5EF4-FFF2-40B4-BE49-F238E27FC236}">
                <a16:creationId xmlns:a16="http://schemas.microsoft.com/office/drawing/2014/main" xmlns="" id="{1C8ECAD8-730C-4BAC-AA0D-655025D00DC5}"/>
              </a:ext>
            </a:extLst>
          </p:cNvPr>
          <p:cNvSpPr txBox="1"/>
          <p:nvPr/>
        </p:nvSpPr>
        <p:spPr>
          <a:xfrm>
            <a:off x="2024630" y="1055964"/>
            <a:ext cx="91594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73763"/>
                </a:solidFill>
                <a:effectLst/>
                <a:uLnTx/>
                <a:uFillTx/>
                <a:latin typeface="Work Sans" panose="020B0604020202020204" charset="0"/>
                <a:ea typeface="+mn-ea"/>
                <a:cs typeface="+mn-cs"/>
              </a:rPr>
              <a:t>Niveles de Madurez Gestión del Riesgo – Actividades Oficina de Control Interno</a:t>
            </a:r>
          </a:p>
        </p:txBody>
      </p:sp>
      <p:graphicFrame>
        <p:nvGraphicFramePr>
          <p:cNvPr id="9" name="6 Tabla"/>
          <p:cNvGraphicFramePr>
            <a:graphicFrameLocks noGrp="1"/>
          </p:cNvGraphicFramePr>
          <p:nvPr>
            <p:extLst>
              <p:ext uri="{D42A27DB-BD31-4B8C-83A1-F6EECF244321}">
                <p14:modId xmlns:p14="http://schemas.microsoft.com/office/powerpoint/2010/main" val="84562256"/>
              </p:ext>
            </p:extLst>
          </p:nvPr>
        </p:nvGraphicFramePr>
        <p:xfrm>
          <a:off x="1572716" y="1650099"/>
          <a:ext cx="10290749" cy="4907280"/>
        </p:xfrm>
        <a:graphic>
          <a:graphicData uri="http://schemas.openxmlformats.org/drawingml/2006/table">
            <a:tbl>
              <a:tblPr>
                <a:tableStyleId>{16D9F66E-5EB9-4882-86FB-DCBF35E3C3E4}</a:tableStyleId>
              </a:tblPr>
              <a:tblGrid>
                <a:gridCol w="2121306">
                  <a:extLst>
                    <a:ext uri="{9D8B030D-6E8A-4147-A177-3AD203B41FA5}">
                      <a16:colId xmlns:a16="http://schemas.microsoft.com/office/drawing/2014/main" xmlns="" val="20000"/>
                    </a:ext>
                  </a:extLst>
                </a:gridCol>
                <a:gridCol w="4042611">
                  <a:extLst>
                    <a:ext uri="{9D8B030D-6E8A-4147-A177-3AD203B41FA5}">
                      <a16:colId xmlns:a16="http://schemas.microsoft.com/office/drawing/2014/main" xmlns="" val="20001"/>
                    </a:ext>
                  </a:extLst>
                </a:gridCol>
                <a:gridCol w="4126832">
                  <a:extLst>
                    <a:ext uri="{9D8B030D-6E8A-4147-A177-3AD203B41FA5}">
                      <a16:colId xmlns:a16="http://schemas.microsoft.com/office/drawing/2014/main" xmlns="" val="20002"/>
                    </a:ext>
                  </a:extLst>
                </a:gridCol>
              </a:tblGrid>
              <a:tr h="451556">
                <a:tc>
                  <a:txBody>
                    <a:bodyPr/>
                    <a:lstStyle/>
                    <a:p>
                      <a:pPr algn="ctr"/>
                      <a:r>
                        <a:rPr lang="es-ES" sz="1600" b="1" dirty="0">
                          <a:solidFill>
                            <a:schemeClr val="tx1"/>
                          </a:solidFill>
                          <a:latin typeface="Work Sans" panose="020B0604020202020204"/>
                          <a:cs typeface="Arial"/>
                        </a:rPr>
                        <a:t>Estado de madurez</a:t>
                      </a:r>
                      <a:endParaRPr lang="es-CO" sz="1600" b="1" dirty="0">
                        <a:solidFill>
                          <a:schemeClr val="tx1"/>
                        </a:solidFill>
                        <a:latin typeface="Work Sans" panose="020B0604020202020204"/>
                        <a:cs typeface="Arial"/>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es-CO" sz="1600" b="1" dirty="0">
                          <a:solidFill>
                            <a:schemeClr val="tx1"/>
                          </a:solidFill>
                          <a:latin typeface="Work Sans" panose="020B0604020202020204"/>
                          <a:cs typeface="Arial"/>
                        </a:rPr>
                        <a:t>Características clave</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es-ES" sz="1600" b="1" dirty="0">
                          <a:solidFill>
                            <a:schemeClr val="tx1"/>
                          </a:solidFill>
                          <a:latin typeface="Work Sans" panose="020B0604020202020204"/>
                          <a:cs typeface="Arial"/>
                        </a:rPr>
                        <a:t>Acciones de la Oficina de control</a:t>
                      </a:r>
                    </a:p>
                    <a:p>
                      <a:pPr algn="ctr"/>
                      <a:r>
                        <a:rPr lang="es-ES" sz="1600" b="1" dirty="0">
                          <a:solidFill>
                            <a:schemeClr val="tx1"/>
                          </a:solidFill>
                          <a:latin typeface="Work Sans" panose="020B0604020202020204"/>
                          <a:cs typeface="Arial"/>
                        </a:rPr>
                        <a:t>interno</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451556">
                <a:tc>
                  <a:txBody>
                    <a:bodyPr/>
                    <a:lstStyle/>
                    <a:p>
                      <a:pPr algn="just"/>
                      <a:r>
                        <a:rPr lang="es-ES" sz="1600" b="1" kern="1200" dirty="0">
                          <a:solidFill>
                            <a:srgbClr val="333333"/>
                          </a:solidFill>
                          <a:latin typeface="Arial Narrow" pitchFamily="34" charset="0"/>
                          <a:ea typeface="+mn-ea"/>
                          <a:cs typeface="+mn-cs"/>
                        </a:rPr>
                        <a:t>4. Administrado</a:t>
                      </a:r>
                      <a:endParaRPr lang="es-CO" sz="1600" b="1"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Los riesgos identificados son gestionados adecuadamente, (se lleva a cabo seguimiento y actualización)</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Los riesgos son monitoreados periódicamente de acuerdo con la política de administración del riesgo de la entidad.</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Se cuenta con procesos claros para el monitoreo y evaluación del desarrollo de exposiciones al riesgo.</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Verifica que los controles están diseñados e implementados de manera efectiva y operan como se pretende para controlar los riesgos.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Suministra recomendaciones para mantener y mejorar la eficacia de los Controles.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1"/>
                  </a:ext>
                </a:extLst>
              </a:tr>
              <a:tr h="451556">
                <a:tc>
                  <a:txBody>
                    <a:bodyPr/>
                    <a:lstStyle/>
                    <a:p>
                      <a:pPr algn="just"/>
                      <a:r>
                        <a:rPr lang="es-ES" sz="1600" b="1" kern="1200" dirty="0">
                          <a:solidFill>
                            <a:srgbClr val="333333"/>
                          </a:solidFill>
                          <a:latin typeface="Arial Narrow" pitchFamily="34" charset="0"/>
                          <a:ea typeface="+mn-ea"/>
                          <a:cs typeface="+mn-cs"/>
                        </a:rPr>
                        <a:t>5. Optimizado</a:t>
                      </a:r>
                      <a:endParaRPr lang="es-CO" sz="1600" b="1"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La gestión del riesgo es una herramienta que utiliza la Alta Dirección para la toma de decisiones.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La gestión del riesgo está totalmente inmersa en las operaciones de la entidad.</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Los servidores responsables en las tres líneas de defensa cuentan con los conocimientos y recursos necesarios para la gestión del riesgo.</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Proporciona seguridad razonable con respecto al diseño y ejecución de políticas, procedimientos y otros controles.</a:t>
                      </a:r>
                    </a:p>
                    <a:p>
                      <a:pPr marL="285750" indent="-285750" algn="just">
                        <a:buClr>
                          <a:srgbClr val="E5661D"/>
                        </a:buClr>
                        <a:buFont typeface="Wingdings" panose="05000000000000000000" pitchFamily="2" charset="2"/>
                        <a:buChar char="ü"/>
                      </a:pPr>
                      <a:r>
                        <a:rPr lang="es-ES" sz="1600" kern="1200" dirty="0">
                          <a:solidFill>
                            <a:srgbClr val="333333"/>
                          </a:solidFill>
                          <a:latin typeface="Arial Narrow" pitchFamily="34" charset="0"/>
                          <a:ea typeface="+mn-ea"/>
                          <a:cs typeface="+mn-cs"/>
                        </a:rPr>
                        <a:t>Proporciona información sobre la eficiencia, efectividad e integridad de los controles y, según sea apropiado puede recomendar mejoras a las actividades de control específicas.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0053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ángulo 87"/>
          <p:cNvSpPr/>
          <p:nvPr/>
        </p:nvSpPr>
        <p:spPr>
          <a:xfrm>
            <a:off x="2101409" y="2381001"/>
            <a:ext cx="1325887" cy="4977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sym typeface="Arial"/>
              </a:rPr>
              <a:t>Gerentes</a:t>
            </a:r>
          </a:p>
        </p:txBody>
      </p:sp>
      <p:sp>
        <p:nvSpPr>
          <p:cNvPr id="89" name="Rectángulo 88"/>
          <p:cNvSpPr/>
          <p:nvPr/>
        </p:nvSpPr>
        <p:spPr>
          <a:xfrm>
            <a:off x="1918206" y="3572189"/>
            <a:ext cx="1492879" cy="4977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sym typeface="Arial"/>
              </a:rPr>
              <a:t>Oficinas de CI</a:t>
            </a:r>
          </a:p>
        </p:txBody>
      </p:sp>
      <p:sp>
        <p:nvSpPr>
          <p:cNvPr id="90" name="Rectángulo 89"/>
          <p:cNvSpPr/>
          <p:nvPr/>
        </p:nvSpPr>
        <p:spPr>
          <a:xfrm>
            <a:off x="1891123" y="4622291"/>
            <a:ext cx="1539823" cy="4977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sym typeface="Arial"/>
              </a:rPr>
              <a:t>Organismos de Control</a:t>
            </a:r>
          </a:p>
        </p:txBody>
      </p:sp>
      <p:sp>
        <p:nvSpPr>
          <p:cNvPr id="91" name="Arco 10"/>
          <p:cNvSpPr/>
          <p:nvPr/>
        </p:nvSpPr>
        <p:spPr>
          <a:xfrm rot="13190654">
            <a:off x="2025094" y="1919313"/>
            <a:ext cx="1492015" cy="1502371"/>
          </a:xfrm>
          <a:prstGeom prst="arc">
            <a:avLst>
              <a:gd name="adj1" fmla="val 18344429"/>
              <a:gd name="adj2" fmla="val 14111917"/>
            </a:avLst>
          </a:prstGeom>
          <a:ln w="76200">
            <a:solidFill>
              <a:srgbClr val="ED5F3A"/>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92" name="Arco 10"/>
          <p:cNvSpPr/>
          <p:nvPr/>
        </p:nvSpPr>
        <p:spPr>
          <a:xfrm rot="5176374" flipH="1">
            <a:off x="1485094" y="3082445"/>
            <a:ext cx="1515313" cy="1502371"/>
          </a:xfrm>
          <a:prstGeom prst="arc">
            <a:avLst>
              <a:gd name="adj1" fmla="val 19309559"/>
              <a:gd name="adj2" fmla="val 10512898"/>
            </a:avLst>
          </a:prstGeom>
          <a:ln w="76200">
            <a:solidFill>
              <a:schemeClr val="tx1">
                <a:lumMod val="65000"/>
                <a:lumOff val="3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93" name="Arco 10"/>
          <p:cNvSpPr/>
          <p:nvPr/>
        </p:nvSpPr>
        <p:spPr>
          <a:xfrm rot="16394336">
            <a:off x="2014177" y="4108689"/>
            <a:ext cx="1492015" cy="1502371"/>
          </a:xfrm>
          <a:prstGeom prst="arc">
            <a:avLst>
              <a:gd name="adj1" fmla="val 19089621"/>
              <a:gd name="adj2" fmla="val 15003379"/>
            </a:avLst>
          </a:prstGeom>
          <a:noFill/>
          <a:ln w="76200">
            <a:solidFill>
              <a:srgbClr val="00A5A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grpSp>
        <p:nvGrpSpPr>
          <p:cNvPr id="5" name="Grupo 4"/>
          <p:cNvGrpSpPr/>
          <p:nvPr/>
        </p:nvGrpSpPr>
        <p:grpSpPr>
          <a:xfrm>
            <a:off x="4000515" y="4943074"/>
            <a:ext cx="6257583" cy="1200329"/>
            <a:chOff x="4000514" y="4943074"/>
            <a:chExt cx="6257583" cy="1200330"/>
          </a:xfrm>
        </p:grpSpPr>
        <p:sp>
          <p:nvSpPr>
            <p:cNvPr id="83" name="Rectángulo 82"/>
            <p:cNvSpPr/>
            <p:nvPr/>
          </p:nvSpPr>
          <p:spPr>
            <a:xfrm>
              <a:off x="4196557" y="4943074"/>
              <a:ext cx="6061540" cy="1200330"/>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Inclusión de un nuevo modelo de control fiscal: el </a:t>
              </a:r>
              <a:r>
                <a:rPr kumimoji="0" lang="es-CO" sz="1800" b="0" i="0" u="none" strike="noStrike" kern="1200" cap="none" spc="0" normalizeH="0" baseline="0" noProof="0" dirty="0">
                  <a:ln>
                    <a:noFill/>
                  </a:ln>
                  <a:solidFill>
                    <a:srgbClr val="159593"/>
                  </a:solidFill>
                  <a:effectLst/>
                  <a:uLnTx/>
                  <a:uFillTx/>
                  <a:latin typeface="Arial Narrow" panose="020B0606020202030204" pitchFamily="34" charset="0"/>
                  <a:ea typeface="+mn-ea"/>
                  <a:cs typeface="Arial"/>
                  <a:sym typeface="Arial"/>
                </a:rPr>
                <a:t>control fiscal concomitante y preventivo</a:t>
              </a: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 </a:t>
              </a:r>
              <a:r>
                <a:rPr kumimoji="0" lang="es-CO" sz="1800" b="1" i="0" u="sng" strike="noStrike" kern="1200" cap="none" spc="0" normalizeH="0" baseline="0" noProof="0" dirty="0">
                  <a:ln>
                    <a:noFill/>
                  </a:ln>
                  <a:solidFill>
                    <a:srgbClr val="159792"/>
                  </a:solidFill>
                  <a:effectLst/>
                  <a:uLnTx/>
                  <a:uFillTx/>
                  <a:latin typeface="Arial Narrow" panose="020B0606020202030204" pitchFamily="34" charset="0"/>
                  <a:ea typeface="+mn-ea"/>
                  <a:cs typeface="Arial"/>
                  <a:sym typeface="Arial"/>
                </a:rPr>
                <a:t>complementario</a:t>
              </a: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 al control posterior y selectivo. </a:t>
              </a:r>
              <a:r>
                <a:rPr kumimoji="0" lang="es-CO" sz="1800" b="1" i="0" u="none" strike="noStrike" kern="1200" cap="none" spc="0" normalizeH="0" baseline="0" noProof="0" dirty="0">
                  <a:ln>
                    <a:noFill/>
                  </a:ln>
                  <a:solidFill>
                    <a:srgbClr val="159593"/>
                  </a:solidFill>
                  <a:effectLst/>
                  <a:uLnTx/>
                  <a:uFillTx/>
                  <a:latin typeface="Arial Narrow" panose="020B0606020202030204" pitchFamily="34" charset="0"/>
                  <a:ea typeface="+mn-ea"/>
                  <a:cs typeface="Arial"/>
                  <a:sym typeface="Arial"/>
                </a:rPr>
                <a:t>Acto Legislativo No. 04 de 2019 “Por medio del cual se reforma el régimen de control fiscal”, Decreto 403 de 2020.</a:t>
              </a:r>
            </a:p>
          </p:txBody>
        </p:sp>
        <p:sp>
          <p:nvSpPr>
            <p:cNvPr id="106" name="Elipse 105"/>
            <p:cNvSpPr/>
            <p:nvPr/>
          </p:nvSpPr>
          <p:spPr>
            <a:xfrm>
              <a:off x="4000514" y="5056594"/>
              <a:ext cx="123652" cy="123652"/>
            </a:xfrm>
            <a:prstGeom prst="ellipse">
              <a:avLst/>
            </a:prstGeom>
            <a:solidFill>
              <a:srgbClr val="00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grpSp>
      <p:grpSp>
        <p:nvGrpSpPr>
          <p:cNvPr id="3" name="Grupo 2"/>
          <p:cNvGrpSpPr/>
          <p:nvPr/>
        </p:nvGrpSpPr>
        <p:grpSpPr>
          <a:xfrm>
            <a:off x="4000515" y="1828417"/>
            <a:ext cx="6598117" cy="1200329"/>
            <a:chOff x="4000514" y="1828416"/>
            <a:chExt cx="6598117" cy="1200328"/>
          </a:xfrm>
        </p:grpSpPr>
        <p:sp>
          <p:nvSpPr>
            <p:cNvPr id="2" name="Rectángulo 1"/>
            <p:cNvSpPr/>
            <p:nvPr/>
          </p:nvSpPr>
          <p:spPr>
            <a:xfrm>
              <a:off x="4209534" y="1828416"/>
              <a:ext cx="6389097" cy="120032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Responsables del </a:t>
              </a:r>
              <a:r>
                <a:rPr kumimoji="0" lang="es-CO" sz="1800" b="0"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sym typeface="Arial"/>
                </a:rPr>
                <a:t>establecimiento y desarrollo del Sistema de Control Interno</a:t>
              </a: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 esto es la aplicación de los métodos y procedimientos en esta materia, al igual que la calidad, eficiencia y eficacia de los mismos.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(Ley 87 de 1993, art. 6).</a:t>
              </a:r>
            </a:p>
          </p:txBody>
        </p:sp>
        <p:sp>
          <p:nvSpPr>
            <p:cNvPr id="107" name="Elipse 106"/>
            <p:cNvSpPr/>
            <p:nvPr/>
          </p:nvSpPr>
          <p:spPr>
            <a:xfrm>
              <a:off x="4000514" y="1978919"/>
              <a:ext cx="123652" cy="123652"/>
            </a:xfrm>
            <a:prstGeom prst="ellipse">
              <a:avLst/>
            </a:prstGeom>
            <a:solidFill>
              <a:srgbClr val="ED5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grpSp>
      <p:grpSp>
        <p:nvGrpSpPr>
          <p:cNvPr id="4" name="Grupo 3"/>
          <p:cNvGrpSpPr/>
          <p:nvPr/>
        </p:nvGrpSpPr>
        <p:grpSpPr>
          <a:xfrm>
            <a:off x="3999527" y="3159336"/>
            <a:ext cx="6270819" cy="1661993"/>
            <a:chOff x="3999527" y="3159335"/>
            <a:chExt cx="6270818" cy="1661994"/>
          </a:xfrm>
        </p:grpSpPr>
        <p:sp>
          <p:nvSpPr>
            <p:cNvPr id="94" name="Elipse 93"/>
            <p:cNvSpPr/>
            <p:nvPr/>
          </p:nvSpPr>
          <p:spPr>
            <a:xfrm>
              <a:off x="3999527" y="3324245"/>
              <a:ext cx="123652" cy="1236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8" name="Rectángulo 107"/>
            <p:cNvSpPr/>
            <p:nvPr/>
          </p:nvSpPr>
          <p:spPr>
            <a:xfrm>
              <a:off x="4196558" y="3159335"/>
              <a:ext cx="6073787" cy="1661994"/>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s-CO" sz="17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Componente del Sistema de Control Interno, encargado de </a:t>
              </a:r>
              <a:r>
                <a:rPr kumimoji="0" lang="es-CO" sz="1700" b="0" i="0" u="none" strike="noStrike" kern="1200" cap="none" spc="0" normalizeH="0" baseline="0" noProof="0" dirty="0">
                  <a:ln>
                    <a:noFill/>
                  </a:ln>
                  <a:solidFill>
                    <a:srgbClr val="3C78D8">
                      <a:lumMod val="75000"/>
                    </a:srgbClr>
                  </a:solidFill>
                  <a:effectLst/>
                  <a:uLnTx/>
                  <a:uFillTx/>
                  <a:latin typeface="Arial Narrow" panose="020B0606020202030204" pitchFamily="34" charset="0"/>
                  <a:ea typeface="+mn-ea"/>
                  <a:cs typeface="Arial"/>
                  <a:sym typeface="Arial"/>
                </a:rPr>
                <a:t>medir y evaluar la eficiencia, eficacia y economía de los demás controles</a:t>
              </a:r>
              <a:r>
                <a:rPr kumimoji="0" lang="es-CO" sz="17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 asesorando a la dirección en la continuidad del proceso administrativo, la revaluación de los planes establecidos y en la introducción de los correctivos necesarios para el cumplimiento de las metas u objetivos   previstos.</a:t>
              </a:r>
              <a:r>
                <a:rPr kumimoji="0" lang="es-CO" sz="1600" b="0" i="0" u="none" strike="noStrike" kern="1200" cap="none" spc="0" normalizeH="0" baseline="0" noProof="0" dirty="0">
                  <a:ln>
                    <a:noFill/>
                  </a:ln>
                  <a:solidFill>
                    <a:prstClr val="black">
                      <a:lumMod val="75000"/>
                      <a:lumOff val="25000"/>
                    </a:prstClr>
                  </a:solidFill>
                  <a:effectLst/>
                  <a:uLnTx/>
                  <a:uFillTx/>
                  <a:latin typeface="Arial Narrow" panose="020B0606020202030204" pitchFamily="34" charset="0"/>
                  <a:ea typeface="+mn-ea"/>
                  <a:cs typeface="Arial"/>
                  <a:sym typeface="Arial"/>
                </a:rPr>
                <a:t> (Ley 87 de 1993, art. 9).</a:t>
              </a:r>
            </a:p>
          </p:txBody>
        </p:sp>
      </p:grpSp>
      <p:sp>
        <p:nvSpPr>
          <p:cNvPr id="18" name="CuadroTexto 17">
            <a:extLst>
              <a:ext uri="{FF2B5EF4-FFF2-40B4-BE49-F238E27FC236}">
                <a16:creationId xmlns:a16="http://schemas.microsoft.com/office/drawing/2014/main" xmlns="" id="{36FE17EE-57AC-4D58-AF08-A66B68E94226}"/>
              </a:ext>
            </a:extLst>
          </p:cNvPr>
          <p:cNvSpPr txBox="1"/>
          <p:nvPr/>
        </p:nvSpPr>
        <p:spPr>
          <a:xfrm>
            <a:off x="0" y="360391"/>
            <a:ext cx="12191999"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Articulación Sistema Control Interno – Organismos Control</a:t>
            </a:r>
          </a:p>
        </p:txBody>
      </p:sp>
    </p:spTree>
    <p:extLst>
      <p:ext uri="{BB962C8B-B14F-4D97-AF65-F5344CB8AC3E}">
        <p14:creationId xmlns:p14="http://schemas.microsoft.com/office/powerpoint/2010/main" val="33444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animBg="1"/>
      <p:bldP spid="92" grpId="0" animBg="1"/>
      <p:bldP spid="9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aphicFrame>
        <p:nvGraphicFramePr>
          <p:cNvPr id="5" name="6 Tabla"/>
          <p:cNvGraphicFramePr>
            <a:graphicFrameLocks noGrp="1"/>
          </p:cNvGraphicFramePr>
          <p:nvPr>
            <p:extLst>
              <p:ext uri="{D42A27DB-BD31-4B8C-83A1-F6EECF244321}">
                <p14:modId xmlns:p14="http://schemas.microsoft.com/office/powerpoint/2010/main" val="3420618615"/>
              </p:ext>
            </p:extLst>
          </p:nvPr>
        </p:nvGraphicFramePr>
        <p:xfrm>
          <a:off x="1686007" y="1848501"/>
          <a:ext cx="8846958" cy="3779520"/>
        </p:xfrm>
        <a:graphic>
          <a:graphicData uri="http://schemas.openxmlformats.org/drawingml/2006/table">
            <a:tbl>
              <a:tblPr>
                <a:tableStyleId>{16D9F66E-5EB9-4882-86FB-DCBF35E3C3E4}</a:tableStyleId>
              </a:tblPr>
              <a:tblGrid>
                <a:gridCol w="4423479">
                  <a:extLst>
                    <a:ext uri="{9D8B030D-6E8A-4147-A177-3AD203B41FA5}">
                      <a16:colId xmlns:a16="http://schemas.microsoft.com/office/drawing/2014/main" xmlns="" val="20000"/>
                    </a:ext>
                  </a:extLst>
                </a:gridCol>
                <a:gridCol w="4423479">
                  <a:extLst>
                    <a:ext uri="{9D8B030D-6E8A-4147-A177-3AD203B41FA5}">
                      <a16:colId xmlns:a16="http://schemas.microsoft.com/office/drawing/2014/main" xmlns="" val="20001"/>
                    </a:ext>
                  </a:extLst>
                </a:gridCol>
              </a:tblGrid>
              <a:tr h="451556">
                <a:tc>
                  <a:txBody>
                    <a:bodyPr/>
                    <a:lstStyle/>
                    <a:p>
                      <a:pPr algn="ctr"/>
                      <a:r>
                        <a:rPr lang="es-ES" sz="1600" b="1" dirty="0">
                          <a:solidFill>
                            <a:schemeClr val="tx1"/>
                          </a:solidFill>
                          <a:latin typeface="Work Sans" panose="020B0604020202020204"/>
                          <a:cs typeface="Arial"/>
                        </a:rPr>
                        <a:t>Actividades para Asesoría y Acompañamiento</a:t>
                      </a:r>
                      <a:endParaRPr lang="es-CO" sz="1600" b="1" dirty="0">
                        <a:solidFill>
                          <a:schemeClr val="tx1"/>
                        </a:solidFill>
                        <a:latin typeface="Work Sans" panose="020B0604020202020204"/>
                        <a:cs typeface="Arial"/>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es-ES" sz="1600" b="1" dirty="0">
                          <a:solidFill>
                            <a:schemeClr val="tx1"/>
                          </a:solidFill>
                          <a:latin typeface="Work Sans" panose="020B0604020202020204"/>
                          <a:cs typeface="Arial"/>
                        </a:rPr>
                        <a:t>Actividades para Evaluación y Seguimiento</a:t>
                      </a: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451556">
                <a:tc>
                  <a:txBody>
                    <a:bodyPr/>
                    <a:lstStyle/>
                    <a:p>
                      <a:pPr algn="just"/>
                      <a:r>
                        <a:rPr lang="es-ES" sz="1600" kern="1200" dirty="0">
                          <a:solidFill>
                            <a:srgbClr val="333333"/>
                          </a:solidFill>
                          <a:latin typeface="Arial Narrow" pitchFamily="34" charset="0"/>
                          <a:ea typeface="+mn-ea"/>
                          <a:cs typeface="+mn-cs"/>
                        </a:rPr>
                        <a:t>Asesorar a la organización en</a:t>
                      </a:r>
                      <a:r>
                        <a:rPr lang="es-ES" sz="1600" kern="1200" dirty="0">
                          <a:solidFill>
                            <a:prstClr val="black">
                              <a:lumMod val="50000"/>
                              <a:lumOff val="50000"/>
                            </a:prstClr>
                          </a:solidFill>
                          <a:latin typeface="Arial Narrow" pitchFamily="34" charset="0"/>
                          <a:ea typeface="+mn-ea"/>
                          <a:cs typeface="+mn-cs"/>
                        </a:rPr>
                        <a:t> </a:t>
                      </a:r>
                      <a:r>
                        <a:rPr lang="es-ES" sz="1600" kern="1200" dirty="0">
                          <a:solidFill>
                            <a:srgbClr val="E5661D"/>
                          </a:solidFill>
                          <a:latin typeface="Arial Narrow" pitchFamily="34" charset="0"/>
                          <a:ea typeface="+mn-ea"/>
                          <a:cs typeface="+mn-cs"/>
                        </a:rPr>
                        <a:t>metodologías, herramientas y técnicas </a:t>
                      </a:r>
                      <a:r>
                        <a:rPr lang="es-ES" sz="1600" kern="1200" dirty="0">
                          <a:solidFill>
                            <a:srgbClr val="333333"/>
                          </a:solidFill>
                          <a:latin typeface="Arial Narrow" pitchFamily="34" charset="0"/>
                          <a:ea typeface="+mn-ea"/>
                          <a:cs typeface="+mn-cs"/>
                        </a:rPr>
                        <a:t>para la identificación y administración de los riesgos y controles en coordinación con la segunda línea de defensa (Oficina de planeación, comités de riesgos).</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1600" kern="1200" dirty="0">
                          <a:solidFill>
                            <a:srgbClr val="333333"/>
                          </a:solidFill>
                          <a:latin typeface="Arial Narrow" pitchFamily="34" charset="0"/>
                          <a:ea typeface="+mn-ea"/>
                          <a:cs typeface="+mn-cs"/>
                        </a:rPr>
                        <a:t>Identificar y verificar durante las evaluaciones periódicas de riesgos y en el trabajo de auditoría interna, los </a:t>
                      </a:r>
                      <a:r>
                        <a:rPr lang="es-ES" sz="1600" kern="1200" dirty="0">
                          <a:solidFill>
                            <a:srgbClr val="E5661D"/>
                          </a:solidFill>
                          <a:latin typeface="Arial Narrow" pitchFamily="34" charset="0"/>
                          <a:ea typeface="+mn-ea"/>
                          <a:cs typeface="+mn-cs"/>
                        </a:rPr>
                        <a:t>cambios</a:t>
                      </a:r>
                      <a:r>
                        <a:rPr lang="es-ES" sz="1600" kern="1200" dirty="0">
                          <a:solidFill>
                            <a:prstClr val="black">
                              <a:lumMod val="50000"/>
                              <a:lumOff val="50000"/>
                            </a:prstClr>
                          </a:solidFill>
                          <a:latin typeface="Arial Narrow" pitchFamily="34" charset="0"/>
                          <a:ea typeface="+mn-ea"/>
                          <a:cs typeface="+mn-cs"/>
                        </a:rPr>
                        <a:t> </a:t>
                      </a:r>
                      <a:r>
                        <a:rPr lang="es-ES" sz="1600" kern="1200" dirty="0">
                          <a:solidFill>
                            <a:srgbClr val="333333"/>
                          </a:solidFill>
                          <a:latin typeface="Arial Narrow" pitchFamily="34" charset="0"/>
                          <a:ea typeface="+mn-ea"/>
                          <a:cs typeface="+mn-cs"/>
                        </a:rPr>
                        <a:t>que podrían tener un </a:t>
                      </a:r>
                      <a:r>
                        <a:rPr lang="es-ES" sz="1600" kern="1200" dirty="0">
                          <a:solidFill>
                            <a:srgbClr val="E5661D"/>
                          </a:solidFill>
                          <a:latin typeface="Arial Narrow" pitchFamily="34" charset="0"/>
                          <a:ea typeface="+mn-ea"/>
                          <a:cs typeface="+mn-cs"/>
                        </a:rPr>
                        <a:t>impacto significativo </a:t>
                      </a:r>
                      <a:r>
                        <a:rPr lang="es-ES" sz="1600" kern="1200" dirty="0">
                          <a:solidFill>
                            <a:srgbClr val="333333"/>
                          </a:solidFill>
                          <a:latin typeface="Arial Narrow" pitchFamily="34" charset="0"/>
                          <a:ea typeface="+mn-ea"/>
                          <a:cs typeface="+mn-cs"/>
                        </a:rPr>
                        <a:t>en el sistema de control interno.</a:t>
                      </a:r>
                      <a:endParaRPr lang="es-CO" sz="1600" kern="1200" dirty="0">
                        <a:solidFill>
                          <a:srgbClr val="333333"/>
                        </a:solidFill>
                        <a:latin typeface="Arial Narrow" pitchFamily="34" charset="0"/>
                        <a:ea typeface="+mn-ea"/>
                        <a:cs typeface="+mn-cs"/>
                      </a:endParaRPr>
                    </a:p>
                    <a:p>
                      <a:pPr algn="just"/>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1"/>
                  </a:ext>
                </a:extLst>
              </a:tr>
              <a:tr h="451556">
                <a:tc rowSpan="2">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1600" kern="1200" dirty="0">
                          <a:solidFill>
                            <a:srgbClr val="333333"/>
                          </a:solidFill>
                          <a:latin typeface="Arial Narrow" pitchFamily="34" charset="0"/>
                          <a:ea typeface="+mn-ea"/>
                          <a:cs typeface="+mn-cs"/>
                        </a:rPr>
                        <a:t>Comunicar regularmente al </a:t>
                      </a:r>
                      <a:r>
                        <a:rPr lang="es-ES" sz="1600" kern="1200" dirty="0">
                          <a:solidFill>
                            <a:srgbClr val="E5661D"/>
                          </a:solidFill>
                          <a:latin typeface="Arial Narrow" pitchFamily="34" charset="0"/>
                          <a:ea typeface="+mn-ea"/>
                          <a:cs typeface="+mn-cs"/>
                        </a:rPr>
                        <a:t>comité de coordinación de control interno </a:t>
                      </a:r>
                      <a:r>
                        <a:rPr lang="es-ES" sz="1600" kern="1200" dirty="0">
                          <a:solidFill>
                            <a:srgbClr val="333333"/>
                          </a:solidFill>
                          <a:latin typeface="Arial Narrow" pitchFamily="34" charset="0"/>
                          <a:ea typeface="+mn-ea"/>
                          <a:cs typeface="+mn-cs"/>
                        </a:rPr>
                        <a:t>los cambios e impactos en la evaluación del riesgo que resulten de la evaluación independiente.</a:t>
                      </a:r>
                      <a:endParaRPr lang="es-CO" sz="1600" kern="1200" dirty="0">
                        <a:solidFill>
                          <a:srgbClr val="333333"/>
                        </a:solidFill>
                        <a:latin typeface="Arial Narrow" pitchFamily="34" charset="0"/>
                        <a:ea typeface="+mn-ea"/>
                        <a:cs typeface="+mn-cs"/>
                      </a:endParaRPr>
                    </a:p>
                    <a:p>
                      <a:pPr algn="just"/>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1600" kern="1200" dirty="0">
                          <a:solidFill>
                            <a:srgbClr val="333333"/>
                          </a:solidFill>
                          <a:latin typeface="Arial Narrow" pitchFamily="34" charset="0"/>
                          <a:ea typeface="+mn-ea"/>
                          <a:cs typeface="+mn-cs"/>
                        </a:rPr>
                        <a:t>Establecer el </a:t>
                      </a:r>
                      <a:r>
                        <a:rPr lang="es-ES" sz="1600" kern="1200" dirty="0">
                          <a:solidFill>
                            <a:srgbClr val="E5661D"/>
                          </a:solidFill>
                          <a:latin typeface="Arial Narrow" pitchFamily="34" charset="0"/>
                          <a:ea typeface="+mn-ea"/>
                          <a:cs typeface="+mn-cs"/>
                        </a:rPr>
                        <a:t>Plan Anual de Auditoría </a:t>
                      </a:r>
                      <a:r>
                        <a:rPr lang="es-ES" sz="1600" kern="1200" dirty="0">
                          <a:solidFill>
                            <a:srgbClr val="333333"/>
                          </a:solidFill>
                          <a:latin typeface="Arial Narrow" pitchFamily="34" charset="0"/>
                          <a:ea typeface="+mn-ea"/>
                          <a:cs typeface="+mn-cs"/>
                        </a:rPr>
                        <a:t>basado en riesgos, priorizando aquellos procesos o unidades auditables que tienen mayor nivel de exposición al riesgo.</a:t>
                      </a:r>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2"/>
                  </a:ext>
                </a:extLst>
              </a:tr>
              <a:tr h="451556">
                <a:tc vMerge="1">
                  <a:txBody>
                    <a:bodyPr/>
                    <a:lstStyle/>
                    <a:p>
                      <a:pPr algn="just"/>
                      <a:endParaRPr lang="es-CO" sz="1600" kern="1200" dirty="0">
                        <a:solidFill>
                          <a:srgbClr val="333333"/>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ES" sz="1600" kern="1200" dirty="0">
                          <a:solidFill>
                            <a:srgbClr val="333333"/>
                          </a:solidFill>
                          <a:latin typeface="Arial Narrow" pitchFamily="34" charset="0"/>
                          <a:ea typeface="+mn-ea"/>
                          <a:cs typeface="+mn-cs"/>
                        </a:rPr>
                        <a:t>Alertar sobre la probabilidad de </a:t>
                      </a:r>
                      <a:r>
                        <a:rPr lang="es-ES" sz="1600" kern="1200" dirty="0">
                          <a:solidFill>
                            <a:srgbClr val="E5661D"/>
                          </a:solidFill>
                          <a:latin typeface="Arial Narrow" pitchFamily="34" charset="0"/>
                          <a:ea typeface="+mn-ea"/>
                          <a:cs typeface="+mn-cs"/>
                        </a:rPr>
                        <a:t>riesgo de fraude o corrupción</a:t>
                      </a:r>
                      <a:r>
                        <a:rPr lang="es-ES" sz="1600" kern="1200" dirty="0">
                          <a:solidFill>
                            <a:prstClr val="black">
                              <a:lumMod val="50000"/>
                              <a:lumOff val="50000"/>
                            </a:prstClr>
                          </a:solidFill>
                          <a:latin typeface="Arial Narrow" pitchFamily="34" charset="0"/>
                          <a:ea typeface="+mn-ea"/>
                          <a:cs typeface="+mn-cs"/>
                        </a:rPr>
                        <a:t> </a:t>
                      </a:r>
                      <a:r>
                        <a:rPr lang="es-ES" sz="1600" kern="1200" dirty="0">
                          <a:solidFill>
                            <a:srgbClr val="333333"/>
                          </a:solidFill>
                          <a:latin typeface="Arial Narrow" pitchFamily="34" charset="0"/>
                          <a:ea typeface="+mn-ea"/>
                          <a:cs typeface="+mn-cs"/>
                        </a:rPr>
                        <a:t>significativo en las áreas auditadas.</a:t>
                      </a:r>
                      <a:endParaRPr lang="es-CO" sz="1600" kern="1200" dirty="0">
                        <a:solidFill>
                          <a:srgbClr val="333333"/>
                        </a:solidFill>
                        <a:latin typeface="Arial Narrow" pitchFamily="34" charset="0"/>
                        <a:ea typeface="+mn-ea"/>
                        <a:cs typeface="+mn-cs"/>
                      </a:endParaRPr>
                    </a:p>
                    <a:p>
                      <a:pPr algn="just"/>
                      <a:endParaRPr lang="es-CO" sz="1600" kern="1200" dirty="0">
                        <a:solidFill>
                          <a:prstClr val="black">
                            <a:lumMod val="50000"/>
                            <a:lumOff val="50000"/>
                          </a:prstClr>
                        </a:solidFill>
                        <a:latin typeface="Arial Narrow" pitchFamily="34" charset="0"/>
                        <a:ea typeface="+mn-ea"/>
                        <a:cs typeface="+mn-cs"/>
                      </a:endParaRPr>
                    </a:p>
                  </a:txBody>
                  <a:tcPr marL="121920" marR="121920"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3"/>
                  </a:ext>
                </a:extLst>
              </a:tr>
            </a:tbl>
          </a:graphicData>
        </a:graphic>
      </p:graphicFrame>
      <p:pic>
        <p:nvPicPr>
          <p:cNvPr id="2" name="Imagen 1">
            <a:extLst>
              <a:ext uri="{FF2B5EF4-FFF2-40B4-BE49-F238E27FC236}">
                <a16:creationId xmlns:a16="http://schemas.microsoft.com/office/drawing/2014/main" xmlns="" id="{90A5E303-312E-4A70-8DD1-BBA64FE6649B}"/>
              </a:ext>
            </a:extLst>
          </p:cNvPr>
          <p:cNvPicPr>
            <a:picLocks noChangeAspect="1"/>
          </p:cNvPicPr>
          <p:nvPr/>
        </p:nvPicPr>
        <p:blipFill>
          <a:blip r:embed="rId3"/>
          <a:stretch>
            <a:fillRect/>
          </a:stretch>
        </p:blipFill>
        <p:spPr>
          <a:xfrm>
            <a:off x="26974" y="909137"/>
            <a:ext cx="1082032" cy="683784"/>
          </a:xfrm>
          <a:prstGeom prst="rect">
            <a:avLst/>
          </a:prstGeom>
        </p:spPr>
      </p:pic>
      <p:sp>
        <p:nvSpPr>
          <p:cNvPr id="9" name="CuadroTexto 8">
            <a:extLst>
              <a:ext uri="{FF2B5EF4-FFF2-40B4-BE49-F238E27FC236}">
                <a16:creationId xmlns:a16="http://schemas.microsoft.com/office/drawing/2014/main" xmlns="" id="{E6AECBE3-116A-40FF-B3FE-F4AA90BFFAD5}"/>
              </a:ext>
            </a:extLst>
          </p:cNvPr>
          <p:cNvSpPr txBox="1"/>
          <p:nvPr/>
        </p:nvSpPr>
        <p:spPr>
          <a:xfrm>
            <a:off x="2573526" y="1278547"/>
            <a:ext cx="70719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73763"/>
                </a:solidFill>
                <a:effectLst/>
                <a:uLnTx/>
                <a:uFillTx/>
                <a:latin typeface="Work Sans" panose="020B0604020202020204" charset="0"/>
                <a:ea typeface="+mn-ea"/>
                <a:cs typeface="+mn-cs"/>
              </a:rPr>
              <a:t>Algunas Actividades dependiendo del Rol aplicado</a:t>
            </a:r>
          </a:p>
        </p:txBody>
      </p:sp>
    </p:spTree>
    <p:extLst>
      <p:ext uri="{BB962C8B-B14F-4D97-AF65-F5344CB8AC3E}">
        <p14:creationId xmlns:p14="http://schemas.microsoft.com/office/powerpoint/2010/main" val="1015838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4" name="CuadroTexto 3">
            <a:extLst>
              <a:ext uri="{FF2B5EF4-FFF2-40B4-BE49-F238E27FC236}">
                <a16:creationId xmlns:a16="http://schemas.microsoft.com/office/drawing/2014/main" xmlns="" id="{1C8ECAD8-730C-4BAC-AA0D-655025D00DC5}"/>
              </a:ext>
            </a:extLst>
          </p:cNvPr>
          <p:cNvSpPr txBox="1"/>
          <p:nvPr/>
        </p:nvSpPr>
        <p:spPr>
          <a:xfrm>
            <a:off x="2249310" y="996083"/>
            <a:ext cx="78540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73763"/>
                </a:solidFill>
                <a:effectLst/>
                <a:uLnTx/>
                <a:uFillTx/>
                <a:latin typeface="Work Sans" panose="020B0604020202020204" charset="0"/>
                <a:ea typeface="+mn-ea"/>
                <a:cs typeface="+mn-cs"/>
              </a:rPr>
              <a:t>La Oficina de Control Interno se pronuncia sobre la efectividad de los controles</a:t>
            </a:r>
            <a:endParaRPr kumimoji="0" lang="es-CO" sz="2200" b="1" i="0" u="none" strike="noStrike" kern="1200" cap="none" spc="0" normalizeH="0" baseline="0" noProof="0" dirty="0">
              <a:ln>
                <a:noFill/>
              </a:ln>
              <a:solidFill>
                <a:srgbClr val="073763"/>
              </a:solidFill>
              <a:effectLst/>
              <a:uLnTx/>
              <a:uFillTx/>
              <a:latin typeface="Work Sans" panose="020B0604020202020204" charset="0"/>
              <a:ea typeface="+mn-ea"/>
              <a:cs typeface="+mn-cs"/>
            </a:endParaRPr>
          </a:p>
        </p:txBody>
      </p:sp>
      <p:pic>
        <p:nvPicPr>
          <p:cNvPr id="5" name="Imagen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397" y="1862016"/>
            <a:ext cx="609180" cy="314390"/>
          </a:xfrm>
          <a:prstGeom prst="rect">
            <a:avLst/>
          </a:prstGeom>
        </p:spPr>
      </p:pic>
      <p:pic>
        <p:nvPicPr>
          <p:cNvPr id="9"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324" y="2435323"/>
            <a:ext cx="2313807" cy="1211297"/>
          </a:xfrm>
          <a:prstGeom prst="rect">
            <a:avLst/>
          </a:prstGeom>
        </p:spPr>
      </p:pic>
      <p:sp>
        <p:nvSpPr>
          <p:cNvPr id="10" name="CuadroTexto 32"/>
          <p:cNvSpPr txBox="1"/>
          <p:nvPr/>
        </p:nvSpPr>
        <p:spPr>
          <a:xfrm>
            <a:off x="6603577" y="2456905"/>
            <a:ext cx="486121"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srgbClr val="F58430"/>
                </a:solidFill>
                <a:effectLst/>
                <a:uLnTx/>
                <a:uFillTx/>
                <a:latin typeface="Work Sans" panose="020B0604020202020204"/>
                <a:ea typeface="+mn-ea"/>
                <a:cs typeface="+mn-cs"/>
              </a:rPr>
              <a:t>2</a:t>
            </a:r>
            <a:endParaRPr kumimoji="0" lang="es-CO" sz="3000" b="0" i="0" u="none" strike="noStrike" kern="1200" cap="none" spc="0" normalizeH="0" baseline="0" noProof="0" dirty="0">
              <a:ln>
                <a:noFill/>
              </a:ln>
              <a:solidFill>
                <a:srgbClr val="F58430"/>
              </a:solidFill>
              <a:effectLst/>
              <a:uLnTx/>
              <a:uFillTx/>
              <a:latin typeface="Work Sans" panose="020B0604020202020204"/>
              <a:ea typeface="+mn-ea"/>
              <a:cs typeface="+mn-cs"/>
            </a:endParaRPr>
          </a:p>
        </p:txBody>
      </p:sp>
      <p:pic>
        <p:nvPicPr>
          <p:cNvPr id="11"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59" y="2413741"/>
            <a:ext cx="2313807" cy="1211297"/>
          </a:xfrm>
          <a:prstGeom prst="rect">
            <a:avLst/>
          </a:prstGeom>
        </p:spPr>
      </p:pic>
      <p:sp>
        <p:nvSpPr>
          <p:cNvPr id="12" name="CuadroTexto 20"/>
          <p:cNvSpPr txBox="1"/>
          <p:nvPr/>
        </p:nvSpPr>
        <p:spPr>
          <a:xfrm>
            <a:off x="1751112" y="2435323"/>
            <a:ext cx="486121"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srgbClr val="F58430"/>
                </a:solidFill>
                <a:effectLst/>
                <a:uLnTx/>
                <a:uFillTx/>
                <a:latin typeface="Work Sans" panose="020B0604020202020204"/>
                <a:ea typeface="+mn-ea"/>
                <a:cs typeface="+mn-cs"/>
              </a:rPr>
              <a:t>1</a:t>
            </a:r>
            <a:endParaRPr kumimoji="0" lang="es-CO" sz="3000" b="0" i="0" u="none" strike="noStrike" kern="1200" cap="none" spc="0" normalizeH="0" baseline="0" noProof="0" dirty="0">
              <a:ln>
                <a:noFill/>
              </a:ln>
              <a:solidFill>
                <a:srgbClr val="F58430"/>
              </a:solidFill>
              <a:effectLst/>
              <a:uLnTx/>
              <a:uFillTx/>
              <a:latin typeface="Work Sans" panose="020B0604020202020204"/>
              <a:ea typeface="+mn-ea"/>
              <a:cs typeface="+mn-cs"/>
            </a:endParaRPr>
          </a:p>
        </p:txBody>
      </p:sp>
      <p:sp>
        <p:nvSpPr>
          <p:cNvPr id="13" name="CuadroTexto 26"/>
          <p:cNvSpPr txBox="1"/>
          <p:nvPr/>
        </p:nvSpPr>
        <p:spPr>
          <a:xfrm>
            <a:off x="1772277" y="2728700"/>
            <a:ext cx="23133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F58430"/>
                </a:solidFill>
                <a:effectLst/>
                <a:uLnTx/>
                <a:uFillTx/>
                <a:latin typeface="Work Sans" panose="020B0604020202020204"/>
                <a:ea typeface="+mn-ea"/>
                <a:cs typeface="+mn-cs"/>
              </a:rPr>
              <a:t>Diseño</a:t>
            </a:r>
          </a:p>
        </p:txBody>
      </p:sp>
      <p:pic>
        <p:nvPicPr>
          <p:cNvPr id="14" name="Imagen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150" y="2435323"/>
            <a:ext cx="2313807" cy="1211297"/>
          </a:xfrm>
          <a:prstGeom prst="rect">
            <a:avLst/>
          </a:prstGeom>
        </p:spPr>
      </p:pic>
      <p:sp>
        <p:nvSpPr>
          <p:cNvPr id="15" name="CuadroTexto 34"/>
          <p:cNvSpPr txBox="1"/>
          <p:nvPr/>
        </p:nvSpPr>
        <p:spPr>
          <a:xfrm>
            <a:off x="9781271" y="2435323"/>
            <a:ext cx="486121"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srgbClr val="F58430"/>
                </a:solidFill>
                <a:effectLst/>
                <a:uLnTx/>
                <a:uFillTx/>
                <a:latin typeface="Work Sans" panose="020B0604020202020204"/>
                <a:ea typeface="+mn-ea"/>
                <a:cs typeface="+mn-cs"/>
              </a:rPr>
              <a:t>3</a:t>
            </a:r>
            <a:endParaRPr kumimoji="0" lang="es-CO" sz="3000" b="0" i="0" u="none" strike="noStrike" kern="1200" cap="none" spc="0" normalizeH="0" baseline="0" noProof="0" dirty="0">
              <a:ln>
                <a:noFill/>
              </a:ln>
              <a:solidFill>
                <a:srgbClr val="F58430"/>
              </a:solidFill>
              <a:effectLst/>
              <a:uLnTx/>
              <a:uFillTx/>
              <a:latin typeface="Work Sans" panose="020B0604020202020204"/>
              <a:ea typeface="+mn-ea"/>
              <a:cs typeface="+mn-cs"/>
            </a:endParaRPr>
          </a:p>
        </p:txBody>
      </p:sp>
      <p:sp>
        <p:nvSpPr>
          <p:cNvPr id="16" name="CuadroTexto 30"/>
          <p:cNvSpPr txBox="1"/>
          <p:nvPr/>
        </p:nvSpPr>
        <p:spPr>
          <a:xfrm>
            <a:off x="10139564" y="2712322"/>
            <a:ext cx="184239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F58430"/>
                </a:solidFill>
                <a:effectLst/>
                <a:uLnTx/>
                <a:uFillTx/>
                <a:latin typeface="Work Sans" panose="020B0604020202020204"/>
                <a:ea typeface="+mn-ea"/>
                <a:cs typeface="+mn-cs"/>
              </a:rPr>
              <a:t>Que no se esté materializando el riesgo (Eventos)</a:t>
            </a:r>
          </a:p>
        </p:txBody>
      </p:sp>
      <p:sp>
        <p:nvSpPr>
          <p:cNvPr id="17" name="Rectángulo 74"/>
          <p:cNvSpPr/>
          <p:nvPr/>
        </p:nvSpPr>
        <p:spPr>
          <a:xfrm rot="5400000">
            <a:off x="9683574" y="3077865"/>
            <a:ext cx="152400" cy="225530"/>
          </a:xfrm>
          <a:prstGeom prst="rect">
            <a:avLst/>
          </a:prstGeom>
          <a:solidFill>
            <a:srgbClr val="FA95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Work Sans" panose="020B0604020202020204"/>
              <a:ea typeface="+mn-ea"/>
              <a:cs typeface="+mn-cs"/>
            </a:endParaRPr>
          </a:p>
        </p:txBody>
      </p:sp>
      <p:sp>
        <p:nvSpPr>
          <p:cNvPr id="19" name="CuadroTexto 27"/>
          <p:cNvSpPr txBox="1"/>
          <p:nvPr/>
        </p:nvSpPr>
        <p:spPr>
          <a:xfrm>
            <a:off x="6727964" y="2760978"/>
            <a:ext cx="196699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F58430"/>
                </a:solidFill>
                <a:effectLst/>
                <a:uLnTx/>
                <a:uFillTx/>
                <a:latin typeface="Work Sans" panose="020B0604020202020204"/>
                <a:ea typeface="+mn-ea"/>
                <a:cs typeface="+mn-cs"/>
              </a:rPr>
              <a:t>Ejecución</a:t>
            </a:r>
          </a:p>
        </p:txBody>
      </p:sp>
      <p:pic>
        <p:nvPicPr>
          <p:cNvPr id="20" name="Imagen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32" y="3816825"/>
            <a:ext cx="2871076" cy="2680784"/>
          </a:xfrm>
          <a:prstGeom prst="rect">
            <a:avLst/>
          </a:prstGeom>
        </p:spPr>
      </p:pic>
      <p:sp>
        <p:nvSpPr>
          <p:cNvPr id="21" name="CuadroTexto 67"/>
          <p:cNvSpPr txBox="1"/>
          <p:nvPr/>
        </p:nvSpPr>
        <p:spPr>
          <a:xfrm>
            <a:off x="260915" y="4012166"/>
            <a:ext cx="2632906" cy="21698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Responsable: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Autoridad y segregación de funciones.</a:t>
            </a:r>
          </a:p>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Frecuencia del control: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oportuno, acorde a la criticidad del riesgo.</a:t>
            </a:r>
          </a:p>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Qué busca hacer el control: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Verifica, concilia, valida, coteja, compara.</a:t>
            </a:r>
          </a:p>
        </p:txBody>
      </p:sp>
      <p:pic>
        <p:nvPicPr>
          <p:cNvPr id="22" name="Imagen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908" y="3849789"/>
            <a:ext cx="3134582" cy="2382210"/>
          </a:xfrm>
          <a:prstGeom prst="rect">
            <a:avLst/>
          </a:prstGeom>
        </p:spPr>
      </p:pic>
      <p:sp>
        <p:nvSpPr>
          <p:cNvPr id="23" name="CuadroTexto 67"/>
          <p:cNvSpPr txBox="1"/>
          <p:nvPr/>
        </p:nvSpPr>
        <p:spPr>
          <a:xfrm>
            <a:off x="3154896" y="4062173"/>
            <a:ext cx="2904391" cy="21698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Cómo se lleva a cabo: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Fuente de información (confiable)</a:t>
            </a:r>
            <a:endPar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Qué pasa con las desviaciones y/o excepciones: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Análisis y tratamiento.</a:t>
            </a:r>
          </a:p>
          <a:p>
            <a:pPr marL="285750" marR="0" lvl="0" indent="-285750" algn="just" defTabSz="914400" rtl="0" eaLnBrk="1" fontAlgn="auto" latinLnBrk="0" hangingPunct="1">
              <a:lnSpc>
                <a:spcPct val="100000"/>
              </a:lnSpc>
              <a:spcBef>
                <a:spcPts val="0"/>
              </a:spcBef>
              <a:spcAft>
                <a:spcPts val="0"/>
              </a:spcAft>
              <a:buClr>
                <a:srgbClr val="ED7D31">
                  <a:lumMod val="75000"/>
                </a:srgbClr>
              </a:buClr>
              <a:buSzTx/>
              <a:buFont typeface="Wingdings" pitchFamily="2" charset="2"/>
              <a:buChar char="ü"/>
              <a:tabLst/>
              <a:defRPr/>
            </a:pPr>
            <a:r>
              <a:rPr kumimoji="0" lang="es-CO" sz="1500" b="1" i="0" u="none" strike="noStrike" kern="1200" cap="none" spc="0" normalizeH="0" baseline="0" noProof="0" dirty="0">
                <a:ln>
                  <a:noFill/>
                </a:ln>
                <a:solidFill>
                  <a:srgbClr val="ED7D31">
                    <a:lumMod val="75000"/>
                  </a:srgbClr>
                </a:solidFill>
                <a:effectLst/>
                <a:uLnTx/>
                <a:uFillTx/>
                <a:latin typeface="Work Sans" panose="020B0604020202020204"/>
                <a:ea typeface="+mn-ea"/>
                <a:cs typeface="+mn-cs"/>
              </a:rPr>
              <a:t>Evidencia de la Ejecución: </a:t>
            </a:r>
            <a:r>
              <a:rPr kumimoji="0" lang="es-CO" sz="1500" b="0" i="0" u="none" strike="noStrike" kern="1200" cap="none" spc="0" normalizeH="0" baseline="0" noProof="0" dirty="0">
                <a:ln>
                  <a:noFill/>
                </a:ln>
                <a:solidFill>
                  <a:prstClr val="black">
                    <a:lumMod val="75000"/>
                    <a:lumOff val="25000"/>
                  </a:prstClr>
                </a:solidFill>
                <a:effectLst/>
                <a:uLnTx/>
                <a:uFillTx/>
                <a:latin typeface="Work Sans" panose="020B0604020202020204"/>
                <a:ea typeface="+mn-ea"/>
                <a:cs typeface="+mn-cs"/>
              </a:rPr>
              <a:t>Registros, soportes.</a:t>
            </a:r>
          </a:p>
        </p:txBody>
      </p:sp>
      <p:pic>
        <p:nvPicPr>
          <p:cNvPr id="24" name="Imagen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577" y="3877064"/>
            <a:ext cx="2871076" cy="1296089"/>
          </a:xfrm>
          <a:prstGeom prst="rect">
            <a:avLst/>
          </a:prstGeom>
        </p:spPr>
      </p:pic>
      <p:sp>
        <p:nvSpPr>
          <p:cNvPr id="25" name="CuadroTexto 67"/>
          <p:cNvSpPr txBox="1"/>
          <p:nvPr/>
        </p:nvSpPr>
        <p:spPr>
          <a:xfrm>
            <a:off x="6503662" y="4132593"/>
            <a:ext cx="2632906"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D7D31">
                  <a:lumMod val="75000"/>
                </a:srgbClr>
              </a:buClr>
              <a:buSzTx/>
              <a:buFontTx/>
              <a:buNone/>
              <a:tabLst/>
              <a:defRPr/>
            </a:pPr>
            <a:r>
              <a:rPr kumimoji="0" lang="es-CO" sz="1500" b="0" i="0" u="none" strike="noStrike" kern="1200" cap="none" spc="0" normalizeH="0" baseline="0" noProof="0" dirty="0">
                <a:ln>
                  <a:noFill/>
                </a:ln>
                <a:solidFill>
                  <a:prstClr val="black"/>
                </a:solidFill>
                <a:effectLst/>
                <a:uLnTx/>
                <a:uFillTx/>
                <a:latin typeface="Work Sans" panose="020B0604020202020204"/>
                <a:ea typeface="+mn-ea"/>
                <a:cs typeface="+mn-cs"/>
              </a:rPr>
              <a:t>Que todas las actividades establecidas en el diseño se ejecuten adecuadamente. </a:t>
            </a:r>
          </a:p>
        </p:txBody>
      </p:sp>
      <p:pic>
        <p:nvPicPr>
          <p:cNvPr id="26" name="Imagen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53" y="3816825"/>
            <a:ext cx="2751991" cy="1296089"/>
          </a:xfrm>
          <a:prstGeom prst="rect">
            <a:avLst/>
          </a:prstGeom>
        </p:spPr>
      </p:pic>
      <p:sp>
        <p:nvSpPr>
          <p:cNvPr id="27" name="CuadroTexto 67"/>
          <p:cNvSpPr txBox="1"/>
          <p:nvPr/>
        </p:nvSpPr>
        <p:spPr>
          <a:xfrm>
            <a:off x="9527138" y="4017177"/>
            <a:ext cx="245481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D7D31">
                  <a:lumMod val="75000"/>
                </a:srgbClr>
              </a:buClr>
              <a:buSzTx/>
              <a:buFontTx/>
              <a:buNone/>
              <a:tabLst/>
              <a:defRPr/>
            </a:pPr>
            <a:r>
              <a:rPr kumimoji="0" lang="es-ES" sz="1500" b="0" i="0" u="none" strike="noStrike" kern="1200" cap="none" spc="0" normalizeH="0" baseline="0" noProof="0" dirty="0">
                <a:ln>
                  <a:noFill/>
                </a:ln>
                <a:solidFill>
                  <a:prstClr val="black"/>
                </a:solidFill>
                <a:effectLst/>
                <a:uLnTx/>
                <a:uFillTx/>
                <a:latin typeface="Work Sans" panose="020B0604020202020204"/>
                <a:ea typeface="+mn-ea"/>
                <a:cs typeface="+mn-cs"/>
              </a:rPr>
              <a:t>Fuentes: Mesa de ayuda, PQRD, Of Jurídica, Of. Atención al usuario, entre otros.</a:t>
            </a:r>
          </a:p>
        </p:txBody>
      </p:sp>
      <p:grpSp>
        <p:nvGrpSpPr>
          <p:cNvPr id="28" name="16 Grupo"/>
          <p:cNvGrpSpPr/>
          <p:nvPr/>
        </p:nvGrpSpPr>
        <p:grpSpPr>
          <a:xfrm>
            <a:off x="-50542" y="882216"/>
            <a:ext cx="1706799" cy="992017"/>
            <a:chOff x="1292766" y="5630154"/>
            <a:chExt cx="1706799" cy="992017"/>
          </a:xfrm>
        </p:grpSpPr>
        <p:sp>
          <p:nvSpPr>
            <p:cNvPr id="29" name="CuadroTexto 35"/>
            <p:cNvSpPr txBox="1"/>
            <p:nvPr/>
          </p:nvSpPr>
          <p:spPr>
            <a:xfrm>
              <a:off x="1292766" y="6037396"/>
              <a:ext cx="1706799"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Work Sans" panose="020B0604020202020204"/>
                  <a:ea typeface="+mn-ea"/>
                  <a:cs typeface="+mn-cs"/>
                </a:rPr>
                <a:t>Evaluación del Riesgo</a:t>
              </a:r>
            </a:p>
          </p:txBody>
        </p:sp>
        <p:sp>
          <p:nvSpPr>
            <p:cNvPr id="30" name="Rectángulo 36"/>
            <p:cNvSpPr/>
            <p:nvPr/>
          </p:nvSpPr>
          <p:spPr>
            <a:xfrm>
              <a:off x="1582195" y="5630154"/>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3</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31" name="Imagen 45">
            <a:extLst>
              <a:ext uri="{FF2B5EF4-FFF2-40B4-BE49-F238E27FC236}">
                <a16:creationId xmlns:a16="http://schemas.microsoft.com/office/drawing/2014/main" xmlns="" id="{AED0C90B-BED2-468C-B816-1FB251002A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387" t="22742" r="18735" b="20161"/>
          <a:stretch/>
        </p:blipFill>
        <p:spPr>
          <a:xfrm>
            <a:off x="607260" y="831309"/>
            <a:ext cx="523708" cy="516228"/>
          </a:xfrm>
          <a:prstGeom prst="rect">
            <a:avLst/>
          </a:prstGeom>
        </p:spPr>
      </p:pic>
    </p:spTree>
    <p:extLst>
      <p:ext uri="{BB962C8B-B14F-4D97-AF65-F5344CB8AC3E}">
        <p14:creationId xmlns:p14="http://schemas.microsoft.com/office/powerpoint/2010/main" val="136898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pSp>
        <p:nvGrpSpPr>
          <p:cNvPr id="3" name="16 Grupo"/>
          <p:cNvGrpSpPr/>
          <p:nvPr/>
        </p:nvGrpSpPr>
        <p:grpSpPr>
          <a:xfrm>
            <a:off x="204068" y="930840"/>
            <a:ext cx="1706799" cy="1187581"/>
            <a:chOff x="1292766" y="5648301"/>
            <a:chExt cx="1706799" cy="1187581"/>
          </a:xfrm>
        </p:grpSpPr>
        <p:sp>
          <p:nvSpPr>
            <p:cNvPr id="4" name="CuadroTexto 35"/>
            <p:cNvSpPr txBox="1"/>
            <p:nvPr/>
          </p:nvSpPr>
          <p:spPr>
            <a:xfrm>
              <a:off x="1292766" y="6097218"/>
              <a:ext cx="1706799"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Work Sans" panose="020B0604020202020204"/>
                  <a:ea typeface="+mn-ea"/>
                  <a:cs typeface="+mn-cs"/>
                </a:rPr>
                <a:t>Relación con Entes Externos de Control</a:t>
              </a:r>
            </a:p>
          </p:txBody>
        </p:sp>
        <p:sp>
          <p:nvSpPr>
            <p:cNvPr id="5"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4</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sp>
        <p:nvSpPr>
          <p:cNvPr id="7" name="Rectángulo 6"/>
          <p:cNvSpPr/>
          <p:nvPr/>
        </p:nvSpPr>
        <p:spPr>
          <a:xfrm>
            <a:off x="2186995" y="834585"/>
            <a:ext cx="9836321"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Este rol se enmarca en la relación con los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organismos de control </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respectivos y no con todas las instancias externas con quienes la entidad tiene relación. En otros temas, la entidad debe tener definidos los responsables y los procedimientos para la atención a las solicitudes que le sean formuladas.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La unidad de control interno, auditoría interna, o quien haga sus veces, sirve como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puente entre los entes externos de control y la entidad</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 además, facilita el flujo de información con dichos organismos.</a:t>
            </a:r>
            <a:endParaRPr kumimoji="0" lang="es-CO"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cxnSp>
        <p:nvCxnSpPr>
          <p:cNvPr id="8" name="Straight Connector 115">
            <a:extLst>
              <a:ext uri="{FF2B5EF4-FFF2-40B4-BE49-F238E27FC236}">
                <a16:creationId xmlns:a16="http://schemas.microsoft.com/office/drawing/2014/main" xmlns="" id="{6D6525E3-72CB-40E0-8EAF-457526F59CA5}"/>
              </a:ext>
            </a:extLst>
          </p:cNvPr>
          <p:cNvCxnSpPr/>
          <p:nvPr/>
        </p:nvCxnSpPr>
        <p:spPr>
          <a:xfrm flipV="1">
            <a:off x="-72576" y="2313993"/>
            <a:ext cx="12366171" cy="9855"/>
          </a:xfrm>
          <a:prstGeom prst="line">
            <a:avLst/>
          </a:prstGeom>
          <a:noFill/>
          <a:ln w="28575" cap="flat" cmpd="sng" algn="ctr">
            <a:solidFill>
              <a:srgbClr val="1B527B">
                <a:alpha val="50000"/>
              </a:srgbClr>
            </a:solidFill>
            <a:prstDash val="solid"/>
            <a:miter lim="800000"/>
          </a:ln>
          <a:effectLst/>
        </p:spPr>
      </p:cxnSp>
      <p:grpSp>
        <p:nvGrpSpPr>
          <p:cNvPr id="9" name="Group 89">
            <a:extLst>
              <a:ext uri="{FF2B5EF4-FFF2-40B4-BE49-F238E27FC236}">
                <a16:creationId xmlns:a16="http://schemas.microsoft.com/office/drawing/2014/main" xmlns="" id="{BBF17F9E-3A27-4BA5-B99C-A4947907A324}"/>
              </a:ext>
            </a:extLst>
          </p:cNvPr>
          <p:cNvGrpSpPr/>
          <p:nvPr/>
        </p:nvGrpSpPr>
        <p:grpSpPr>
          <a:xfrm>
            <a:off x="213553" y="2105728"/>
            <a:ext cx="1706799" cy="728809"/>
            <a:chOff x="929805" y="4201624"/>
            <a:chExt cx="1384300" cy="548177"/>
          </a:xfrm>
        </p:grpSpPr>
        <p:sp>
          <p:nvSpPr>
            <p:cNvPr id="10" name="Freeform 11">
              <a:extLst>
                <a:ext uri="{FF2B5EF4-FFF2-40B4-BE49-F238E27FC236}">
                  <a16:creationId xmlns:a16="http://schemas.microsoft.com/office/drawing/2014/main" xmlns="" id="{FE1F2AE7-DFFA-4B74-A16E-AE1BD6C80D49}"/>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11" name="Group 4">
              <a:extLst>
                <a:ext uri="{FF2B5EF4-FFF2-40B4-BE49-F238E27FC236}">
                  <a16:creationId xmlns:a16="http://schemas.microsoft.com/office/drawing/2014/main" xmlns="" id="{A1288DA1-6288-4996-88CF-74270D8DB3F7}"/>
                </a:ext>
              </a:extLst>
            </p:cNvPr>
            <p:cNvGrpSpPr>
              <a:grpSpLocks noChangeAspect="1"/>
            </p:cNvGrpSpPr>
            <p:nvPr/>
          </p:nvGrpSpPr>
          <p:grpSpPr bwMode="auto">
            <a:xfrm>
              <a:off x="929805" y="4201624"/>
              <a:ext cx="1384300" cy="333375"/>
              <a:chOff x="3404" y="2519"/>
              <a:chExt cx="872" cy="210"/>
            </a:xfrm>
          </p:grpSpPr>
          <p:sp>
            <p:nvSpPr>
              <p:cNvPr id="12" name="Freeform 5">
                <a:extLst>
                  <a:ext uri="{FF2B5EF4-FFF2-40B4-BE49-F238E27FC236}">
                    <a16:creationId xmlns:a16="http://schemas.microsoft.com/office/drawing/2014/main" xmlns="" id="{6E42859F-DEE4-419D-ADBF-E98CEA3EFA69}"/>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6">
                <a:extLst>
                  <a:ext uri="{FF2B5EF4-FFF2-40B4-BE49-F238E27FC236}">
                    <a16:creationId xmlns:a16="http://schemas.microsoft.com/office/drawing/2014/main" xmlns="" id="{9C125AFA-80BB-4497-9302-CB9BDC86A9CF}"/>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7">
                <a:extLst>
                  <a:ext uri="{FF2B5EF4-FFF2-40B4-BE49-F238E27FC236}">
                    <a16:creationId xmlns:a16="http://schemas.microsoft.com/office/drawing/2014/main" xmlns="" id="{566A6F5A-0017-49E1-80BE-BA8392065720}"/>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pic>
        <p:nvPicPr>
          <p:cNvPr id="16" name="Imagen 56">
            <a:extLst>
              <a:ext uri="{FF2B5EF4-FFF2-40B4-BE49-F238E27FC236}">
                <a16:creationId xmlns:a16="http://schemas.microsoft.com/office/drawing/2014/main" xmlns="" id="{9324D2AC-18F7-4B9E-B2F9-1D9AAFE22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516" t="15250" r="4428" b="2995"/>
          <a:stretch/>
        </p:blipFill>
        <p:spPr>
          <a:xfrm>
            <a:off x="621402" y="804436"/>
            <a:ext cx="891099" cy="701725"/>
          </a:xfrm>
          <a:prstGeom prst="rect">
            <a:avLst/>
          </a:prstGeom>
        </p:spPr>
      </p:pic>
      <p:sp>
        <p:nvSpPr>
          <p:cNvPr id="17" name="1 Rectángulo"/>
          <p:cNvSpPr/>
          <p:nvPr/>
        </p:nvSpPr>
        <p:spPr>
          <a:xfrm>
            <a:off x="2714565" y="2652450"/>
            <a:ext cx="9196812" cy="830997"/>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La   entidad   debe   adoptar  políticas   de   operación   o   procedimientos   en donde se   definan  claramente   los   lineamientos   en   relación   con   la   entrega, oportunidad y coherencia   de   información,   así   como   las   personas   autorizadas   para   ello. Tener en cuenta:</a:t>
            </a:r>
          </a:p>
        </p:txBody>
      </p:sp>
      <p:grpSp>
        <p:nvGrpSpPr>
          <p:cNvPr id="18" name="Grupo 17">
            <a:extLst>
              <a:ext uri="{FF2B5EF4-FFF2-40B4-BE49-F238E27FC236}">
                <a16:creationId xmlns:a16="http://schemas.microsoft.com/office/drawing/2014/main" xmlns="" id="{530CE13F-3AF7-406E-BD67-BB3ACE7B3A82}"/>
              </a:ext>
            </a:extLst>
          </p:cNvPr>
          <p:cNvGrpSpPr/>
          <p:nvPr/>
        </p:nvGrpSpPr>
        <p:grpSpPr>
          <a:xfrm>
            <a:off x="1910867" y="2720808"/>
            <a:ext cx="816148" cy="628887"/>
            <a:chOff x="545593" y="3385822"/>
            <a:chExt cx="612111" cy="471665"/>
          </a:xfrm>
        </p:grpSpPr>
        <p:pic>
          <p:nvPicPr>
            <p:cNvPr id="19" name="Imagen 9">
              <a:extLst>
                <a:ext uri="{FF2B5EF4-FFF2-40B4-BE49-F238E27FC236}">
                  <a16:creationId xmlns:a16="http://schemas.microsoft.com/office/drawing/2014/main" xmlns="" id="{0B713249-D17A-4085-B94C-9494FFB460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xmlns="" id="{D73F8E4F-188C-4D90-9AFE-A9E1AFCF03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33" name="CuadroTexto 45"/>
          <p:cNvSpPr txBox="1"/>
          <p:nvPr/>
        </p:nvSpPr>
        <p:spPr>
          <a:xfrm>
            <a:off x="3498437" y="6104483"/>
            <a:ext cx="8524879" cy="338554"/>
          </a:xfrm>
          <a:prstGeom prst="rect">
            <a:avLst/>
          </a:prstGeom>
          <a:noFill/>
          <a:ln>
            <a:noFill/>
          </a:ln>
        </p:spPr>
        <p:txBody>
          <a:bodyPr wrap="square" rtlCol="0">
            <a:spAutoFit/>
          </a:bodyPr>
          <a:lstStyle>
            <a:defPPr>
              <a:defRPr lang="es-ES"/>
            </a:defPPr>
            <a:lvl1pPr lvl="0">
              <a:defRPr sz="2400" b="1">
                <a:solidFill>
                  <a:schemeClr val="bg1"/>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Definición de las partes interesadas externas a la entidad que requieren información.</a:t>
            </a:r>
          </a:p>
        </p:txBody>
      </p:sp>
      <p:sp>
        <p:nvSpPr>
          <p:cNvPr id="34" name="CuadroTexto 46"/>
          <p:cNvSpPr txBox="1"/>
          <p:nvPr/>
        </p:nvSpPr>
        <p:spPr>
          <a:xfrm>
            <a:off x="3498439" y="4694464"/>
            <a:ext cx="8524877" cy="338554"/>
          </a:xfrm>
          <a:prstGeom prst="rect">
            <a:avLst/>
          </a:prstGeom>
          <a:noFill/>
          <a:ln>
            <a:noFill/>
          </a:ln>
        </p:spPr>
        <p:txBody>
          <a:bodyPr wrap="square" rtlCol="0">
            <a:spAutoFit/>
          </a:bodyPr>
          <a:lstStyle>
            <a:defPPr>
              <a:defRPr lang="es-ES"/>
            </a:defPPr>
            <a:lvl1pPr lvl="0">
              <a:defRPr sz="2400" b="1">
                <a:solidFill>
                  <a:schemeClr val="bg1"/>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Pautas sobre los tipos de información permitidos y no permitidos de ser difundidos.</a:t>
            </a:r>
          </a:p>
        </p:txBody>
      </p:sp>
      <p:sp>
        <p:nvSpPr>
          <p:cNvPr id="35" name="Rectángulo 44"/>
          <p:cNvSpPr/>
          <p:nvPr/>
        </p:nvSpPr>
        <p:spPr>
          <a:xfrm>
            <a:off x="3498437" y="5336097"/>
            <a:ext cx="8524879"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Las regulaciones de privacidad, las regulaciones de otro tipo y las consideraciones legales relacionadas con la difusión de información fuera de la entidad.</a:t>
            </a:r>
          </a:p>
        </p:txBody>
      </p:sp>
      <p:sp>
        <p:nvSpPr>
          <p:cNvPr id="36" name="CuadroTexto 1"/>
          <p:cNvSpPr txBox="1"/>
          <p:nvPr/>
        </p:nvSpPr>
        <p:spPr>
          <a:xfrm>
            <a:off x="3498437" y="4046558"/>
            <a:ext cx="8524879" cy="33855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La autorización requerida para distribuir información fuera de la entidad.</a:t>
            </a:r>
          </a:p>
        </p:txBody>
      </p:sp>
      <p:sp>
        <p:nvSpPr>
          <p:cNvPr id="37" name="Elipse 75"/>
          <p:cNvSpPr/>
          <p:nvPr/>
        </p:nvSpPr>
        <p:spPr>
          <a:xfrm>
            <a:off x="2908243" y="3961061"/>
            <a:ext cx="436536" cy="435863"/>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1</a:t>
            </a:r>
          </a:p>
        </p:txBody>
      </p:sp>
      <p:sp>
        <p:nvSpPr>
          <p:cNvPr id="38" name="Elipse 76"/>
          <p:cNvSpPr/>
          <p:nvPr/>
        </p:nvSpPr>
        <p:spPr>
          <a:xfrm>
            <a:off x="2908243" y="4607861"/>
            <a:ext cx="436536" cy="425157"/>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2</a:t>
            </a:r>
          </a:p>
        </p:txBody>
      </p:sp>
      <p:sp>
        <p:nvSpPr>
          <p:cNvPr id="39" name="Elipse 77"/>
          <p:cNvSpPr/>
          <p:nvPr/>
        </p:nvSpPr>
        <p:spPr>
          <a:xfrm>
            <a:off x="2908243" y="5306636"/>
            <a:ext cx="436536" cy="444466"/>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3</a:t>
            </a:r>
          </a:p>
        </p:txBody>
      </p:sp>
      <p:sp>
        <p:nvSpPr>
          <p:cNvPr id="40" name="Elipse 78"/>
          <p:cNvSpPr/>
          <p:nvPr/>
        </p:nvSpPr>
        <p:spPr>
          <a:xfrm>
            <a:off x="2908243" y="5990994"/>
            <a:ext cx="436536" cy="452043"/>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4</a:t>
            </a:r>
          </a:p>
        </p:txBody>
      </p:sp>
    </p:spTree>
    <p:extLst>
      <p:ext uri="{BB962C8B-B14F-4D97-AF65-F5344CB8AC3E}">
        <p14:creationId xmlns:p14="http://schemas.microsoft.com/office/powerpoint/2010/main" val="8139388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3" name="1 Rectángulo">
            <a:extLst>
              <a:ext uri="{FF2B5EF4-FFF2-40B4-BE49-F238E27FC236}">
                <a16:creationId xmlns:a16="http://schemas.microsoft.com/office/drawing/2014/main" xmlns="" id="{BBF959AB-580C-4DA8-94E5-53E45AAFA365}"/>
              </a:ext>
            </a:extLst>
          </p:cNvPr>
          <p:cNvSpPr/>
          <p:nvPr/>
        </p:nvSpPr>
        <p:spPr>
          <a:xfrm>
            <a:off x="2739465" y="1826033"/>
            <a:ext cx="9171912" cy="646331"/>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800" b="0" i="0" u="none" strike="noStrike" kern="0" cap="none" spc="0" normalizeH="0" baseline="0" noProof="0" dirty="0">
                <a:ln w="0"/>
                <a:solidFill>
                  <a:srgbClr val="333333"/>
                </a:solidFill>
                <a:effectLst/>
                <a:uLnTx/>
                <a:uFillTx/>
                <a:latin typeface="Work Sans" panose="020B0604020202020204"/>
                <a:ea typeface="+mn-ea"/>
                <a:cs typeface="Arial"/>
                <a:sym typeface="Arial"/>
              </a:rPr>
              <a:t>La labor del jefe de control interno es facilitar la comunicación entre el órgano de control y la entidad, para ello puede asesorar a los procesos en los siguientes aspectos:</a:t>
            </a:r>
          </a:p>
        </p:txBody>
      </p:sp>
      <p:grpSp>
        <p:nvGrpSpPr>
          <p:cNvPr id="4" name="Grupo 3">
            <a:extLst>
              <a:ext uri="{FF2B5EF4-FFF2-40B4-BE49-F238E27FC236}">
                <a16:creationId xmlns:a16="http://schemas.microsoft.com/office/drawing/2014/main" xmlns="" id="{99DC2866-1F48-4CE4-B16E-B341FC2F32BA}"/>
              </a:ext>
            </a:extLst>
          </p:cNvPr>
          <p:cNvGrpSpPr/>
          <p:nvPr/>
        </p:nvGrpSpPr>
        <p:grpSpPr>
          <a:xfrm>
            <a:off x="1923317" y="1785456"/>
            <a:ext cx="816148" cy="628887"/>
            <a:chOff x="545593" y="3385822"/>
            <a:chExt cx="612111" cy="471665"/>
          </a:xfrm>
        </p:grpSpPr>
        <p:pic>
          <p:nvPicPr>
            <p:cNvPr id="5" name="Imagen 9">
              <a:extLst>
                <a:ext uri="{FF2B5EF4-FFF2-40B4-BE49-F238E27FC236}">
                  <a16:creationId xmlns:a16="http://schemas.microsoft.com/office/drawing/2014/main" xmlns="" id="{D14FE094-5F9E-4EEA-A9BC-772FA99201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xmlns="" id="{8391A49F-9D24-4EA1-9669-F088245E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grpSp>
        <p:nvGrpSpPr>
          <p:cNvPr id="8" name="16 Grupo"/>
          <p:cNvGrpSpPr/>
          <p:nvPr/>
        </p:nvGrpSpPr>
        <p:grpSpPr>
          <a:xfrm>
            <a:off x="204068" y="930840"/>
            <a:ext cx="1706799" cy="1187581"/>
            <a:chOff x="1292766" y="5648301"/>
            <a:chExt cx="1706799" cy="1187581"/>
          </a:xfrm>
        </p:grpSpPr>
        <p:sp>
          <p:nvSpPr>
            <p:cNvPr id="9" name="CuadroTexto 35"/>
            <p:cNvSpPr txBox="1"/>
            <p:nvPr/>
          </p:nvSpPr>
          <p:spPr>
            <a:xfrm>
              <a:off x="1292766" y="6097218"/>
              <a:ext cx="1706799"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Work Sans" panose="020B0604020202020204"/>
                  <a:ea typeface="+mn-ea"/>
                  <a:cs typeface="+mn-cs"/>
                </a:rPr>
                <a:t>Relación con Entes Externos de Control</a:t>
              </a:r>
            </a:p>
          </p:txBody>
        </p:sp>
        <p:sp>
          <p:nvSpPr>
            <p:cNvPr id="10"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4</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11" name="Imagen 56">
            <a:extLst>
              <a:ext uri="{FF2B5EF4-FFF2-40B4-BE49-F238E27FC236}">
                <a16:creationId xmlns:a16="http://schemas.microsoft.com/office/drawing/2014/main" xmlns="" id="{9324D2AC-18F7-4B9E-B2F9-1D9AAFE226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516" t="15250" r="4428" b="2995"/>
          <a:stretch/>
        </p:blipFill>
        <p:spPr>
          <a:xfrm>
            <a:off x="621402" y="804436"/>
            <a:ext cx="891099" cy="701725"/>
          </a:xfrm>
          <a:prstGeom prst="rect">
            <a:avLst/>
          </a:prstGeom>
        </p:spPr>
      </p:pic>
      <p:sp>
        <p:nvSpPr>
          <p:cNvPr id="12" name="CuadroTexto 46"/>
          <p:cNvSpPr txBox="1"/>
          <p:nvPr/>
        </p:nvSpPr>
        <p:spPr>
          <a:xfrm>
            <a:off x="3436305" y="3868040"/>
            <a:ext cx="8306516" cy="830997"/>
          </a:xfrm>
          <a:prstGeom prst="rect">
            <a:avLst/>
          </a:prstGeom>
          <a:noFill/>
          <a:ln>
            <a:noFill/>
          </a:ln>
        </p:spPr>
        <p:txBody>
          <a:bodyPr wrap="square" rtlCol="0">
            <a:spAutoFit/>
          </a:bodyPr>
          <a:lstStyle>
            <a:defPPr>
              <a:defRPr lang="es-ES"/>
            </a:defPPr>
            <a:lvl1pPr lvl="0">
              <a:defRPr sz="2400" b="1">
                <a:solidFill>
                  <a:schemeClr val="bg1"/>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D7D31">
                    <a:lumMod val="75000"/>
                  </a:srgbClr>
                </a:solidFill>
                <a:effectLst/>
                <a:uLnTx/>
                <a:uFillTx/>
                <a:latin typeface="Work Sans" panose="020B0604020202020204"/>
                <a:ea typeface="Microsoft JhengHei" panose="020B0604030504040204" pitchFamily="34" charset="-120"/>
                <a:cs typeface="+mn-cs"/>
              </a:rPr>
              <a:t>Integridad: </a:t>
            </a: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Que se esté dando respuesta a todos y cada uno de los requerimientos, se debe señalar en este caso que los responsables de los contenidos serán los líderes de los procesos involucrados.</a:t>
            </a:r>
          </a:p>
        </p:txBody>
      </p:sp>
      <p:sp>
        <p:nvSpPr>
          <p:cNvPr id="13" name="Rectángulo 44"/>
          <p:cNvSpPr/>
          <p:nvPr/>
        </p:nvSpPr>
        <p:spPr>
          <a:xfrm>
            <a:off x="3444930" y="4937953"/>
            <a:ext cx="8297891"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D7D31">
                    <a:lumMod val="75000"/>
                  </a:srgbClr>
                </a:solidFill>
                <a:effectLst/>
                <a:uLnTx/>
                <a:uFillTx/>
                <a:latin typeface="Work Sans" panose="020B0604020202020204"/>
                <a:ea typeface="Microsoft JhengHei" panose="020B0604030504040204" pitchFamily="34" charset="-120"/>
                <a:cs typeface="+mn-cs"/>
              </a:rPr>
              <a:t>Coherencia: </a:t>
            </a: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Que la información suministrada esté acorde con el tema solicitado o con el requerimiento específico.</a:t>
            </a:r>
          </a:p>
        </p:txBody>
      </p:sp>
      <p:sp>
        <p:nvSpPr>
          <p:cNvPr id="14" name="CuadroTexto 1"/>
          <p:cNvSpPr txBox="1"/>
          <p:nvPr/>
        </p:nvSpPr>
        <p:spPr>
          <a:xfrm>
            <a:off x="3444931" y="3144115"/>
            <a:ext cx="8297890"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D7D31">
                    <a:lumMod val="75000"/>
                  </a:srgbClr>
                </a:solidFill>
                <a:effectLst/>
                <a:uLnTx/>
                <a:uFillTx/>
                <a:latin typeface="Work Sans" panose="020B0604020202020204"/>
                <a:ea typeface="Microsoft JhengHei" panose="020B0604030504040204" pitchFamily="34" charset="-120"/>
                <a:cs typeface="+mn-cs"/>
              </a:rPr>
              <a:t>Oportunidad: </a:t>
            </a:r>
            <a:r>
              <a:rPr kumimoji="0" lang="es-CO" sz="1600" b="0" i="0" u="none" strike="noStrike" kern="1200" cap="none" spc="0" normalizeH="0" baseline="0" noProof="0" dirty="0">
                <a:ln>
                  <a:noFill/>
                </a:ln>
                <a:solidFill>
                  <a:prstClr val="black"/>
                </a:solidFill>
                <a:effectLst/>
                <a:uLnTx/>
                <a:uFillTx/>
                <a:latin typeface="Work Sans" panose="020B0604020202020204"/>
                <a:ea typeface="Microsoft JhengHei" panose="020B0604030504040204" pitchFamily="34" charset="-120"/>
                <a:cs typeface="+mn-cs"/>
              </a:rPr>
              <a:t>Que se entregue la información en los tiempos establecidos por el organismo de control.</a:t>
            </a:r>
            <a:endParaRPr kumimoji="0" lang="es-CO" sz="1600" b="0" i="0" u="none" strike="noStrike" kern="1200" cap="none" spc="0" normalizeH="0" baseline="0" noProof="0" dirty="0">
              <a:ln>
                <a:noFill/>
              </a:ln>
              <a:solidFill>
                <a:prstClr val="black"/>
              </a:solidFill>
              <a:effectLst/>
              <a:uLnTx/>
              <a:uFillTx/>
              <a:latin typeface="Work Sans" panose="020B0604020202020204"/>
              <a:ea typeface="+mn-ea"/>
              <a:cs typeface="+mn-cs"/>
            </a:endParaRPr>
          </a:p>
        </p:txBody>
      </p:sp>
      <p:sp>
        <p:nvSpPr>
          <p:cNvPr id="15" name="Elipse 75"/>
          <p:cNvSpPr/>
          <p:nvPr/>
        </p:nvSpPr>
        <p:spPr>
          <a:xfrm>
            <a:off x="2854735" y="3074170"/>
            <a:ext cx="540000" cy="540000"/>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1</a:t>
            </a:r>
          </a:p>
        </p:txBody>
      </p:sp>
      <p:sp>
        <p:nvSpPr>
          <p:cNvPr id="16" name="Elipse 76"/>
          <p:cNvSpPr/>
          <p:nvPr/>
        </p:nvSpPr>
        <p:spPr>
          <a:xfrm>
            <a:off x="2846109" y="3908437"/>
            <a:ext cx="540000" cy="540000"/>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2</a:t>
            </a:r>
          </a:p>
        </p:txBody>
      </p:sp>
      <p:sp>
        <p:nvSpPr>
          <p:cNvPr id="17" name="Elipse 77"/>
          <p:cNvSpPr/>
          <p:nvPr/>
        </p:nvSpPr>
        <p:spPr>
          <a:xfrm>
            <a:off x="2854735" y="4985473"/>
            <a:ext cx="540000" cy="540000"/>
          </a:xfrm>
          <a:prstGeom prst="ellipse">
            <a:avLst/>
          </a:prstGeom>
          <a:solidFill>
            <a:sysClr val="window" lastClr="FFFFFF"/>
          </a:solidFill>
          <a:ln w="5715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5F636B"/>
                </a:solidFill>
                <a:effectLst/>
                <a:uLnTx/>
                <a:uFillTx/>
                <a:latin typeface="Work Sans" panose="020B0604020202020204"/>
                <a:ea typeface="+mn-ea"/>
                <a:cs typeface="+mn-cs"/>
              </a:rPr>
              <a:t>3</a:t>
            </a:r>
          </a:p>
        </p:txBody>
      </p:sp>
    </p:spTree>
    <p:extLst>
      <p:ext uri="{BB962C8B-B14F-4D97-AF65-F5344CB8AC3E}">
        <p14:creationId xmlns:p14="http://schemas.microsoft.com/office/powerpoint/2010/main" val="30981228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3" name="1 Rectángulo">
            <a:extLst>
              <a:ext uri="{FF2B5EF4-FFF2-40B4-BE49-F238E27FC236}">
                <a16:creationId xmlns:a16="http://schemas.microsoft.com/office/drawing/2014/main" xmlns="" id="{BBF959AB-580C-4DA8-94E5-53E45AAFA365}"/>
              </a:ext>
            </a:extLst>
          </p:cNvPr>
          <p:cNvSpPr/>
          <p:nvPr/>
        </p:nvSpPr>
        <p:spPr>
          <a:xfrm>
            <a:off x="2739465" y="2695137"/>
            <a:ext cx="9171912"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El propósito de este rol es llevar a cabo </a:t>
            </a:r>
            <a:r>
              <a:rPr lang="es-ES" sz="1500" dirty="0">
                <a:solidFill>
                  <a:srgbClr val="E5661D"/>
                </a:solidFill>
                <a:latin typeface="Work Sans" panose="020B0604020202020204"/>
                <a:sym typeface="Arial"/>
              </a:rPr>
              <a:t>la evaluación independiente </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y emitir un concepto acerca del funcionamiento del sistema de control interno, de la gestión desarrollada y de los resultados alcanzados por la entidad, que permita generar recomendaciones y sugerencias que contribuyan al fortalecimiento de la gestión y desempeño de la entidad.</a:t>
            </a:r>
          </a:p>
        </p:txBody>
      </p:sp>
      <p:grpSp>
        <p:nvGrpSpPr>
          <p:cNvPr id="4" name="Grupo 3">
            <a:extLst>
              <a:ext uri="{FF2B5EF4-FFF2-40B4-BE49-F238E27FC236}">
                <a16:creationId xmlns:a16="http://schemas.microsoft.com/office/drawing/2014/main" xmlns="" id="{99DC2866-1F48-4CE4-B16E-B341FC2F32BA}"/>
              </a:ext>
            </a:extLst>
          </p:cNvPr>
          <p:cNvGrpSpPr/>
          <p:nvPr/>
        </p:nvGrpSpPr>
        <p:grpSpPr>
          <a:xfrm>
            <a:off x="1923317" y="2738784"/>
            <a:ext cx="816148" cy="628887"/>
            <a:chOff x="545593" y="3385822"/>
            <a:chExt cx="612111" cy="471665"/>
          </a:xfrm>
        </p:grpSpPr>
        <p:pic>
          <p:nvPicPr>
            <p:cNvPr id="5" name="Imagen 9">
              <a:extLst>
                <a:ext uri="{FF2B5EF4-FFF2-40B4-BE49-F238E27FC236}">
                  <a16:creationId xmlns:a16="http://schemas.microsoft.com/office/drawing/2014/main" xmlns="" id="{D14FE094-5F9E-4EEA-A9BC-772FA99201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xmlns="" id="{8391A49F-9D24-4EA1-9669-F088245E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grpSp>
        <p:nvGrpSpPr>
          <p:cNvPr id="12" name="16 Grupo"/>
          <p:cNvGrpSpPr/>
          <p:nvPr/>
        </p:nvGrpSpPr>
        <p:grpSpPr>
          <a:xfrm>
            <a:off x="216518" y="1099898"/>
            <a:ext cx="1706799" cy="972137"/>
            <a:chOff x="1292766" y="5648301"/>
            <a:chExt cx="1706799" cy="972137"/>
          </a:xfrm>
        </p:grpSpPr>
        <p:sp>
          <p:nvSpPr>
            <p:cNvPr id="13" name="CuadroTexto 35"/>
            <p:cNvSpPr txBox="1"/>
            <p:nvPr/>
          </p:nvSpPr>
          <p:spPr>
            <a:xfrm>
              <a:off x="1292766" y="6097218"/>
              <a:ext cx="170679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Work Sans" panose="020B0604020202020204"/>
                  <a:ea typeface="+mn-ea"/>
                  <a:cs typeface="+mn-cs"/>
                </a:rPr>
                <a:t>Evaluación y Seguimiento</a:t>
              </a:r>
            </a:p>
          </p:txBody>
        </p:sp>
        <p:sp>
          <p:nvSpPr>
            <p:cNvPr id="14"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5</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sp>
        <p:nvSpPr>
          <p:cNvPr id="15" name="Rectángulo 14"/>
          <p:cNvSpPr/>
          <p:nvPr/>
        </p:nvSpPr>
        <p:spPr>
          <a:xfrm>
            <a:off x="2186995" y="954905"/>
            <a:ext cx="9836321" cy="12464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A través de este rol, las unidades de control interno, auditoría interna o quien haga sus veces deben desarrollar una </a:t>
            </a:r>
            <a:r>
              <a:rPr kumimoji="0" lang="es-ES" sz="1500" b="0" i="0" u="none" strike="noStrike" kern="1200" cap="none" spc="0" normalizeH="0" baseline="0" noProof="0" dirty="0">
                <a:ln>
                  <a:noFill/>
                </a:ln>
                <a:solidFill>
                  <a:srgbClr val="E5661D"/>
                </a:solidFill>
                <a:effectLst/>
                <a:uLnTx/>
                <a:uFillTx/>
                <a:latin typeface="Work Sans" panose="020B0604020202020204"/>
                <a:ea typeface="+mn-ea"/>
                <a:cs typeface="+mn-cs"/>
              </a:rPr>
              <a:t>actividad de evaluación de manera planeada, documentada, organizada, y sistemática</a:t>
            </a:r>
            <a:r>
              <a:rPr kumimoji="0" lang="es-ES" sz="1500" b="0" i="0" u="none" strike="noStrike" kern="1200" cap="none" spc="0" normalizeH="0" baseline="0" noProof="0" dirty="0">
                <a:ln>
                  <a:noFill/>
                </a:ln>
                <a:solidFill>
                  <a:srgbClr val="073763"/>
                </a:solidFill>
                <a:effectLst/>
                <a:uLnTx/>
                <a:uFillTx/>
                <a:latin typeface="Work Sans" panose="020B0604020202020204"/>
                <a:ea typeface="+mn-ea"/>
                <a:cs typeface="+mn-cs"/>
              </a:rPr>
              <a:t>, con respecto a las metas estratégicas, resultados, políticas, planes, programas, proyectos, procesos, indicadores, y riesgos, que la entidad ha definido para el cumplimiento de su misión, en el marco del sistema de control interno. Es importante resaltar que este rol debe desarrollarse de manera objetiva e independiente..</a:t>
            </a:r>
            <a:endParaRPr kumimoji="0" lang="es-CO" sz="1500" b="0" i="0" u="none" strike="noStrike" kern="1200" cap="none" spc="0" normalizeH="0" baseline="0" noProof="0" dirty="0">
              <a:ln>
                <a:noFill/>
              </a:ln>
              <a:solidFill>
                <a:srgbClr val="073763"/>
              </a:solidFill>
              <a:effectLst/>
              <a:uLnTx/>
              <a:uFillTx/>
              <a:latin typeface="Work Sans" panose="020B0604020202020204"/>
              <a:ea typeface="+mn-ea"/>
              <a:cs typeface="+mn-cs"/>
            </a:endParaRPr>
          </a:p>
        </p:txBody>
      </p:sp>
      <p:cxnSp>
        <p:nvCxnSpPr>
          <p:cNvPr id="16" name="Straight Connector 115">
            <a:extLst>
              <a:ext uri="{FF2B5EF4-FFF2-40B4-BE49-F238E27FC236}">
                <a16:creationId xmlns:a16="http://schemas.microsoft.com/office/drawing/2014/main" xmlns="" id="{6D6525E3-72CB-40E0-8EAF-457526F59CA5}"/>
              </a:ext>
            </a:extLst>
          </p:cNvPr>
          <p:cNvCxnSpPr/>
          <p:nvPr/>
        </p:nvCxnSpPr>
        <p:spPr>
          <a:xfrm flipV="1">
            <a:off x="-72576" y="2313993"/>
            <a:ext cx="12366171" cy="9855"/>
          </a:xfrm>
          <a:prstGeom prst="line">
            <a:avLst/>
          </a:prstGeom>
          <a:noFill/>
          <a:ln w="28575" cap="flat" cmpd="sng" algn="ctr">
            <a:solidFill>
              <a:srgbClr val="1B527B">
                <a:alpha val="50000"/>
              </a:srgbClr>
            </a:solidFill>
            <a:prstDash val="solid"/>
            <a:miter lim="800000"/>
          </a:ln>
          <a:effectLst/>
        </p:spPr>
      </p:cxnSp>
      <p:pic>
        <p:nvPicPr>
          <p:cNvPr id="18" name="Imagen 44">
            <a:extLst>
              <a:ext uri="{FF2B5EF4-FFF2-40B4-BE49-F238E27FC236}">
                <a16:creationId xmlns:a16="http://schemas.microsoft.com/office/drawing/2014/main" xmlns="" id="{0EFD1BB6-1A74-4CD7-A721-CCB982FF9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609" t="19066" r="35063" b="19152"/>
          <a:stretch/>
        </p:blipFill>
        <p:spPr>
          <a:xfrm>
            <a:off x="758079" y="874551"/>
            <a:ext cx="719977" cy="690185"/>
          </a:xfrm>
          <a:prstGeom prst="rect">
            <a:avLst/>
          </a:prstGeom>
        </p:spPr>
      </p:pic>
      <p:grpSp>
        <p:nvGrpSpPr>
          <p:cNvPr id="19" name="Group 89">
            <a:extLst>
              <a:ext uri="{FF2B5EF4-FFF2-40B4-BE49-F238E27FC236}">
                <a16:creationId xmlns:a16="http://schemas.microsoft.com/office/drawing/2014/main" xmlns="" id="{BBF17F9E-3A27-4BA5-B99C-A4947907A324}"/>
              </a:ext>
            </a:extLst>
          </p:cNvPr>
          <p:cNvGrpSpPr/>
          <p:nvPr/>
        </p:nvGrpSpPr>
        <p:grpSpPr>
          <a:xfrm>
            <a:off x="213553" y="2105728"/>
            <a:ext cx="1706799" cy="728809"/>
            <a:chOff x="929805" y="4201624"/>
            <a:chExt cx="1384300" cy="548177"/>
          </a:xfrm>
        </p:grpSpPr>
        <p:sp>
          <p:nvSpPr>
            <p:cNvPr id="20" name="Freeform 11">
              <a:extLst>
                <a:ext uri="{FF2B5EF4-FFF2-40B4-BE49-F238E27FC236}">
                  <a16:creationId xmlns:a16="http://schemas.microsoft.com/office/drawing/2014/main" xmlns="" id="{FE1F2AE7-DFFA-4B74-A16E-AE1BD6C80D49}"/>
                </a:ext>
              </a:extLst>
            </p:cNvPr>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1" name="Group 4">
              <a:extLst>
                <a:ext uri="{FF2B5EF4-FFF2-40B4-BE49-F238E27FC236}">
                  <a16:creationId xmlns:a16="http://schemas.microsoft.com/office/drawing/2014/main" xmlns="" id="{A1288DA1-6288-4996-88CF-74270D8DB3F7}"/>
                </a:ext>
              </a:extLst>
            </p:cNvPr>
            <p:cNvGrpSpPr>
              <a:grpSpLocks noChangeAspect="1"/>
            </p:cNvGrpSpPr>
            <p:nvPr/>
          </p:nvGrpSpPr>
          <p:grpSpPr bwMode="auto">
            <a:xfrm>
              <a:off x="929805" y="4201624"/>
              <a:ext cx="1384300" cy="333375"/>
              <a:chOff x="3404" y="2519"/>
              <a:chExt cx="872" cy="210"/>
            </a:xfrm>
          </p:grpSpPr>
          <p:sp>
            <p:nvSpPr>
              <p:cNvPr id="22" name="Freeform 5">
                <a:extLst>
                  <a:ext uri="{FF2B5EF4-FFF2-40B4-BE49-F238E27FC236}">
                    <a16:creationId xmlns:a16="http://schemas.microsoft.com/office/drawing/2014/main" xmlns="" id="{6E42859F-DEE4-419D-ADBF-E98CEA3EFA69}"/>
                  </a:ext>
                </a:extLst>
              </p:cNvPr>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 name="Freeform 6">
                <a:extLst>
                  <a:ext uri="{FF2B5EF4-FFF2-40B4-BE49-F238E27FC236}">
                    <a16:creationId xmlns:a16="http://schemas.microsoft.com/office/drawing/2014/main" xmlns="" id="{9C125AFA-80BB-4497-9302-CB9BDC86A9CF}"/>
                  </a:ext>
                </a:extLst>
              </p:cNvPr>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solidFill>
                <a:srgbClr val="E7E6E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Freeform 7">
                <a:extLst>
                  <a:ext uri="{FF2B5EF4-FFF2-40B4-BE49-F238E27FC236}">
                    <a16:creationId xmlns:a16="http://schemas.microsoft.com/office/drawing/2014/main" xmlns="" id="{566A6F5A-0017-49E1-80BE-BA8392065720}"/>
                  </a:ext>
                </a:extLst>
              </p:cNvPr>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1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sp>
        <p:nvSpPr>
          <p:cNvPr id="25" name="1 Rectángulo">
            <a:extLst>
              <a:ext uri="{FF2B5EF4-FFF2-40B4-BE49-F238E27FC236}">
                <a16:creationId xmlns:a16="http://schemas.microsoft.com/office/drawing/2014/main" xmlns="" id="{BBF959AB-580C-4DA8-94E5-53E45AAFA365}"/>
              </a:ext>
            </a:extLst>
          </p:cNvPr>
          <p:cNvSpPr/>
          <p:nvPr/>
        </p:nvSpPr>
        <p:spPr>
          <a:xfrm>
            <a:off x="2736500" y="4268589"/>
            <a:ext cx="9171912"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Esta labor se desarrolla acorde con las </a:t>
            </a:r>
            <a:r>
              <a:rPr lang="es-ES" sz="1500" dirty="0">
                <a:solidFill>
                  <a:srgbClr val="E5661D"/>
                </a:solidFill>
                <a:latin typeface="Work Sans" panose="020B0604020202020204"/>
                <a:sym typeface="Arial"/>
              </a:rPr>
              <a:t>normas internacionales </a:t>
            </a: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para el ejercicio profesional de la auditoría interna.</a:t>
            </a:r>
          </a:p>
        </p:txBody>
      </p:sp>
      <p:grpSp>
        <p:nvGrpSpPr>
          <p:cNvPr id="26" name="Grupo 25">
            <a:extLst>
              <a:ext uri="{FF2B5EF4-FFF2-40B4-BE49-F238E27FC236}">
                <a16:creationId xmlns:a16="http://schemas.microsoft.com/office/drawing/2014/main" xmlns="" id="{99DC2866-1F48-4CE4-B16E-B341FC2F32BA}"/>
              </a:ext>
            </a:extLst>
          </p:cNvPr>
          <p:cNvGrpSpPr/>
          <p:nvPr/>
        </p:nvGrpSpPr>
        <p:grpSpPr>
          <a:xfrm>
            <a:off x="1928051" y="4202421"/>
            <a:ext cx="816148" cy="628887"/>
            <a:chOff x="545593" y="3385822"/>
            <a:chExt cx="612111" cy="471665"/>
          </a:xfrm>
        </p:grpSpPr>
        <p:pic>
          <p:nvPicPr>
            <p:cNvPr id="27" name="Imagen 9">
              <a:extLst>
                <a:ext uri="{FF2B5EF4-FFF2-40B4-BE49-F238E27FC236}">
                  <a16:creationId xmlns:a16="http://schemas.microsoft.com/office/drawing/2014/main" xmlns="" id="{D14FE094-5F9E-4EEA-A9BC-772FA99201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a:extLst>
                <a:ext uri="{FF2B5EF4-FFF2-40B4-BE49-F238E27FC236}">
                  <a16:creationId xmlns:a16="http://schemas.microsoft.com/office/drawing/2014/main" xmlns="" id="{8391A49F-9D24-4EA1-9669-F088245E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
        <p:nvSpPr>
          <p:cNvPr id="29" name="1 Rectángulo">
            <a:extLst>
              <a:ext uri="{FF2B5EF4-FFF2-40B4-BE49-F238E27FC236}">
                <a16:creationId xmlns:a16="http://schemas.microsoft.com/office/drawing/2014/main" xmlns="" id="{BBF959AB-580C-4DA8-94E5-53E45AAFA365}"/>
              </a:ext>
            </a:extLst>
          </p:cNvPr>
          <p:cNvSpPr/>
          <p:nvPr/>
        </p:nvSpPr>
        <p:spPr>
          <a:xfrm>
            <a:off x="2736500" y="5538825"/>
            <a:ext cx="9171912" cy="58477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s-ES" sz="1600" b="0" i="0" u="none" strike="noStrike" kern="0" cap="none" spc="0" normalizeH="0" baseline="0" noProof="0" dirty="0">
                <a:ln w="0"/>
                <a:solidFill>
                  <a:srgbClr val="333333"/>
                </a:solidFill>
                <a:effectLst/>
                <a:uLnTx/>
                <a:uFillTx/>
                <a:latin typeface="Work Sans" panose="020B0604020202020204"/>
                <a:ea typeface="+mn-ea"/>
                <a:cs typeface="Arial"/>
                <a:sym typeface="Arial"/>
              </a:rPr>
              <a:t>Así mismo, deberán contemplarse de manera obligatoria los lineamientos que brinde el Gobierno nacional para el desarrollo de auditorías internas.</a:t>
            </a:r>
          </a:p>
        </p:txBody>
      </p:sp>
      <p:grpSp>
        <p:nvGrpSpPr>
          <p:cNvPr id="30" name="Grupo 29">
            <a:extLst>
              <a:ext uri="{FF2B5EF4-FFF2-40B4-BE49-F238E27FC236}">
                <a16:creationId xmlns:a16="http://schemas.microsoft.com/office/drawing/2014/main" xmlns="" id="{99DC2866-1F48-4CE4-B16E-B341FC2F32BA}"/>
              </a:ext>
            </a:extLst>
          </p:cNvPr>
          <p:cNvGrpSpPr/>
          <p:nvPr/>
        </p:nvGrpSpPr>
        <p:grpSpPr>
          <a:xfrm>
            <a:off x="1920352" y="5516769"/>
            <a:ext cx="816148" cy="628887"/>
            <a:chOff x="545593" y="3385822"/>
            <a:chExt cx="612111" cy="471665"/>
          </a:xfrm>
        </p:grpSpPr>
        <p:pic>
          <p:nvPicPr>
            <p:cNvPr id="31" name="Imagen 9">
              <a:extLst>
                <a:ext uri="{FF2B5EF4-FFF2-40B4-BE49-F238E27FC236}">
                  <a16:creationId xmlns:a16="http://schemas.microsoft.com/office/drawing/2014/main" xmlns="" id="{D14FE094-5F9E-4EEA-A9BC-772FA99201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93" y="3385822"/>
              <a:ext cx="612111" cy="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31">
              <a:extLst>
                <a:ext uri="{FF2B5EF4-FFF2-40B4-BE49-F238E27FC236}">
                  <a16:creationId xmlns:a16="http://schemas.microsoft.com/office/drawing/2014/main" xmlns="" id="{8391A49F-9D24-4EA1-9669-F088245E4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3974" r="74844" b="21815"/>
            <a:stretch/>
          </p:blipFill>
          <p:spPr>
            <a:xfrm>
              <a:off x="632775" y="3493006"/>
              <a:ext cx="281625" cy="238912"/>
            </a:xfrm>
            <a:prstGeom prst="rect">
              <a:avLst/>
            </a:prstGeom>
          </p:spPr>
        </p:pic>
      </p:grpSp>
    </p:spTree>
    <p:extLst>
      <p:ext uri="{BB962C8B-B14F-4D97-AF65-F5344CB8AC3E}">
        <p14:creationId xmlns:p14="http://schemas.microsoft.com/office/powerpoint/2010/main" val="3783397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grpSp>
        <p:nvGrpSpPr>
          <p:cNvPr id="12" name="16 Grupo"/>
          <p:cNvGrpSpPr/>
          <p:nvPr/>
        </p:nvGrpSpPr>
        <p:grpSpPr>
          <a:xfrm>
            <a:off x="-60214" y="1063802"/>
            <a:ext cx="1706799" cy="972137"/>
            <a:chOff x="1292766" y="5648301"/>
            <a:chExt cx="1706799" cy="972137"/>
          </a:xfrm>
        </p:grpSpPr>
        <p:sp>
          <p:nvSpPr>
            <p:cNvPr id="13" name="CuadroTexto 35"/>
            <p:cNvSpPr txBox="1"/>
            <p:nvPr/>
          </p:nvSpPr>
          <p:spPr>
            <a:xfrm>
              <a:off x="1292766" y="6097218"/>
              <a:ext cx="170679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Work Sans" panose="020B0604020202020204"/>
                  <a:ea typeface="+mn-ea"/>
                  <a:cs typeface="+mn-cs"/>
                </a:rPr>
                <a:t>Evaluación y Seguimiento</a:t>
              </a:r>
            </a:p>
          </p:txBody>
        </p:sp>
        <p:sp>
          <p:nvSpPr>
            <p:cNvPr id="14"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5</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15" name="Imagen 44">
            <a:extLst>
              <a:ext uri="{FF2B5EF4-FFF2-40B4-BE49-F238E27FC236}">
                <a16:creationId xmlns:a16="http://schemas.microsoft.com/office/drawing/2014/main" xmlns="" id="{0EFD1BB6-1A74-4CD7-A721-CCB982FF94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09" t="19066" r="35063" b="19152"/>
          <a:stretch/>
        </p:blipFill>
        <p:spPr>
          <a:xfrm>
            <a:off x="481347" y="838455"/>
            <a:ext cx="719977" cy="690185"/>
          </a:xfrm>
          <a:prstGeom prst="rect">
            <a:avLst/>
          </a:prstGeom>
        </p:spPr>
      </p:pic>
      <p:sp>
        <p:nvSpPr>
          <p:cNvPr id="16" name="Rectángulo 15"/>
          <p:cNvSpPr/>
          <p:nvPr/>
        </p:nvSpPr>
        <p:spPr>
          <a:xfrm>
            <a:off x="177451" y="1980483"/>
            <a:ext cx="448888" cy="205119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ángulo 1">
            <a:extLst>
              <a:ext uri="{FF2B5EF4-FFF2-40B4-BE49-F238E27FC236}">
                <a16:creationId xmlns:a16="http://schemas.microsoft.com/office/drawing/2014/main" xmlns="" id="{F9AFCB0C-FD31-4370-B603-500F3FAA0EF8}"/>
              </a:ext>
            </a:extLst>
          </p:cNvPr>
          <p:cNvSpPr/>
          <p:nvPr/>
        </p:nvSpPr>
        <p:spPr>
          <a:xfrm>
            <a:off x="1578530" y="2955463"/>
            <a:ext cx="354901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400" cap="none" spc="0" normalizeH="0" baseline="0" noProof="0" dirty="0">
                <a:ln>
                  <a:noFill/>
                </a:ln>
                <a:solidFill>
                  <a:prstClr val="white">
                    <a:lumMod val="50000"/>
                  </a:prstClr>
                </a:solidFill>
                <a:effectLst/>
                <a:uLnTx/>
                <a:uFillTx/>
                <a:latin typeface="Arial Narrow" pitchFamily="34" charset="0"/>
                <a:ea typeface="+mn-ea"/>
                <a:cs typeface="Arial" panose="020B0604020202020204" pitchFamily="34" charset="0"/>
              </a:rPr>
              <a:t>Auditoria Tradicional</a:t>
            </a:r>
          </a:p>
        </p:txBody>
      </p:sp>
      <p:sp>
        <p:nvSpPr>
          <p:cNvPr id="18" name="Rectángulo 1">
            <a:extLst>
              <a:ext uri="{FF2B5EF4-FFF2-40B4-BE49-F238E27FC236}">
                <a16:creationId xmlns:a16="http://schemas.microsoft.com/office/drawing/2014/main" xmlns="" id="{F9AFCB0C-FD31-4370-B603-500F3FAA0EF8}"/>
              </a:ext>
            </a:extLst>
          </p:cNvPr>
          <p:cNvSpPr/>
          <p:nvPr/>
        </p:nvSpPr>
        <p:spPr>
          <a:xfrm>
            <a:off x="6737648" y="2955463"/>
            <a:ext cx="346361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400" cap="none" spc="0" normalizeH="0" baseline="0" noProof="0" dirty="0">
                <a:ln>
                  <a:noFill/>
                </a:ln>
                <a:solidFill>
                  <a:srgbClr val="ED7D31"/>
                </a:solidFill>
                <a:effectLst/>
                <a:uLnTx/>
                <a:uFillTx/>
                <a:latin typeface="Arial Narrow" pitchFamily="34" charset="0"/>
                <a:ea typeface="+mn-ea"/>
                <a:cs typeface="Arial" panose="020B0604020202020204" pitchFamily="34" charset="0"/>
              </a:rPr>
              <a:t>Auditoría Actual</a:t>
            </a:r>
          </a:p>
        </p:txBody>
      </p:sp>
      <p:cxnSp>
        <p:nvCxnSpPr>
          <p:cNvPr id="19" name="Conector recto 18"/>
          <p:cNvCxnSpPr/>
          <p:nvPr/>
        </p:nvCxnSpPr>
        <p:spPr>
          <a:xfrm flipH="1">
            <a:off x="5979586" y="2743200"/>
            <a:ext cx="14814" cy="3929950"/>
          </a:xfrm>
          <a:prstGeom prst="line">
            <a:avLst/>
          </a:prstGeom>
          <a:noFill/>
          <a:ln w="28575" cap="flat" cmpd="sng" algn="ctr">
            <a:solidFill>
              <a:srgbClr val="002060"/>
            </a:solidFill>
            <a:prstDash val="sysDash"/>
            <a:miter lim="800000"/>
          </a:ln>
          <a:effectLst/>
        </p:spPr>
      </p:cxnSp>
      <p:sp>
        <p:nvSpPr>
          <p:cNvPr id="20" name="Rectángulo 2"/>
          <p:cNvSpPr/>
          <p:nvPr/>
        </p:nvSpPr>
        <p:spPr>
          <a:xfrm>
            <a:off x="2193385" y="1426485"/>
            <a:ext cx="823355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073763"/>
                </a:solidFill>
                <a:effectLst/>
                <a:uLnTx/>
                <a:uFillTx/>
                <a:latin typeface="Work Sans" panose="020B0604020202020204" charset="0"/>
                <a:ea typeface="+mn-ea"/>
                <a:cs typeface="+mn-cs"/>
              </a:rPr>
              <a:t>La misión de </a:t>
            </a:r>
            <a:r>
              <a:rPr kumimoji="0" lang="es-CO" sz="2200" b="1" i="0" u="none" strike="noStrike" kern="1200" cap="none" spc="0" normalizeH="0" baseline="0" noProof="0" dirty="0">
                <a:ln>
                  <a:noFill/>
                </a:ln>
                <a:solidFill>
                  <a:srgbClr val="E5661D"/>
                </a:solidFill>
                <a:effectLst/>
                <a:uLnTx/>
                <a:uFillTx/>
                <a:latin typeface="Work Sans" panose="020B0604020202020204" charset="0"/>
                <a:ea typeface="+mn-ea"/>
                <a:cs typeface="+mn-cs"/>
              </a:rPr>
              <a:t>Auditoría Interna </a:t>
            </a:r>
            <a:r>
              <a:rPr kumimoji="0" lang="es-CO" sz="2200" b="1" i="0" u="none" strike="noStrike" kern="1200" cap="none" spc="0" normalizeH="0" baseline="0" noProof="0" dirty="0">
                <a:ln>
                  <a:noFill/>
                </a:ln>
                <a:solidFill>
                  <a:srgbClr val="073763"/>
                </a:solidFill>
                <a:effectLst/>
                <a:uLnTx/>
                <a:uFillTx/>
                <a:latin typeface="Work Sans" panose="020B0604020202020204" charset="0"/>
                <a:ea typeface="+mn-ea"/>
                <a:cs typeface="+mn-cs"/>
              </a:rPr>
              <a:t>es mejorar y proteger el valor de las organizaciones proporcionando aseguramiento objetivo, asesoría y conocimiento basado en riesgos.</a:t>
            </a:r>
          </a:p>
        </p:txBody>
      </p:sp>
      <p:pic>
        <p:nvPicPr>
          <p:cNvPr id="21" name="Imagen 4"/>
          <p:cNvPicPr>
            <a:picLocks noChangeAspect="1"/>
          </p:cNvPicPr>
          <p:nvPr/>
        </p:nvPicPr>
        <p:blipFill rotWithShape="1">
          <a:blip r:embed="rId4">
            <a:duotone>
              <a:prstClr val="black"/>
              <a:srgbClr val="ED7D31">
                <a:tint val="45000"/>
                <a:satMod val="400000"/>
              </a:srgbClr>
            </a:duotone>
            <a:extLst>
              <a:ext uri="{28A0092B-C50C-407E-A947-70E740481C1C}">
                <a14:useLocalDpi xmlns:a14="http://schemas.microsoft.com/office/drawing/2010/main" val="0"/>
              </a:ext>
            </a:extLst>
          </a:blip>
          <a:srcRect l="26846"/>
          <a:stretch/>
        </p:blipFill>
        <p:spPr>
          <a:xfrm>
            <a:off x="6425716" y="4031673"/>
            <a:ext cx="2134851" cy="2014407"/>
          </a:xfrm>
          <a:prstGeom prst="rect">
            <a:avLst/>
          </a:prstGeom>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188" y="3909352"/>
            <a:ext cx="2225398" cy="196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5 Rectángulo"/>
          <p:cNvSpPr/>
          <p:nvPr/>
        </p:nvSpPr>
        <p:spPr>
          <a:xfrm>
            <a:off x="74866" y="3561449"/>
            <a:ext cx="3549018" cy="2862322"/>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Atemorizante</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Solo resalta los errores, no ve lo positivo</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Intolerante, rígida, ajustada a la letra y no al espíritu de esta.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Monologo, comunicación en una sola vía. </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Mala relacionista, cruda y distante.</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Se enfoca en las personas y no en los procesos.</a:t>
            </a:r>
          </a:p>
        </p:txBody>
      </p:sp>
      <p:sp>
        <p:nvSpPr>
          <p:cNvPr id="24" name="4 Rectángulo"/>
          <p:cNvSpPr/>
          <p:nvPr/>
        </p:nvSpPr>
        <p:spPr>
          <a:xfrm>
            <a:off x="74866" y="6423771"/>
            <a:ext cx="50264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0" cap="none" spc="0" normalizeH="0" baseline="0" noProof="0" dirty="0">
                <a:ln>
                  <a:noFill/>
                </a:ln>
                <a:solidFill>
                  <a:prstClr val="black"/>
                </a:solidFill>
                <a:effectLst/>
                <a:uLnTx/>
                <a:uFillTx/>
                <a:latin typeface="Calibri"/>
                <a:ea typeface="+mn-ea"/>
                <a:cs typeface="+mn-cs"/>
              </a:rPr>
              <a:t>Fuente: Tomado de http://minegociogrp14.weebly.com/auditoria-tradicional-vs-auditoria-moderna.html</a:t>
            </a:r>
          </a:p>
        </p:txBody>
      </p:sp>
      <p:sp>
        <p:nvSpPr>
          <p:cNvPr id="25" name="7 Rectángulo"/>
          <p:cNvSpPr/>
          <p:nvPr/>
        </p:nvSpPr>
        <p:spPr>
          <a:xfrm>
            <a:off x="8497540" y="3775838"/>
            <a:ext cx="3557256" cy="2585323"/>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Evaluador, </a:t>
            </a:r>
            <a:r>
              <a:rPr kumimoji="0" lang="es-CO" sz="1800" b="0" i="0" u="none" strike="noStrike" kern="1200" cap="none" spc="0" normalizeH="0" baseline="0" noProof="0" dirty="0" err="1">
                <a:ln>
                  <a:noFill/>
                </a:ln>
                <a:solidFill>
                  <a:prstClr val="black"/>
                </a:solidFill>
                <a:effectLst/>
                <a:uLnTx/>
                <a:uFillTx/>
                <a:latin typeface="Arial Narrow" pitchFamily="34" charset="0"/>
                <a:ea typeface="+mn-ea"/>
                <a:cs typeface="+mn-cs"/>
              </a:rPr>
              <a:t>realimentador</a:t>
            </a:r>
            <a:endPar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Ve y dice lo positivo y lo negativo en forma constructiva.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Adaptativa, flexible, realista, actualizada.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Estudios y evaluaciones con perspectiva.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Dialogo, comunicación en doble vía.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Buena relacionista.</a:t>
            </a:r>
          </a:p>
        </p:txBody>
      </p:sp>
      <p:sp>
        <p:nvSpPr>
          <p:cNvPr id="26" name="18 CuadroTexto"/>
          <p:cNvSpPr txBox="1"/>
          <p:nvPr/>
        </p:nvSpPr>
        <p:spPr>
          <a:xfrm>
            <a:off x="11678225" y="2285264"/>
            <a:ext cx="376571" cy="1931542"/>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675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060" y="1522818"/>
            <a:ext cx="2300741" cy="225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715" y="1522818"/>
            <a:ext cx="2248047" cy="219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6 Igual que"/>
          <p:cNvSpPr/>
          <p:nvPr/>
        </p:nvSpPr>
        <p:spPr>
          <a:xfrm>
            <a:off x="3970480" y="2346396"/>
            <a:ext cx="512114" cy="622627"/>
          </a:xfrm>
          <a:prstGeom prst="mathEqual">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073763"/>
              </a:solidFill>
              <a:effectLst/>
              <a:uLnTx/>
              <a:uFillTx/>
              <a:latin typeface="Arial"/>
              <a:ea typeface="+mn-ea"/>
              <a:cs typeface="+mn-cs"/>
            </a:endParaRPr>
          </a:p>
        </p:txBody>
      </p:sp>
      <p:sp>
        <p:nvSpPr>
          <p:cNvPr id="7" name="8 CuadroTexto"/>
          <p:cNvSpPr txBox="1"/>
          <p:nvPr/>
        </p:nvSpPr>
        <p:spPr>
          <a:xfrm>
            <a:off x="1631420" y="2350348"/>
            <a:ext cx="2156806" cy="5447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CO" sz="1900" b="1" i="0" u="none" strike="noStrike" kern="1200" cap="none" spc="0" normalizeH="0" baseline="0" noProof="0" dirty="0">
                <a:ln>
                  <a:noFill/>
                </a:ln>
                <a:solidFill>
                  <a:srgbClr val="5F5F5F"/>
                </a:solidFill>
                <a:effectLst/>
                <a:uLnTx/>
                <a:uFillTx/>
                <a:latin typeface="Work Sans" panose="020B0604020202020204" charset="0"/>
                <a:ea typeface="+mn-ea"/>
                <a:cs typeface="+mn-cs"/>
              </a:rPr>
              <a:t>Aseguramiento</a:t>
            </a:r>
          </a:p>
        </p:txBody>
      </p:sp>
      <p:sp>
        <p:nvSpPr>
          <p:cNvPr id="8" name="9 CuadroTexto"/>
          <p:cNvSpPr txBox="1"/>
          <p:nvPr/>
        </p:nvSpPr>
        <p:spPr>
          <a:xfrm>
            <a:off x="4993519" y="2350348"/>
            <a:ext cx="1509488" cy="5447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CO" sz="2000" b="1" i="0" u="none" strike="noStrike" kern="1200" cap="none" spc="0" normalizeH="0" baseline="0" noProof="0" dirty="0">
                <a:ln>
                  <a:noFill/>
                </a:ln>
                <a:solidFill>
                  <a:srgbClr val="5F5F5F"/>
                </a:solidFill>
                <a:effectLst/>
                <a:uLnTx/>
                <a:uFillTx/>
                <a:latin typeface="Work Sans" panose="020B0604020202020204" charset="0"/>
                <a:ea typeface="+mn-ea"/>
                <a:cs typeface="+mn-cs"/>
              </a:rPr>
              <a:t>Revisión</a:t>
            </a:r>
          </a:p>
        </p:txBody>
      </p:sp>
      <p:sp>
        <p:nvSpPr>
          <p:cNvPr id="9" name="11 Rectángulo"/>
          <p:cNvSpPr/>
          <p:nvPr/>
        </p:nvSpPr>
        <p:spPr>
          <a:xfrm>
            <a:off x="1155717" y="4241688"/>
            <a:ext cx="6323256" cy="16772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srgbClr val="5F5F5F"/>
                </a:solidFill>
                <a:effectLst/>
                <a:uLnTx/>
                <a:uFillTx/>
                <a:latin typeface="Work Sans" panose="020B0604020202020204" charset="0"/>
                <a:ea typeface="+mn-ea"/>
                <a:cs typeface="+mn-cs"/>
              </a:rPr>
              <a:t>Revisión, frente a los controles diseñados, donde se verifica que las condiciones establecidas se cumplan, evitando incumplimientos o materializaciones de riesgo, generando una seguridad razonable basada en evidencias, actividad que puede proceder de las instancias de </a:t>
            </a:r>
            <a:r>
              <a:rPr kumimoji="0" lang="es-ES" sz="1600" b="1" i="0" u="none" strike="noStrike" kern="1200" cap="none" spc="0" normalizeH="0" baseline="0" noProof="0" dirty="0">
                <a:ln>
                  <a:noFill/>
                </a:ln>
                <a:solidFill>
                  <a:srgbClr val="E5661D"/>
                </a:solidFill>
                <a:effectLst/>
                <a:uLnTx/>
                <a:uFillTx/>
                <a:latin typeface="Work Sans" panose="020B0604020202020204" charset="0"/>
                <a:ea typeface="+mn-ea"/>
                <a:cs typeface="+mn-cs"/>
              </a:rPr>
              <a:t>2ª línea de defensa </a:t>
            </a:r>
            <a:r>
              <a:rPr kumimoji="0" lang="es-ES" sz="1600" b="0" i="0" u="none" strike="noStrike" kern="1200" cap="none" spc="0" normalizeH="0" baseline="0" noProof="0" dirty="0">
                <a:ln>
                  <a:noFill/>
                </a:ln>
                <a:solidFill>
                  <a:srgbClr val="5F5F5F"/>
                </a:solidFill>
                <a:effectLst/>
                <a:uLnTx/>
                <a:uFillTx/>
                <a:latin typeface="Work Sans" panose="020B0604020202020204" charset="0"/>
                <a:ea typeface="+mn-ea"/>
                <a:cs typeface="+mn-cs"/>
              </a:rPr>
              <a:t>que se identifiquen y que se complementan con la evaluación independiente en cabeza de la </a:t>
            </a:r>
            <a:r>
              <a:rPr kumimoji="0" lang="es-ES" sz="1600" b="1" i="0" u="none" strike="noStrike" kern="1200" cap="none" spc="0" normalizeH="0" baseline="0" noProof="0" dirty="0">
                <a:ln>
                  <a:noFill/>
                </a:ln>
                <a:solidFill>
                  <a:srgbClr val="E5661D"/>
                </a:solidFill>
                <a:effectLst/>
                <a:uLnTx/>
                <a:uFillTx/>
                <a:latin typeface="Work Sans" panose="020B0604020202020204" charset="0"/>
                <a:ea typeface="+mn-ea"/>
                <a:cs typeface="+mn-cs"/>
              </a:rPr>
              <a:t>3ª línea de defensa.</a:t>
            </a:r>
          </a:p>
        </p:txBody>
      </p:sp>
      <p:sp>
        <p:nvSpPr>
          <p:cNvPr id="10" name="12 Abrir corchete"/>
          <p:cNvSpPr/>
          <p:nvPr/>
        </p:nvSpPr>
        <p:spPr>
          <a:xfrm rot="16200000">
            <a:off x="4045091" y="2435536"/>
            <a:ext cx="162573" cy="2856692"/>
          </a:xfrm>
          <a:prstGeom prst="leftBracket">
            <a:avLst/>
          </a:prstGeom>
          <a:ln w="28575">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073763"/>
              </a:solidFill>
              <a:effectLst/>
              <a:uLnTx/>
              <a:uFillTx/>
              <a:latin typeface="Arial"/>
              <a:ea typeface="+mn-ea"/>
              <a:cs typeface="+mn-cs"/>
            </a:endParaRPr>
          </a:p>
        </p:txBody>
      </p:sp>
      <p:sp>
        <p:nvSpPr>
          <p:cNvPr id="11" name="9 CuadroTexto"/>
          <p:cNvSpPr txBox="1"/>
          <p:nvPr/>
        </p:nvSpPr>
        <p:spPr>
          <a:xfrm>
            <a:off x="3371633" y="3436251"/>
            <a:ext cx="1509488" cy="5447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CO" sz="2000" b="1" i="0" u="none" strike="noStrike" kern="1200" cap="none" spc="0" normalizeH="0" baseline="0" noProof="0" dirty="0">
                <a:ln>
                  <a:noFill/>
                </a:ln>
                <a:solidFill>
                  <a:srgbClr val="5F5F5F"/>
                </a:solidFill>
                <a:effectLst/>
                <a:uLnTx/>
                <a:uFillTx/>
                <a:latin typeface="Work Sans" panose="020B0604020202020204" charset="0"/>
                <a:ea typeface="+mn-ea"/>
                <a:cs typeface="+mn-cs"/>
              </a:rPr>
              <a:t>Controles</a:t>
            </a:r>
          </a:p>
        </p:txBody>
      </p:sp>
      <p:sp>
        <p:nvSpPr>
          <p:cNvPr id="12" name="2 Flecha abajo"/>
          <p:cNvSpPr/>
          <p:nvPr/>
        </p:nvSpPr>
        <p:spPr>
          <a:xfrm rot="16200000">
            <a:off x="7092175" y="4853298"/>
            <a:ext cx="2389183" cy="606175"/>
          </a:xfrm>
          <a:prstGeom prst="downArrow">
            <a:avLst/>
          </a:prstGeom>
          <a:solidFill>
            <a:srgbClr val="1D5084"/>
          </a:solidFill>
          <a:ln>
            <a:solidFill>
              <a:srgbClr val="1D50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itle 1"/>
          <p:cNvSpPr txBox="1">
            <a:spLocks/>
          </p:cNvSpPr>
          <p:nvPr/>
        </p:nvSpPr>
        <p:spPr bwMode="auto">
          <a:xfrm>
            <a:off x="8480851" y="4344188"/>
            <a:ext cx="3211561" cy="62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eaLnBrk="0" fontAlgn="base" hangingPunct="0">
              <a:lnSpc>
                <a:spcPct val="90000"/>
              </a:lnSpc>
              <a:spcBef>
                <a:spcPct val="0"/>
              </a:spcBef>
              <a:spcAft>
                <a:spcPct val="0"/>
              </a:spcAft>
              <a:defRPr lang="es-CO" sz="2700" b="0" kern="1200" spc="-113">
                <a:solidFill>
                  <a:schemeClr val="tx1"/>
                </a:solidFill>
                <a:latin typeface="Work Sans" panose="00000500000000000000" pitchFamily="2" charset="0"/>
                <a:ea typeface="+mj-ea"/>
                <a:cs typeface="+mj-cs"/>
              </a:defRPr>
            </a:lvl1pPr>
            <a:lvl2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2pPr>
            <a:lvl3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3pPr>
            <a:lvl4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4pPr>
            <a:lvl5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5pPr>
            <a:lvl6pPr marL="342900" algn="l" rtl="0" fontAlgn="base">
              <a:lnSpc>
                <a:spcPct val="90000"/>
              </a:lnSpc>
              <a:spcBef>
                <a:spcPct val="0"/>
              </a:spcBef>
              <a:spcAft>
                <a:spcPct val="0"/>
              </a:spcAft>
              <a:defRPr sz="3300">
                <a:solidFill>
                  <a:schemeClr val="tx1"/>
                </a:solidFill>
                <a:latin typeface="Work Sans" panose="00000500000000000000" pitchFamily="2" charset="0"/>
              </a:defRPr>
            </a:lvl6pPr>
            <a:lvl7pPr marL="685800" algn="l" rtl="0" fontAlgn="base">
              <a:lnSpc>
                <a:spcPct val="90000"/>
              </a:lnSpc>
              <a:spcBef>
                <a:spcPct val="0"/>
              </a:spcBef>
              <a:spcAft>
                <a:spcPct val="0"/>
              </a:spcAft>
              <a:defRPr sz="3300">
                <a:solidFill>
                  <a:schemeClr val="tx1"/>
                </a:solidFill>
                <a:latin typeface="Work Sans" panose="00000500000000000000" pitchFamily="2" charset="0"/>
              </a:defRPr>
            </a:lvl7pPr>
            <a:lvl8pPr marL="1028700" algn="l" rtl="0" fontAlgn="base">
              <a:lnSpc>
                <a:spcPct val="90000"/>
              </a:lnSpc>
              <a:spcBef>
                <a:spcPct val="0"/>
              </a:spcBef>
              <a:spcAft>
                <a:spcPct val="0"/>
              </a:spcAft>
              <a:defRPr sz="3300">
                <a:solidFill>
                  <a:schemeClr val="tx1"/>
                </a:solidFill>
                <a:latin typeface="Work Sans" panose="00000500000000000000" pitchFamily="2" charset="0"/>
              </a:defRPr>
            </a:lvl8pPr>
            <a:lvl9pPr marL="1371600" algn="l" rtl="0" fontAlgn="base">
              <a:lnSpc>
                <a:spcPct val="90000"/>
              </a:lnSpc>
              <a:spcBef>
                <a:spcPct val="0"/>
              </a:spcBef>
              <a:spcAft>
                <a:spcPct val="0"/>
              </a:spcAft>
              <a:defRPr sz="3300">
                <a:solidFill>
                  <a:schemeClr val="tx1"/>
                </a:solidFill>
                <a:latin typeface="Work Sans" panose="00000500000000000000" pitchFamily="2" charset="0"/>
              </a:defRPr>
            </a:lvl9p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113" normalizeH="0" baseline="0" noProof="0" dirty="0">
                <a:ln>
                  <a:noFill/>
                </a:ln>
                <a:solidFill>
                  <a:srgbClr val="004A84"/>
                </a:solidFill>
                <a:effectLst/>
                <a:uLnTx/>
                <a:uFillTx/>
                <a:latin typeface="Work Sans" panose="00000500000000000000" pitchFamily="2" charset="0"/>
                <a:ea typeface="+mj-ea"/>
                <a:cs typeface="+mj-cs"/>
              </a:rPr>
              <a:t>Autoevaluación (Actividad de Control 2ª Línea)</a:t>
            </a:r>
          </a:p>
        </p:txBody>
      </p:sp>
      <p:sp>
        <p:nvSpPr>
          <p:cNvPr id="14" name="Title 1"/>
          <p:cNvSpPr txBox="1">
            <a:spLocks/>
          </p:cNvSpPr>
          <p:nvPr/>
        </p:nvSpPr>
        <p:spPr bwMode="auto">
          <a:xfrm>
            <a:off x="8714760" y="5132034"/>
            <a:ext cx="2589001" cy="102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rtl="0" eaLnBrk="0" fontAlgn="base" hangingPunct="0">
              <a:lnSpc>
                <a:spcPct val="90000"/>
              </a:lnSpc>
              <a:spcBef>
                <a:spcPct val="0"/>
              </a:spcBef>
              <a:spcAft>
                <a:spcPct val="0"/>
              </a:spcAft>
              <a:defRPr lang="es-CO" sz="2700" b="0" kern="1200" spc="-113">
                <a:solidFill>
                  <a:schemeClr val="tx1"/>
                </a:solidFill>
                <a:latin typeface="Work Sans" panose="00000500000000000000" pitchFamily="2" charset="0"/>
                <a:ea typeface="+mj-ea"/>
                <a:cs typeface="+mj-cs"/>
              </a:defRPr>
            </a:lvl1pPr>
            <a:lvl2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2pPr>
            <a:lvl3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3pPr>
            <a:lvl4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4pPr>
            <a:lvl5pPr algn="l" rtl="0" eaLnBrk="0" fontAlgn="base" hangingPunct="0">
              <a:lnSpc>
                <a:spcPct val="90000"/>
              </a:lnSpc>
              <a:spcBef>
                <a:spcPct val="0"/>
              </a:spcBef>
              <a:spcAft>
                <a:spcPct val="0"/>
              </a:spcAft>
              <a:defRPr sz="3300">
                <a:solidFill>
                  <a:schemeClr val="tx1"/>
                </a:solidFill>
                <a:latin typeface="Work Sans" panose="00000500000000000000" pitchFamily="2" charset="0"/>
              </a:defRPr>
            </a:lvl5pPr>
            <a:lvl6pPr marL="342900" algn="l" rtl="0" fontAlgn="base">
              <a:lnSpc>
                <a:spcPct val="90000"/>
              </a:lnSpc>
              <a:spcBef>
                <a:spcPct val="0"/>
              </a:spcBef>
              <a:spcAft>
                <a:spcPct val="0"/>
              </a:spcAft>
              <a:defRPr sz="3300">
                <a:solidFill>
                  <a:schemeClr val="tx1"/>
                </a:solidFill>
                <a:latin typeface="Work Sans" panose="00000500000000000000" pitchFamily="2" charset="0"/>
              </a:defRPr>
            </a:lvl6pPr>
            <a:lvl7pPr marL="685800" algn="l" rtl="0" fontAlgn="base">
              <a:lnSpc>
                <a:spcPct val="90000"/>
              </a:lnSpc>
              <a:spcBef>
                <a:spcPct val="0"/>
              </a:spcBef>
              <a:spcAft>
                <a:spcPct val="0"/>
              </a:spcAft>
              <a:defRPr sz="3300">
                <a:solidFill>
                  <a:schemeClr val="tx1"/>
                </a:solidFill>
                <a:latin typeface="Work Sans" panose="00000500000000000000" pitchFamily="2" charset="0"/>
              </a:defRPr>
            </a:lvl7pPr>
            <a:lvl8pPr marL="1028700" algn="l" rtl="0" fontAlgn="base">
              <a:lnSpc>
                <a:spcPct val="90000"/>
              </a:lnSpc>
              <a:spcBef>
                <a:spcPct val="0"/>
              </a:spcBef>
              <a:spcAft>
                <a:spcPct val="0"/>
              </a:spcAft>
              <a:defRPr sz="3300">
                <a:solidFill>
                  <a:schemeClr val="tx1"/>
                </a:solidFill>
                <a:latin typeface="Work Sans" panose="00000500000000000000" pitchFamily="2" charset="0"/>
              </a:defRPr>
            </a:lvl8pPr>
            <a:lvl9pPr marL="1371600" algn="l" rtl="0" fontAlgn="base">
              <a:lnSpc>
                <a:spcPct val="90000"/>
              </a:lnSpc>
              <a:spcBef>
                <a:spcPct val="0"/>
              </a:spcBef>
              <a:spcAft>
                <a:spcPct val="0"/>
              </a:spcAft>
              <a:defRPr sz="3300">
                <a:solidFill>
                  <a:schemeClr val="tx1"/>
                </a:solidFill>
                <a:latin typeface="Work Sans" panose="00000500000000000000" pitchFamily="2" charset="0"/>
              </a:defRPr>
            </a:lvl9p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113" normalizeH="0" baseline="0" noProof="0" dirty="0">
                <a:ln>
                  <a:noFill/>
                </a:ln>
                <a:solidFill>
                  <a:srgbClr val="004A84"/>
                </a:solidFill>
                <a:effectLst/>
                <a:uLnTx/>
                <a:uFillTx/>
                <a:latin typeface="Work Sans" panose="00000500000000000000" pitchFamily="2" charset="0"/>
                <a:ea typeface="+mj-ea"/>
                <a:cs typeface="+mj-cs"/>
              </a:rPr>
              <a:t>Auditoría Interna: Oficina de Control Interno</a:t>
            </a:r>
          </a:p>
        </p:txBody>
      </p:sp>
      <p:grpSp>
        <p:nvGrpSpPr>
          <p:cNvPr id="15" name="16 Grupo"/>
          <p:cNvGrpSpPr/>
          <p:nvPr/>
        </p:nvGrpSpPr>
        <p:grpSpPr>
          <a:xfrm>
            <a:off x="-60214" y="1087861"/>
            <a:ext cx="1706799" cy="972137"/>
            <a:chOff x="1292766" y="5648301"/>
            <a:chExt cx="1706799" cy="972137"/>
          </a:xfrm>
        </p:grpSpPr>
        <p:sp>
          <p:nvSpPr>
            <p:cNvPr id="16" name="CuadroTexto 35"/>
            <p:cNvSpPr txBox="1"/>
            <p:nvPr/>
          </p:nvSpPr>
          <p:spPr>
            <a:xfrm>
              <a:off x="1292766" y="6097218"/>
              <a:ext cx="170679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Work Sans" panose="020B0604020202020204"/>
                  <a:ea typeface="+mn-ea"/>
                  <a:cs typeface="+mn-cs"/>
                </a:rPr>
                <a:t>Evaluación y Seguimiento</a:t>
              </a:r>
            </a:p>
          </p:txBody>
        </p:sp>
        <p:sp>
          <p:nvSpPr>
            <p:cNvPr id="17" name="Rectángulo 36"/>
            <p:cNvSpPr/>
            <p:nvPr/>
          </p:nvSpPr>
          <p:spPr>
            <a:xfrm>
              <a:off x="1376133" y="5648301"/>
              <a:ext cx="3850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E5661D"/>
                  </a:solidFill>
                  <a:effectLst/>
                  <a:uLnTx/>
                  <a:uFillTx/>
                  <a:latin typeface="Work Sans" panose="020B0604020202020204"/>
                  <a:ea typeface="+mn-ea"/>
                  <a:cs typeface="+mn-cs"/>
                </a:rPr>
                <a:t>5</a:t>
              </a:r>
              <a:endParaRPr kumimoji="0" lang="es-CO" sz="2800" b="0" i="0" u="none" strike="noStrike" kern="1200" cap="none" spc="0" normalizeH="0" baseline="0" noProof="0" dirty="0">
                <a:ln>
                  <a:noFill/>
                </a:ln>
                <a:solidFill>
                  <a:srgbClr val="E5661D"/>
                </a:solidFill>
                <a:effectLst/>
                <a:uLnTx/>
                <a:uFillTx/>
                <a:latin typeface="Work Sans" panose="020B0604020202020204"/>
                <a:ea typeface="+mn-ea"/>
                <a:cs typeface="+mn-cs"/>
              </a:endParaRPr>
            </a:p>
          </p:txBody>
        </p:sp>
      </p:grpSp>
      <p:pic>
        <p:nvPicPr>
          <p:cNvPr id="18" name="Imagen 44">
            <a:extLst>
              <a:ext uri="{FF2B5EF4-FFF2-40B4-BE49-F238E27FC236}">
                <a16:creationId xmlns:a16="http://schemas.microsoft.com/office/drawing/2014/main" xmlns="" id="{0EFD1BB6-1A74-4CD7-A721-CCB982FF94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609" t="19066" r="35063" b="19152"/>
          <a:stretch/>
        </p:blipFill>
        <p:spPr>
          <a:xfrm>
            <a:off x="481347" y="862514"/>
            <a:ext cx="719977" cy="690185"/>
          </a:xfrm>
          <a:prstGeom prst="rect">
            <a:avLst/>
          </a:prstGeom>
        </p:spPr>
      </p:pic>
    </p:spTree>
    <p:extLst>
      <p:ext uri="{BB962C8B-B14F-4D97-AF65-F5344CB8AC3E}">
        <p14:creationId xmlns:p14="http://schemas.microsoft.com/office/powerpoint/2010/main" val="797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Roles acorde con el Decreto 648 de 2017 </a:t>
            </a:r>
          </a:p>
        </p:txBody>
      </p:sp>
      <p:sp>
        <p:nvSpPr>
          <p:cNvPr id="2" name="Rectángulo 1"/>
          <p:cNvSpPr/>
          <p:nvPr/>
        </p:nvSpPr>
        <p:spPr>
          <a:xfrm>
            <a:off x="1503157" y="822056"/>
            <a:ext cx="9872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73763"/>
                </a:solidFill>
                <a:effectLst/>
                <a:uLnTx/>
                <a:uFillTx/>
                <a:latin typeface="Work Sans" panose="020B0604020202020204" charset="0"/>
                <a:ea typeface="+mn-ea"/>
                <a:cs typeface="+mn-cs"/>
              </a:rPr>
              <a:t>Metodología para la realización de la auditoría interna basada en riesgos  riesgos </a:t>
            </a:r>
            <a:endParaRPr kumimoji="0" lang="es-CO" sz="2000" b="1" i="0" u="none" strike="noStrike" kern="1200" cap="none" spc="0" normalizeH="0" baseline="0" noProof="0" dirty="0">
              <a:ln>
                <a:noFill/>
              </a:ln>
              <a:solidFill>
                <a:srgbClr val="073763"/>
              </a:solidFill>
              <a:effectLst/>
              <a:uLnTx/>
              <a:uFillTx/>
              <a:latin typeface="Work Sans" panose="020B0604020202020204" charset="0"/>
              <a:ea typeface="+mn-ea"/>
              <a:cs typeface="+mn-cs"/>
            </a:endParaRPr>
          </a:p>
        </p:txBody>
      </p:sp>
      <p:pic>
        <p:nvPicPr>
          <p:cNvPr id="4" name="Imagen 3"/>
          <p:cNvPicPr>
            <a:picLocks noChangeAspect="1"/>
          </p:cNvPicPr>
          <p:nvPr/>
        </p:nvPicPr>
        <p:blipFill>
          <a:blip r:embed="rId3"/>
          <a:stretch>
            <a:fillRect/>
          </a:stretch>
        </p:blipFill>
        <p:spPr>
          <a:xfrm>
            <a:off x="-95212" y="822056"/>
            <a:ext cx="1353854" cy="976473"/>
          </a:xfrm>
          <a:prstGeom prst="rect">
            <a:avLst/>
          </a:prstGeom>
        </p:spPr>
      </p:pic>
      <p:pic>
        <p:nvPicPr>
          <p:cNvPr id="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636" t="18470" r="29302" b="8023"/>
          <a:stretch/>
        </p:blipFill>
        <p:spPr bwMode="auto">
          <a:xfrm>
            <a:off x="2918645" y="1222556"/>
            <a:ext cx="5623776" cy="552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682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55267" y="4039737"/>
            <a:ext cx="6096000" cy="10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marR="0" lvl="0" indent="0" algn="just" defTabSz="914332" rtl="0" eaLnBrk="1" fontAlgn="auto" latinLnBrk="0" hangingPunct="1">
              <a:lnSpc>
                <a:spcPct val="90000"/>
              </a:lnSpc>
              <a:spcBef>
                <a:spcPct val="0"/>
              </a:spcBef>
              <a:spcAft>
                <a:spcPts val="0"/>
              </a:spcAft>
              <a:buClrTx/>
              <a:buSzTx/>
              <a:buFontTx/>
              <a:buNone/>
              <a:tabLst/>
              <a:defRPr/>
            </a:pPr>
            <a:r>
              <a:rPr kumimoji="0" lang="es-ES" sz="2000" b="0" i="0" u="none" strike="noStrike" kern="1200" cap="none" spc="-113" normalizeH="0" baseline="0" noProof="0" dirty="0">
                <a:ln>
                  <a:noFill/>
                </a:ln>
                <a:solidFill>
                  <a:srgbClr val="004A84"/>
                </a:solidFill>
                <a:effectLst/>
                <a:uLnTx/>
                <a:uFillTx/>
                <a:latin typeface="Work Sans" panose="00000500000000000000" pitchFamily="2" charset="0"/>
                <a:ea typeface="+mn-ea"/>
                <a:cs typeface="+mn-cs"/>
              </a:rPr>
              <a:t>Planificar y establecer los trabajos a cumplir anualmente para evaluar y mejorar la eficacia de los procesos de gestión de riesgos y control.</a:t>
            </a:r>
            <a:endParaRPr kumimoji="0" lang="es-CO" sz="2000" b="0" i="0" u="none" strike="noStrike" kern="1200" cap="none" spc="-113" normalizeH="0" baseline="0" noProof="0" dirty="0">
              <a:ln>
                <a:noFill/>
              </a:ln>
              <a:solidFill>
                <a:srgbClr val="004A84"/>
              </a:solidFill>
              <a:effectLst/>
              <a:uLnTx/>
              <a:uFillTx/>
              <a:latin typeface="Work Sans" panose="00000500000000000000" pitchFamily="2" charset="0"/>
              <a:ea typeface="+mn-ea"/>
              <a:cs typeface="+mn-cs"/>
            </a:endParaRPr>
          </a:p>
        </p:txBody>
      </p:sp>
      <p:pic>
        <p:nvPicPr>
          <p:cNvPr id="18" name="Imagen 17" descr="Captura de pantalla 2017-11-08 a las 12.4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404" y="1247115"/>
            <a:ext cx="5182777" cy="2792622"/>
          </a:xfrm>
          <a:prstGeom prst="rect">
            <a:avLst/>
          </a:prstGeom>
        </p:spPr>
      </p:pic>
      <p:sp>
        <p:nvSpPr>
          <p:cNvPr id="19" name="Rectángulo 18"/>
          <p:cNvSpPr/>
          <p:nvPr/>
        </p:nvSpPr>
        <p:spPr>
          <a:xfrm>
            <a:off x="2500792" y="5842981"/>
            <a:ext cx="6096000" cy="98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s-ES" sz="2400" b="0" i="0" u="none" strike="noStrike" kern="1200" cap="none" spc="-113" normalizeH="0" baseline="0" noProof="0" dirty="0">
                <a:ln>
                  <a:noFill/>
                </a:ln>
                <a:solidFill>
                  <a:srgbClr val="E5661D"/>
                </a:solidFill>
                <a:effectLst/>
                <a:uLnTx/>
                <a:uFillTx/>
                <a:latin typeface="Work Sans" panose="00000500000000000000" pitchFamily="2" charset="0"/>
                <a:ea typeface="+mn-ea"/>
                <a:cs typeface="+mn-cs"/>
              </a:rPr>
              <a:t>Hoja de ruta </a:t>
            </a:r>
            <a:r>
              <a:rPr kumimoji="0" lang="es-ES" sz="2400" b="0" i="0" u="none" strike="noStrike" kern="1200" cap="none" spc="-113" normalizeH="0" baseline="0" noProof="0" dirty="0">
                <a:ln>
                  <a:noFill/>
                </a:ln>
                <a:solidFill>
                  <a:srgbClr val="004A84"/>
                </a:solidFill>
                <a:effectLst/>
                <a:uLnTx/>
                <a:uFillTx/>
                <a:latin typeface="Work Sans" panose="00000500000000000000" pitchFamily="2" charset="0"/>
                <a:ea typeface="+mn-ea"/>
                <a:cs typeface="+mn-cs"/>
              </a:rPr>
              <a:t>para la Oficina de Control Interno o quien hace sus veces</a:t>
            </a:r>
            <a:endParaRPr kumimoji="0" lang="es-CO" sz="2400" b="0" i="0" u="none" strike="noStrike" kern="1200" cap="none" spc="-113" normalizeH="0" baseline="0" noProof="0" dirty="0">
              <a:ln>
                <a:noFill/>
              </a:ln>
              <a:solidFill>
                <a:srgbClr val="004A84"/>
              </a:solidFill>
              <a:effectLst/>
              <a:uLnTx/>
              <a:uFillTx/>
              <a:latin typeface="Work Sans" panose="00000500000000000000" pitchFamily="2" charset="0"/>
              <a:ea typeface="+mn-ea"/>
              <a:cs typeface="+mn-cs"/>
            </a:endParaRPr>
          </a:p>
        </p:txBody>
      </p:sp>
      <p:sp>
        <p:nvSpPr>
          <p:cNvPr id="20" name="2 Flecha abajo"/>
          <p:cNvSpPr/>
          <p:nvPr/>
        </p:nvSpPr>
        <p:spPr>
          <a:xfrm>
            <a:off x="4130611" y="5238273"/>
            <a:ext cx="2389183" cy="606175"/>
          </a:xfrm>
          <a:prstGeom prst="downArrow">
            <a:avLst/>
          </a:prstGeom>
          <a:solidFill>
            <a:srgbClr val="1D5084"/>
          </a:solidFill>
          <a:ln>
            <a:solidFill>
              <a:srgbClr val="1D50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CuadroTexto 7">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Objetivo Plan Anual de Auditoría</a:t>
            </a:r>
          </a:p>
        </p:txBody>
      </p:sp>
      <p:pic>
        <p:nvPicPr>
          <p:cNvPr id="9" name="Imagen 8"/>
          <p:cNvPicPr>
            <a:picLocks noChangeAspect="1"/>
          </p:cNvPicPr>
          <p:nvPr/>
        </p:nvPicPr>
        <p:blipFill>
          <a:blip r:embed="rId3"/>
          <a:stretch>
            <a:fillRect/>
          </a:stretch>
        </p:blipFill>
        <p:spPr>
          <a:xfrm>
            <a:off x="-95212" y="822056"/>
            <a:ext cx="1353854" cy="976473"/>
          </a:xfrm>
          <a:prstGeom prst="rect">
            <a:avLst/>
          </a:prstGeom>
        </p:spPr>
      </p:pic>
    </p:spTree>
    <p:extLst>
      <p:ext uri="{BB962C8B-B14F-4D97-AF65-F5344CB8AC3E}">
        <p14:creationId xmlns:p14="http://schemas.microsoft.com/office/powerpoint/2010/main" val="1344862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135" y="1873141"/>
            <a:ext cx="3156770" cy="308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37" y="2024887"/>
            <a:ext cx="3224452" cy="293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6 Igual que"/>
          <p:cNvSpPr/>
          <p:nvPr/>
        </p:nvSpPr>
        <p:spPr>
          <a:xfrm>
            <a:off x="3925789" y="2903057"/>
            <a:ext cx="512114" cy="622627"/>
          </a:xfrm>
          <a:prstGeom prst="mathPlus">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073763"/>
              </a:solidFill>
              <a:effectLst/>
              <a:uLnTx/>
              <a:uFillTx/>
              <a:latin typeface="Arial"/>
              <a:ea typeface="+mn-ea"/>
              <a:cs typeface="+mn-cs"/>
            </a:endParaRPr>
          </a:p>
        </p:txBody>
      </p:sp>
      <p:sp>
        <p:nvSpPr>
          <p:cNvPr id="9" name="8 CuadroTexto"/>
          <p:cNvSpPr txBox="1"/>
          <p:nvPr/>
        </p:nvSpPr>
        <p:spPr>
          <a:xfrm>
            <a:off x="1130678" y="2478937"/>
            <a:ext cx="2156806" cy="18833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srgbClr val="333333"/>
                </a:solidFill>
                <a:effectLst/>
                <a:uLnTx/>
                <a:uFillTx/>
                <a:latin typeface="Work Sans" panose="020B0604020202020204" charset="0"/>
                <a:ea typeface="+mn-ea"/>
                <a:cs typeface="+mn-cs"/>
              </a:rPr>
              <a:t>Auditorías priorizadas acorde con el universo de auditoría basado en riesgos y en el ciclo de rotación de auditorías, más solicitud representante legal</a:t>
            </a:r>
          </a:p>
        </p:txBody>
      </p:sp>
      <p:sp>
        <p:nvSpPr>
          <p:cNvPr id="11" name="12 Abrir corchete"/>
          <p:cNvSpPr/>
          <p:nvPr/>
        </p:nvSpPr>
        <p:spPr>
          <a:xfrm rot="16200000">
            <a:off x="6137310" y="1396079"/>
            <a:ext cx="253932" cy="7533665"/>
          </a:xfrm>
          <a:prstGeom prst="leftBracket">
            <a:avLst/>
          </a:prstGeom>
          <a:ln w="28575">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073763"/>
              </a:solidFill>
              <a:effectLst/>
              <a:uLnTx/>
              <a:uFillTx/>
              <a:latin typeface="Arial"/>
              <a:ea typeface="+mn-ea"/>
              <a:cs typeface="+mn-cs"/>
            </a:endParaRPr>
          </a:p>
        </p:txBody>
      </p:sp>
      <p:sp>
        <p:nvSpPr>
          <p:cNvPr id="12" name="9 CuadroTexto"/>
          <p:cNvSpPr txBox="1"/>
          <p:nvPr/>
        </p:nvSpPr>
        <p:spPr>
          <a:xfrm>
            <a:off x="2659117" y="4898357"/>
            <a:ext cx="7220607" cy="3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s-ES_tradnl"/>
            </a:defPPr>
            <a:lvl1pPr algn="ctr" fontAlgn="auto">
              <a:lnSpc>
                <a:spcPct val="90000"/>
              </a:lnSpc>
              <a:spcBef>
                <a:spcPct val="0"/>
              </a:spcBef>
              <a:spcAft>
                <a:spcPts val="0"/>
              </a:spcAft>
              <a:buClrTx/>
              <a:buFontTx/>
              <a:buNone/>
              <a:defRPr sz="2000" b="1" spc="-113">
                <a:solidFill>
                  <a:srgbClr val="004A84"/>
                </a:solidFill>
                <a:latin typeface="Work Sans" panose="00000500000000000000" pitchFamily="2" charset="0"/>
                <a:ea typeface="+mj-ea"/>
                <a:cs typeface="+mj-cs"/>
              </a:defRPr>
            </a:lvl1pPr>
            <a:lvl2pPr eaLnBrk="0" fontAlgn="base" hangingPunct="0">
              <a:lnSpc>
                <a:spcPct val="90000"/>
              </a:lnSpc>
              <a:spcBef>
                <a:spcPct val="0"/>
              </a:spcBef>
              <a:spcAft>
                <a:spcPct val="0"/>
              </a:spcAft>
              <a:defRPr sz="3300">
                <a:solidFill>
                  <a:schemeClr val="tx1"/>
                </a:solidFill>
                <a:latin typeface="Work Sans" panose="00000500000000000000" pitchFamily="2" charset="0"/>
              </a:defRPr>
            </a:lvl2pPr>
            <a:lvl3pPr eaLnBrk="0" fontAlgn="base" hangingPunct="0">
              <a:lnSpc>
                <a:spcPct val="90000"/>
              </a:lnSpc>
              <a:spcBef>
                <a:spcPct val="0"/>
              </a:spcBef>
              <a:spcAft>
                <a:spcPct val="0"/>
              </a:spcAft>
              <a:defRPr sz="3300">
                <a:solidFill>
                  <a:schemeClr val="tx1"/>
                </a:solidFill>
                <a:latin typeface="Work Sans" panose="00000500000000000000" pitchFamily="2" charset="0"/>
              </a:defRPr>
            </a:lvl3pPr>
            <a:lvl4pPr eaLnBrk="0" fontAlgn="base" hangingPunct="0">
              <a:lnSpc>
                <a:spcPct val="90000"/>
              </a:lnSpc>
              <a:spcBef>
                <a:spcPct val="0"/>
              </a:spcBef>
              <a:spcAft>
                <a:spcPct val="0"/>
              </a:spcAft>
              <a:defRPr sz="3300">
                <a:solidFill>
                  <a:schemeClr val="tx1"/>
                </a:solidFill>
                <a:latin typeface="Work Sans" panose="00000500000000000000" pitchFamily="2" charset="0"/>
              </a:defRPr>
            </a:lvl4pPr>
            <a:lvl5pPr eaLnBrk="0" fontAlgn="base" hangingPunct="0">
              <a:lnSpc>
                <a:spcPct val="90000"/>
              </a:lnSpc>
              <a:spcBef>
                <a:spcPct val="0"/>
              </a:spcBef>
              <a:spcAft>
                <a:spcPct val="0"/>
              </a:spcAft>
              <a:defRPr sz="3300">
                <a:solidFill>
                  <a:schemeClr val="tx1"/>
                </a:solidFill>
                <a:latin typeface="Work Sans" panose="00000500000000000000" pitchFamily="2" charset="0"/>
              </a:defRPr>
            </a:lvl5pPr>
            <a:lvl6pPr marL="342900" fontAlgn="base">
              <a:lnSpc>
                <a:spcPct val="90000"/>
              </a:lnSpc>
              <a:spcBef>
                <a:spcPct val="0"/>
              </a:spcBef>
              <a:spcAft>
                <a:spcPct val="0"/>
              </a:spcAft>
              <a:defRPr sz="3300">
                <a:solidFill>
                  <a:schemeClr val="tx1"/>
                </a:solidFill>
                <a:latin typeface="Work Sans" panose="00000500000000000000" pitchFamily="2" charset="0"/>
              </a:defRPr>
            </a:lvl6pPr>
            <a:lvl7pPr marL="685800" fontAlgn="base">
              <a:lnSpc>
                <a:spcPct val="90000"/>
              </a:lnSpc>
              <a:spcBef>
                <a:spcPct val="0"/>
              </a:spcBef>
              <a:spcAft>
                <a:spcPct val="0"/>
              </a:spcAft>
              <a:defRPr sz="3300">
                <a:solidFill>
                  <a:schemeClr val="tx1"/>
                </a:solidFill>
                <a:latin typeface="Work Sans" panose="00000500000000000000" pitchFamily="2" charset="0"/>
              </a:defRPr>
            </a:lvl7pPr>
            <a:lvl8pPr marL="1028700" fontAlgn="base">
              <a:lnSpc>
                <a:spcPct val="90000"/>
              </a:lnSpc>
              <a:spcBef>
                <a:spcPct val="0"/>
              </a:spcBef>
              <a:spcAft>
                <a:spcPct val="0"/>
              </a:spcAft>
              <a:defRPr sz="3300">
                <a:solidFill>
                  <a:schemeClr val="tx1"/>
                </a:solidFill>
                <a:latin typeface="Work Sans" panose="00000500000000000000" pitchFamily="2" charset="0"/>
              </a:defRPr>
            </a:lvl8pPr>
            <a:lvl9pPr marL="1371600" fontAlgn="base">
              <a:lnSpc>
                <a:spcPct val="90000"/>
              </a:lnSpc>
              <a:spcBef>
                <a:spcPct val="0"/>
              </a:spcBef>
              <a:spcAft>
                <a:spcPct val="0"/>
              </a:spcAft>
              <a:defRPr sz="3300">
                <a:solidFill>
                  <a:schemeClr val="tx1"/>
                </a:solidFill>
                <a:latin typeface="Work Sans" panose="00000500000000000000" pitchFamily="2" charset="0"/>
              </a:defRPr>
            </a:lvl9p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s-CO" sz="1650" b="1" i="0" u="none" strike="noStrike" kern="1200" cap="none" spc="-113" normalizeH="0" baseline="0" noProof="0" dirty="0">
                <a:ln>
                  <a:noFill/>
                </a:ln>
                <a:solidFill>
                  <a:srgbClr val="004A84"/>
                </a:solidFill>
                <a:effectLst/>
                <a:uLnTx/>
                <a:uFillTx/>
                <a:latin typeface="Work Sans" panose="00000500000000000000" pitchFamily="2" charset="0"/>
                <a:ea typeface="+mj-ea"/>
                <a:cs typeface="+mj-cs"/>
              </a:rPr>
              <a:t>Plan Anual De Auditoria Oficina de Control Interno o quien hace sus veces</a:t>
            </a:r>
          </a:p>
        </p:txBody>
      </p:sp>
      <p:sp>
        <p:nvSpPr>
          <p:cNvPr id="13" name="6 Igual que"/>
          <p:cNvSpPr/>
          <p:nvPr/>
        </p:nvSpPr>
        <p:spPr>
          <a:xfrm>
            <a:off x="7539461" y="2852417"/>
            <a:ext cx="512114" cy="622627"/>
          </a:xfrm>
          <a:prstGeom prst="mathPlus">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073763"/>
              </a:solidFill>
              <a:effectLst/>
              <a:uLnTx/>
              <a:uFillTx/>
              <a:latin typeface="Arial"/>
              <a:ea typeface="+mn-ea"/>
              <a:cs typeface="+mn-cs"/>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919" y="1984049"/>
            <a:ext cx="2827459" cy="276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8 CuadroTexto"/>
          <p:cNvSpPr txBox="1"/>
          <p:nvPr/>
        </p:nvSpPr>
        <p:spPr>
          <a:xfrm>
            <a:off x="4814123" y="2550260"/>
            <a:ext cx="2156806" cy="18833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srgbClr val="333333"/>
                </a:solidFill>
                <a:effectLst/>
                <a:uLnTx/>
                <a:uFillTx/>
                <a:latin typeface="Work Sans" panose="020B0604020202020204" charset="0"/>
                <a:ea typeface="+mn-ea"/>
                <a:cs typeface="+mn-cs"/>
              </a:rPr>
              <a:t>Componentes o capítulos que den cuenta de cada uno de los roles definidos en el Decreto 648 de</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srgbClr val="333333"/>
                </a:solidFill>
                <a:effectLst/>
                <a:uLnTx/>
                <a:uFillTx/>
                <a:latin typeface="Work Sans" panose="020B0604020202020204" charset="0"/>
                <a:ea typeface="+mn-ea"/>
                <a:cs typeface="+mn-cs"/>
              </a:rPr>
              <a:t>2017</a:t>
            </a:r>
          </a:p>
        </p:txBody>
      </p:sp>
      <p:sp>
        <p:nvSpPr>
          <p:cNvPr id="19" name="8 CuadroTexto"/>
          <p:cNvSpPr txBox="1"/>
          <p:nvPr/>
        </p:nvSpPr>
        <p:spPr>
          <a:xfrm>
            <a:off x="8637711" y="2312949"/>
            <a:ext cx="2156806" cy="18833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defPPr>
              <a:defRPr lang="es-ES_tradnl"/>
            </a:defPPr>
            <a:lvl1pPr lvl="0" defTabSz="800100">
              <a:lnSpc>
                <a:spcPct val="90000"/>
              </a:lnSpc>
              <a:spcBef>
                <a:spcPct val="0"/>
              </a:spcBef>
              <a:spcAft>
                <a:spcPct val="35000"/>
              </a:spcAft>
              <a:defRPr sz="3600" b="1">
                <a:solidFill>
                  <a:srgbClr val="5F5F5F"/>
                </a:solidFill>
                <a:latin typeface="Work Sans" panose="020B060402020202020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1800" b="0" i="0" u="none" strike="noStrike" kern="1200" cap="none" spc="0" normalizeH="0" baseline="0" noProof="0" dirty="0">
                <a:ln>
                  <a:noFill/>
                </a:ln>
                <a:solidFill>
                  <a:srgbClr val="333333"/>
                </a:solidFill>
                <a:effectLst/>
                <a:uLnTx/>
                <a:uFillTx/>
                <a:latin typeface="Work Sans" panose="020B0604020202020204" charset="0"/>
                <a:ea typeface="+mn-ea"/>
                <a:cs typeface="+mn-cs"/>
              </a:rPr>
              <a:t> Trabajos establecidos por regulación externa, (informes de ley) </a:t>
            </a:r>
          </a:p>
        </p:txBody>
      </p:sp>
      <p:sp>
        <p:nvSpPr>
          <p:cNvPr id="20" name="2 Flecha abajo"/>
          <p:cNvSpPr/>
          <p:nvPr/>
        </p:nvSpPr>
        <p:spPr>
          <a:xfrm>
            <a:off x="4718589" y="5501729"/>
            <a:ext cx="2156806" cy="487203"/>
          </a:xfrm>
          <a:prstGeom prst="downArrow">
            <a:avLst/>
          </a:prstGeom>
          <a:solidFill>
            <a:srgbClr val="1D5084"/>
          </a:solidFill>
          <a:ln>
            <a:solidFill>
              <a:srgbClr val="1D50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9 CuadroTexto"/>
          <p:cNvSpPr txBox="1"/>
          <p:nvPr/>
        </p:nvSpPr>
        <p:spPr>
          <a:xfrm>
            <a:off x="2497443" y="6105503"/>
            <a:ext cx="6660107" cy="54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s-ES_tradnl"/>
            </a:defPPr>
            <a:lvl1pPr algn="ctr" fontAlgn="auto">
              <a:lnSpc>
                <a:spcPct val="90000"/>
              </a:lnSpc>
              <a:spcBef>
                <a:spcPct val="0"/>
              </a:spcBef>
              <a:spcAft>
                <a:spcPts val="0"/>
              </a:spcAft>
              <a:buClrTx/>
              <a:buFontTx/>
              <a:buNone/>
              <a:defRPr sz="2000" b="1" spc="-113">
                <a:solidFill>
                  <a:srgbClr val="004A84"/>
                </a:solidFill>
                <a:latin typeface="Work Sans" panose="00000500000000000000" pitchFamily="2" charset="0"/>
                <a:ea typeface="+mj-ea"/>
                <a:cs typeface="+mj-cs"/>
              </a:defRPr>
            </a:lvl1pPr>
            <a:lvl2pPr eaLnBrk="0" fontAlgn="base" hangingPunct="0">
              <a:lnSpc>
                <a:spcPct val="90000"/>
              </a:lnSpc>
              <a:spcBef>
                <a:spcPct val="0"/>
              </a:spcBef>
              <a:spcAft>
                <a:spcPct val="0"/>
              </a:spcAft>
              <a:defRPr sz="3300">
                <a:solidFill>
                  <a:schemeClr val="tx1"/>
                </a:solidFill>
                <a:latin typeface="Work Sans" panose="00000500000000000000" pitchFamily="2" charset="0"/>
              </a:defRPr>
            </a:lvl2pPr>
            <a:lvl3pPr eaLnBrk="0" fontAlgn="base" hangingPunct="0">
              <a:lnSpc>
                <a:spcPct val="90000"/>
              </a:lnSpc>
              <a:spcBef>
                <a:spcPct val="0"/>
              </a:spcBef>
              <a:spcAft>
                <a:spcPct val="0"/>
              </a:spcAft>
              <a:defRPr sz="3300">
                <a:solidFill>
                  <a:schemeClr val="tx1"/>
                </a:solidFill>
                <a:latin typeface="Work Sans" panose="00000500000000000000" pitchFamily="2" charset="0"/>
              </a:defRPr>
            </a:lvl3pPr>
            <a:lvl4pPr eaLnBrk="0" fontAlgn="base" hangingPunct="0">
              <a:lnSpc>
                <a:spcPct val="90000"/>
              </a:lnSpc>
              <a:spcBef>
                <a:spcPct val="0"/>
              </a:spcBef>
              <a:spcAft>
                <a:spcPct val="0"/>
              </a:spcAft>
              <a:defRPr sz="3300">
                <a:solidFill>
                  <a:schemeClr val="tx1"/>
                </a:solidFill>
                <a:latin typeface="Work Sans" panose="00000500000000000000" pitchFamily="2" charset="0"/>
              </a:defRPr>
            </a:lvl4pPr>
            <a:lvl5pPr eaLnBrk="0" fontAlgn="base" hangingPunct="0">
              <a:lnSpc>
                <a:spcPct val="90000"/>
              </a:lnSpc>
              <a:spcBef>
                <a:spcPct val="0"/>
              </a:spcBef>
              <a:spcAft>
                <a:spcPct val="0"/>
              </a:spcAft>
              <a:defRPr sz="3300">
                <a:solidFill>
                  <a:schemeClr val="tx1"/>
                </a:solidFill>
                <a:latin typeface="Work Sans" panose="00000500000000000000" pitchFamily="2" charset="0"/>
              </a:defRPr>
            </a:lvl5pPr>
            <a:lvl6pPr marL="342900" fontAlgn="base">
              <a:lnSpc>
                <a:spcPct val="90000"/>
              </a:lnSpc>
              <a:spcBef>
                <a:spcPct val="0"/>
              </a:spcBef>
              <a:spcAft>
                <a:spcPct val="0"/>
              </a:spcAft>
              <a:defRPr sz="3300">
                <a:solidFill>
                  <a:schemeClr val="tx1"/>
                </a:solidFill>
                <a:latin typeface="Work Sans" panose="00000500000000000000" pitchFamily="2" charset="0"/>
              </a:defRPr>
            </a:lvl6pPr>
            <a:lvl7pPr marL="685800" fontAlgn="base">
              <a:lnSpc>
                <a:spcPct val="90000"/>
              </a:lnSpc>
              <a:spcBef>
                <a:spcPct val="0"/>
              </a:spcBef>
              <a:spcAft>
                <a:spcPct val="0"/>
              </a:spcAft>
              <a:defRPr sz="3300">
                <a:solidFill>
                  <a:schemeClr val="tx1"/>
                </a:solidFill>
                <a:latin typeface="Work Sans" panose="00000500000000000000" pitchFamily="2" charset="0"/>
              </a:defRPr>
            </a:lvl7pPr>
            <a:lvl8pPr marL="1028700" fontAlgn="base">
              <a:lnSpc>
                <a:spcPct val="90000"/>
              </a:lnSpc>
              <a:spcBef>
                <a:spcPct val="0"/>
              </a:spcBef>
              <a:spcAft>
                <a:spcPct val="0"/>
              </a:spcAft>
              <a:defRPr sz="3300">
                <a:solidFill>
                  <a:schemeClr val="tx1"/>
                </a:solidFill>
                <a:latin typeface="Work Sans" panose="00000500000000000000" pitchFamily="2" charset="0"/>
              </a:defRPr>
            </a:lvl8pPr>
            <a:lvl9pPr marL="1371600" fontAlgn="base">
              <a:lnSpc>
                <a:spcPct val="90000"/>
              </a:lnSpc>
              <a:spcBef>
                <a:spcPct val="0"/>
              </a:spcBef>
              <a:spcAft>
                <a:spcPct val="0"/>
              </a:spcAft>
              <a:defRPr sz="3300">
                <a:solidFill>
                  <a:schemeClr val="tx1"/>
                </a:solidFill>
                <a:latin typeface="Work Sans" panose="00000500000000000000" pitchFamily="2" charset="0"/>
              </a:defRPr>
            </a:lvl9pPr>
          </a:lstStyle>
          <a:p>
            <a:pPr marL="0" marR="0" lvl="0" indent="0" algn="ctr" defTabSz="914332" rtl="0" eaLnBrk="1" fontAlgn="auto" latinLnBrk="0" hangingPunct="1">
              <a:lnSpc>
                <a:spcPct val="90000"/>
              </a:lnSpc>
              <a:spcBef>
                <a:spcPct val="0"/>
              </a:spcBef>
              <a:spcAft>
                <a:spcPts val="0"/>
              </a:spcAft>
              <a:buClrTx/>
              <a:buSzTx/>
              <a:buFontTx/>
              <a:buNone/>
              <a:tabLst/>
              <a:defRPr/>
            </a:pPr>
            <a:r>
              <a:rPr kumimoji="0" lang="es-CO" sz="1900" b="1" i="0" u="none" strike="noStrike" kern="1200" cap="none" spc="-113" normalizeH="0" baseline="0" noProof="0" dirty="0">
                <a:ln>
                  <a:noFill/>
                </a:ln>
                <a:solidFill>
                  <a:srgbClr val="004A84"/>
                </a:solidFill>
                <a:effectLst/>
                <a:uLnTx/>
                <a:uFillTx/>
                <a:latin typeface="Work Sans" panose="00000500000000000000" pitchFamily="2" charset="0"/>
                <a:ea typeface="+mj-ea"/>
                <a:cs typeface="+mj-cs"/>
              </a:rPr>
              <a:t>Presentación y aprobación ante el Comité Institucional de Coordinación de Control Interno </a:t>
            </a:r>
          </a:p>
        </p:txBody>
      </p:sp>
      <p:sp>
        <p:nvSpPr>
          <p:cNvPr id="22" name="CuadroTexto 21">
            <a:extLst>
              <a:ext uri="{FF2B5EF4-FFF2-40B4-BE49-F238E27FC236}">
                <a16:creationId xmlns:a16="http://schemas.microsoft.com/office/drawing/2014/main" xmlns="" id="{90603607-89DF-4344-8A82-CA7C84A9A8CA}"/>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Aspectos a tener en cuenta para Plan Anual de Auditoría</a:t>
            </a:r>
          </a:p>
        </p:txBody>
      </p:sp>
      <p:pic>
        <p:nvPicPr>
          <p:cNvPr id="23" name="Imagen 22"/>
          <p:cNvPicPr>
            <a:picLocks noChangeAspect="1"/>
          </p:cNvPicPr>
          <p:nvPr/>
        </p:nvPicPr>
        <p:blipFill>
          <a:blip r:embed="rId3"/>
          <a:stretch>
            <a:fillRect/>
          </a:stretch>
        </p:blipFill>
        <p:spPr>
          <a:xfrm>
            <a:off x="-95212" y="822056"/>
            <a:ext cx="1353854" cy="976473"/>
          </a:xfrm>
          <a:prstGeom prst="rect">
            <a:avLst/>
          </a:prstGeom>
        </p:spPr>
      </p:pic>
      <p:sp>
        <p:nvSpPr>
          <p:cNvPr id="24" name="Rectángulo 2"/>
          <p:cNvSpPr/>
          <p:nvPr/>
        </p:nvSpPr>
        <p:spPr>
          <a:xfrm>
            <a:off x="1895741" y="905766"/>
            <a:ext cx="889877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333333"/>
                </a:solidFill>
                <a:effectLst/>
                <a:uLnTx/>
                <a:uFillTx/>
                <a:latin typeface="Arial"/>
                <a:ea typeface="+mn-ea"/>
                <a:cs typeface="+mn-cs"/>
              </a:rPr>
              <a:t>El Plan Anual de Auditoría es el </a:t>
            </a:r>
            <a:r>
              <a:rPr kumimoji="0" lang="es-CO" sz="1400" b="1" i="0" u="none" strike="noStrike" kern="1200" cap="none" spc="0" normalizeH="0" baseline="0" noProof="0" dirty="0">
                <a:ln>
                  <a:noFill/>
                </a:ln>
                <a:solidFill>
                  <a:srgbClr val="F19B61"/>
                </a:solidFill>
                <a:effectLst/>
                <a:uLnTx/>
                <a:uFillTx/>
                <a:latin typeface="Arial"/>
                <a:ea typeface="+mn-ea"/>
                <a:cs typeface="+mn-cs"/>
              </a:rPr>
              <a:t>documento formulado</a:t>
            </a:r>
            <a:r>
              <a:rPr kumimoji="0" lang="es-CO" sz="1400" b="0" i="0" u="none" strike="noStrike" kern="1200" cap="none" spc="0" normalizeH="0" baseline="0" noProof="0" dirty="0">
                <a:ln>
                  <a:noFill/>
                </a:ln>
                <a:solidFill>
                  <a:srgbClr val="333333"/>
                </a:solidFill>
                <a:effectLst/>
                <a:uLnTx/>
                <a:uFillTx/>
                <a:latin typeface="Arial"/>
                <a:ea typeface="+mn-ea"/>
                <a:cs typeface="+mn-cs"/>
              </a:rPr>
              <a:t> por el equipo de trabajo de la Oficina de Control Interno, o quien haga sus veces en la entidad, cuya finalidad es </a:t>
            </a:r>
            <a:r>
              <a:rPr kumimoji="0" lang="es-CO" sz="1400" b="1" i="0" u="none" strike="noStrike" kern="1200" cap="none" spc="0" normalizeH="0" baseline="0" noProof="0" dirty="0">
                <a:ln>
                  <a:noFill/>
                </a:ln>
                <a:solidFill>
                  <a:srgbClr val="F19B61"/>
                </a:solidFill>
                <a:effectLst/>
                <a:uLnTx/>
                <a:uFillTx/>
                <a:latin typeface="Arial"/>
                <a:ea typeface="+mn-ea"/>
                <a:cs typeface="+mn-cs"/>
              </a:rPr>
              <a:t>planificar y establecer los trabajos a cumplir </a:t>
            </a:r>
            <a:r>
              <a:rPr kumimoji="0" lang="es-CO" sz="1400" b="0" i="0" u="none" strike="noStrike" kern="1200" cap="none" spc="0" normalizeH="0" baseline="0" noProof="0" dirty="0">
                <a:ln>
                  <a:noFill/>
                </a:ln>
                <a:solidFill>
                  <a:srgbClr val="333333"/>
                </a:solidFill>
                <a:effectLst/>
                <a:uLnTx/>
                <a:uFillTx/>
                <a:latin typeface="Arial"/>
                <a:ea typeface="+mn-ea"/>
                <a:cs typeface="+mn-cs"/>
              </a:rPr>
              <a:t>anualmente para evaluar y mejorar la eficacia de los procesos de gestión de riesgos y control.</a:t>
            </a:r>
            <a:endParaRPr kumimoji="0" lang="es-CO" sz="1400" b="1" i="0" u="none" strike="noStrike" kern="1200" cap="none" spc="0" normalizeH="0" baseline="0" noProof="0" dirty="0">
              <a:ln>
                <a:noFill/>
              </a:ln>
              <a:solidFill>
                <a:srgbClr val="333333"/>
              </a:solidFill>
              <a:effectLst/>
              <a:uLnTx/>
              <a:uFillTx/>
              <a:latin typeface="Work Sans" panose="020B0604020202020204" charset="0"/>
              <a:ea typeface="+mn-ea"/>
              <a:cs typeface="+mn-cs"/>
            </a:endParaRPr>
          </a:p>
        </p:txBody>
      </p:sp>
    </p:spTree>
    <p:extLst>
      <p:ext uri="{BB962C8B-B14F-4D97-AF65-F5344CB8AC3E}">
        <p14:creationId xmlns:p14="http://schemas.microsoft.com/office/powerpoint/2010/main" val="174711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4 Rectángulo"/>
          <p:cNvSpPr/>
          <p:nvPr/>
        </p:nvSpPr>
        <p:spPr>
          <a:xfrm>
            <a:off x="8223580" y="5191917"/>
            <a:ext cx="4037428" cy="163121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300" normalizeH="0" baseline="0" noProof="0" dirty="0">
                <a:ln>
                  <a:noFill/>
                </a:ln>
                <a:solidFill>
                  <a:srgbClr val="ED7D31"/>
                </a:solidFill>
                <a:effectLst/>
                <a:uLnTx/>
                <a:uFillTx/>
                <a:latin typeface="Arial Narrow" charset="0"/>
                <a:ea typeface="Arial Narrow" charset="0"/>
                <a:cs typeface="Arial Narrow" charset="0"/>
                <a:sym typeface="Arial"/>
              </a:rPr>
              <a:t>MIPG</a:t>
            </a:r>
            <a:r>
              <a:rPr kumimoji="0" lang="es-CO" sz="2000" b="1" i="0" u="none" strike="noStrike" kern="1200" cap="none" spc="300" normalizeH="0" baseline="0" noProof="0" dirty="0">
                <a:ln>
                  <a:noFill/>
                </a:ln>
                <a:solidFill>
                  <a:srgbClr val="333732"/>
                </a:solidFill>
                <a:effectLst/>
                <a:uLnTx/>
                <a:uFillTx/>
                <a:latin typeface="Arial Narrow" charset="0"/>
                <a:ea typeface="Arial Narrow" charset="0"/>
                <a:cs typeface="Arial Narrow" charset="0"/>
                <a:sym typeface="Arial"/>
              </a:rPr>
              <a:t> </a:t>
            </a:r>
            <a:r>
              <a:rPr kumimoji="0" lang="es-CO" sz="2000" b="1" i="0" u="none" strike="noStrike" kern="1200" cap="none" spc="300" normalizeH="0" baseline="0" noProof="0" dirty="0">
                <a:ln>
                  <a:noFill/>
                </a:ln>
                <a:solidFill>
                  <a:prstClr val="white">
                    <a:lumMod val="65000"/>
                  </a:prstClr>
                </a:solidFill>
                <a:effectLst/>
                <a:uLnTx/>
                <a:uFillTx/>
                <a:latin typeface="Arial Narrow" charset="0"/>
                <a:ea typeface="Arial Narrow" charset="0"/>
                <a:cs typeface="Arial Narrow" charset="0"/>
                <a:sym typeface="Arial"/>
              </a:rPr>
              <a:t>se implementa a través de 7 dimensiones operativas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300" normalizeH="0" baseline="0" noProof="0" dirty="0">
                <a:ln>
                  <a:noFill/>
                </a:ln>
                <a:solidFill>
                  <a:srgbClr val="ED7D31"/>
                </a:solidFill>
                <a:effectLst/>
                <a:uLnTx/>
                <a:uFillTx/>
                <a:latin typeface="Arial Narrow" charset="0"/>
                <a:ea typeface="Arial Narrow" charset="0"/>
                <a:cs typeface="Arial Narrow" charset="0"/>
                <a:sym typeface="Arial"/>
              </a:rPr>
              <a:t>La 7ª Dimensión es la de Control Interno</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8255" r="4312" b="12284"/>
          <a:stretch/>
        </p:blipFill>
        <p:spPr bwMode="auto">
          <a:xfrm>
            <a:off x="69010" y="723304"/>
            <a:ext cx="10234863" cy="57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a:off x="69010" y="5909095"/>
            <a:ext cx="2674187" cy="802293"/>
            <a:chOff x="2133600" y="3582250"/>
            <a:chExt cx="3246783" cy="1003819"/>
          </a:xfrm>
        </p:grpSpPr>
        <p:sp>
          <p:nvSpPr>
            <p:cNvPr id="5" name="Rectángulo 4"/>
            <p:cNvSpPr/>
            <p:nvPr/>
          </p:nvSpPr>
          <p:spPr>
            <a:xfrm>
              <a:off x="2133600" y="3697357"/>
              <a:ext cx="3246783" cy="808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1" descr="logo_mipg_FINAL_tell-02.png">
              <a:extLst>
                <a:ext uri="{FF2B5EF4-FFF2-40B4-BE49-F238E27FC236}">
                  <a16:creationId xmlns:a16="http://schemas.microsoft.com/office/drawing/2014/main" xmlns="" id="{03C17C48-D86B-4BC0-A883-44A06770DF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914" t="29308" r="18827" b="30978"/>
            <a:stretch/>
          </p:blipFill>
          <p:spPr>
            <a:xfrm>
              <a:off x="2266122" y="3582250"/>
              <a:ext cx="2895601" cy="1003819"/>
            </a:xfrm>
            <a:prstGeom prst="rect">
              <a:avLst/>
            </a:prstGeom>
          </p:spPr>
        </p:pic>
      </p:grpSp>
      <p:sp>
        <p:nvSpPr>
          <p:cNvPr id="8" name="CuadroTexto 7">
            <a:extLst>
              <a:ext uri="{FF2B5EF4-FFF2-40B4-BE49-F238E27FC236}">
                <a16:creationId xmlns:a16="http://schemas.microsoft.com/office/drawing/2014/main" xmlns="" id="{D2A27F7A-5396-40FC-B971-9C2D6F3F4A0E}"/>
              </a:ext>
            </a:extLst>
          </p:cNvPr>
          <p:cNvSpPr txBox="1"/>
          <p:nvPr/>
        </p:nvSpPr>
        <p:spPr>
          <a:xfrm>
            <a:off x="26974" y="360391"/>
            <a:ext cx="12165025" cy="461665"/>
          </a:xfrm>
          <a:prstGeom prst="rect">
            <a:avLst/>
          </a:prstGeom>
          <a:solidFill>
            <a:srgbClr val="07376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MX" sz="2400" b="1" i="0" u="none" strike="noStrike" kern="0" cap="none" spc="0" normalizeH="0" baseline="0" noProof="0" dirty="0">
                <a:ln>
                  <a:noFill/>
                </a:ln>
                <a:solidFill>
                  <a:srgbClr val="FFFFFF"/>
                </a:solidFill>
                <a:effectLst/>
                <a:uLnTx/>
                <a:uFillTx/>
                <a:latin typeface="Work Sans" panose="020B0604020202020204" charset="0"/>
                <a:ea typeface="+mn-ea"/>
                <a:cs typeface="Arial"/>
                <a:sym typeface="Arial"/>
              </a:rPr>
              <a:t>Articulación Sistema de Control Interno en el marco de MIPG</a:t>
            </a:r>
          </a:p>
        </p:txBody>
      </p:sp>
    </p:spTree>
    <p:extLst>
      <p:ext uri="{BB962C8B-B14F-4D97-AF65-F5344CB8AC3E}">
        <p14:creationId xmlns:p14="http://schemas.microsoft.com/office/powerpoint/2010/main" val="9418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29" y="4183461"/>
            <a:ext cx="1488396" cy="2689335"/>
          </a:xfrm>
          <a:prstGeom prst="rect">
            <a:avLst/>
          </a:prstGeom>
        </p:spPr>
      </p:pic>
      <p:pic>
        <p:nvPicPr>
          <p:cNvPr id="19" name="Imagen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pic>
        <p:nvPicPr>
          <p:cNvPr id="20" name="Imagen 4"/>
          <p:cNvPicPr>
            <a:picLocks noChangeAspect="1"/>
          </p:cNvPicPr>
          <p:nvPr/>
        </p:nvPicPr>
        <p:blipFill rotWithShape="1">
          <a:blip r:embed="rId3" cstate="screen">
            <a:extLst>
              <a:ext uri="{28A0092B-C50C-407E-A947-70E740481C1C}">
                <a14:useLocalDpi xmlns:a14="http://schemas.microsoft.com/office/drawing/2010/main"/>
              </a:ext>
            </a:extLst>
          </a:blip>
          <a:srcRect r="64281" b="56149"/>
          <a:stretch/>
        </p:blipFill>
        <p:spPr>
          <a:xfrm>
            <a:off x="7838378" y="193516"/>
            <a:ext cx="4353625" cy="1959221"/>
          </a:xfrm>
          <a:prstGeom prst="rect">
            <a:avLst/>
          </a:prstGeom>
        </p:spPr>
      </p:pic>
      <p:sp>
        <p:nvSpPr>
          <p:cNvPr id="21" name="Rectángulo 20"/>
          <p:cNvSpPr/>
          <p:nvPr/>
        </p:nvSpPr>
        <p:spPr>
          <a:xfrm>
            <a:off x="9499605" y="1886281"/>
            <a:ext cx="2303406" cy="1938988"/>
          </a:xfrm>
          <a:prstGeom prst="rect">
            <a:avLst/>
          </a:prstGeom>
        </p:spPr>
        <p:txBody>
          <a:bodyPr wrap="square" lIns="91434" tIns="45718" rIns="91434" bIns="45718">
            <a:spAutoFit/>
          </a:bodyPr>
          <a:lstStyle/>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Fase 1</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Planeación General de las Auditorías basadas en riesgos</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(Plan Anual de Auditorías) </a:t>
            </a:r>
            <a:endParaRPr kumimoji="0" lang="es-CO" sz="2000" b="1" i="0" u="none" strike="noStrike" kern="1200" cap="none" spc="0" normalizeH="0" baseline="0" noProof="0" dirty="0">
              <a:ln>
                <a:noFill/>
              </a:ln>
              <a:solidFill>
                <a:srgbClr val="ED7D31"/>
              </a:solidFill>
              <a:effectLst/>
              <a:uLnTx/>
              <a:uFillTx/>
              <a:latin typeface="Arial Narrow"/>
              <a:ea typeface="+mn-ea"/>
              <a:cs typeface="Arial Narrow"/>
            </a:endParaRPr>
          </a:p>
        </p:txBody>
      </p:sp>
      <p:pic>
        <p:nvPicPr>
          <p:cNvPr id="22"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20" y="622304"/>
            <a:ext cx="9344985" cy="1203121"/>
          </a:xfrm>
          <a:prstGeom prst="rect">
            <a:avLst/>
          </a:prstGeom>
        </p:spPr>
      </p:pic>
      <p:pic>
        <p:nvPicPr>
          <p:cNvPr id="23"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620" y="1631571"/>
            <a:ext cx="9344985" cy="987927"/>
          </a:xfrm>
          <a:prstGeom prst="rect">
            <a:avLst/>
          </a:prstGeom>
        </p:spPr>
      </p:pic>
      <p:pic>
        <p:nvPicPr>
          <p:cNvPr id="24"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84" y="2568660"/>
            <a:ext cx="9320921" cy="1251843"/>
          </a:xfrm>
          <a:prstGeom prst="rect">
            <a:avLst/>
          </a:prstGeom>
        </p:spPr>
      </p:pic>
      <p:pic>
        <p:nvPicPr>
          <p:cNvPr id="25"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725" y="3536714"/>
            <a:ext cx="9304879" cy="2264990"/>
          </a:xfrm>
          <a:prstGeom prst="rect">
            <a:avLst/>
          </a:prstGeom>
        </p:spPr>
      </p:pic>
      <p:pic>
        <p:nvPicPr>
          <p:cNvPr id="28"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5" y="1825415"/>
            <a:ext cx="959071" cy="696500"/>
          </a:xfrm>
          <a:prstGeom prst="rect">
            <a:avLst/>
          </a:prstGeom>
        </p:spPr>
      </p:pic>
      <p:sp>
        <p:nvSpPr>
          <p:cNvPr id="29" name="Shape 3149"/>
          <p:cNvSpPr/>
          <p:nvPr/>
        </p:nvSpPr>
        <p:spPr>
          <a:xfrm>
            <a:off x="1628752" y="1745306"/>
            <a:ext cx="7629553" cy="744524"/>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1.2 Conformación y priorización del universo de auditoría </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basado en riesgos: Denominadas unidades auditables, se definen criterios de priorización.</a:t>
            </a:r>
          </a:p>
        </p:txBody>
      </p:sp>
      <p:sp>
        <p:nvSpPr>
          <p:cNvPr id="30" name="Shape 3149"/>
          <p:cNvSpPr/>
          <p:nvPr/>
        </p:nvSpPr>
        <p:spPr>
          <a:xfrm>
            <a:off x="1568798" y="897062"/>
            <a:ext cx="7812340" cy="639913"/>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5661D"/>
                </a:solidFill>
                <a:effectLst/>
                <a:uLnTx/>
                <a:uFillTx/>
                <a:latin typeface="Arial Narrow" pitchFamily="34" charset="0"/>
                <a:ea typeface="+mn-ea"/>
                <a:cs typeface="+mn-cs"/>
              </a:rPr>
              <a:t>1.1 Conocimiento de la entidad objeto de auditoría</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 permite establecer  el Universo de Auditoría</a:t>
            </a:r>
            <a:r>
              <a:rPr kumimoji="0" lang="es-CO" sz="1600" b="0" i="0" u="none" strike="noStrike" kern="1200" cap="none" spc="0" normalizeH="0" baseline="0" noProof="0" dirty="0">
                <a:ln>
                  <a:noFill/>
                </a:ln>
                <a:solidFill>
                  <a:prstClr val="black"/>
                </a:solidFill>
                <a:effectLst/>
                <a:uLnTx/>
                <a:uFillTx/>
                <a:latin typeface="Arial Narrow" pitchFamily="34" charset="0"/>
                <a:ea typeface="+mn-ea"/>
                <a:cs typeface="+mn-cs"/>
              </a:rPr>
              <a:t>.</a:t>
            </a:r>
          </a:p>
        </p:txBody>
      </p:sp>
      <p:sp>
        <p:nvSpPr>
          <p:cNvPr id="31" name="Shape 3149"/>
          <p:cNvSpPr/>
          <p:nvPr/>
        </p:nvSpPr>
        <p:spPr>
          <a:xfrm>
            <a:off x="1590499" y="2702047"/>
            <a:ext cx="7727444" cy="894276"/>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1.3 Determinación del ciclo de rotación de las auditorias</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 Permite determinar la cantidad de años o vigencias que se tardaría en evaluar el universo de auditoría en su totalidad.: </a:t>
            </a:r>
          </a:p>
        </p:txBody>
      </p:sp>
      <p:sp>
        <p:nvSpPr>
          <p:cNvPr id="32" name="Shape 3149"/>
          <p:cNvSpPr/>
          <p:nvPr/>
        </p:nvSpPr>
        <p:spPr>
          <a:xfrm>
            <a:off x="1671303" y="3892902"/>
            <a:ext cx="7587002" cy="1587928"/>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1.4 Formulación del Plan Anual de Auditorías basado en riesgos</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 Documento formulado por el equipo de trabajo de la Oficina de Control Interno, o quien haga sus veces, cuya finalidad es planificar y establecer los trabajos a cumplir anualmente para evaluar y mejorar la eficacia de los procesos de gestión de riesgos y control.</a:t>
            </a:r>
          </a:p>
        </p:txBody>
      </p:sp>
      <p:pic>
        <p:nvPicPr>
          <p:cNvPr id="36" name="Imagen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139" y="2882648"/>
            <a:ext cx="790928" cy="713675"/>
          </a:xfrm>
          <a:prstGeom prst="rect">
            <a:avLst/>
          </a:prstGeom>
        </p:spPr>
      </p:pic>
      <p:pic>
        <p:nvPicPr>
          <p:cNvPr id="37" name="Imagen 56"/>
          <p:cNvPicPr>
            <a:picLocks noChangeAspect="1"/>
          </p:cNvPicPr>
          <p:nvPr/>
        </p:nvPicPr>
        <p:blipFill rotWithShape="1">
          <a:blip r:embed="rId10" cstate="print">
            <a:extLst>
              <a:ext uri="{28A0092B-C50C-407E-A947-70E740481C1C}">
                <a14:useLocalDpi xmlns:a14="http://schemas.microsoft.com/office/drawing/2010/main" val="0"/>
              </a:ext>
            </a:extLst>
          </a:blip>
          <a:srcRect l="72516" t="15250" r="4428" b="2995"/>
          <a:stretch/>
        </p:blipFill>
        <p:spPr>
          <a:xfrm>
            <a:off x="249298" y="749106"/>
            <a:ext cx="1303077" cy="984520"/>
          </a:xfrm>
          <a:prstGeom prst="rect">
            <a:avLst/>
          </a:prstGeom>
        </p:spPr>
      </p:pic>
      <p:pic>
        <p:nvPicPr>
          <p:cNvPr id="40" name="Imagen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443" y="3941871"/>
            <a:ext cx="1044932" cy="1381299"/>
          </a:xfrm>
          <a:prstGeom prst="rect">
            <a:avLst/>
          </a:prstGeom>
        </p:spPr>
      </p:pic>
      <p:pic>
        <p:nvPicPr>
          <p:cNvPr id="41" name="Imagen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408" y="5323171"/>
            <a:ext cx="9320921" cy="1430516"/>
          </a:xfrm>
          <a:prstGeom prst="rect">
            <a:avLst/>
          </a:prstGeom>
        </p:spPr>
      </p:pic>
      <p:sp>
        <p:nvSpPr>
          <p:cNvPr id="42" name="Shape 3149"/>
          <p:cNvSpPr/>
          <p:nvPr/>
        </p:nvSpPr>
        <p:spPr>
          <a:xfrm>
            <a:off x="1641223" y="5603698"/>
            <a:ext cx="7727444" cy="894276"/>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IMPORTANTE</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 El Plan Anual debe incluir aquellos componentes que den cuenta de cada uno de los roles definidos en el Decreto 648 de 2017, así como aquellos trabajos establecidos por regulación externa, como son los informes de ley.</a:t>
            </a:r>
          </a:p>
        </p:txBody>
      </p:sp>
      <p:pic>
        <p:nvPicPr>
          <p:cNvPr id="44" name="Imagen 10"/>
          <p:cNvPicPr>
            <a:picLocks noChangeAspect="1"/>
          </p:cNvPicPr>
          <p:nvPr/>
        </p:nvPicPr>
        <p:blipFill rotWithShape="1">
          <a:blip r:embed="rId3" cstate="screen">
            <a:extLst>
              <a:ext uri="{28A0092B-C50C-407E-A947-70E740481C1C}">
                <a14:useLocalDpi xmlns:a14="http://schemas.microsoft.com/office/drawing/2010/main"/>
              </a:ext>
            </a:extLst>
          </a:blip>
          <a:srcRect l="58176" t="72404" r="27267"/>
          <a:stretch/>
        </p:blipFill>
        <p:spPr>
          <a:xfrm>
            <a:off x="687744" y="5720936"/>
            <a:ext cx="1040283" cy="722863"/>
          </a:xfrm>
          <a:prstGeom prst="rect">
            <a:avLst/>
          </a:prstGeom>
        </p:spPr>
      </p:pic>
    </p:spTree>
    <p:extLst>
      <p:ext uri="{BB962C8B-B14F-4D97-AF65-F5344CB8AC3E}">
        <p14:creationId xmlns:p14="http://schemas.microsoft.com/office/powerpoint/2010/main" val="428348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782" t="22629" r="15908" b="12069"/>
          <a:stretch/>
        </p:blipFill>
        <p:spPr bwMode="auto">
          <a:xfrm>
            <a:off x="558182" y="914395"/>
            <a:ext cx="11139831" cy="590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24"/>
          <p:cNvSpPr txBox="1"/>
          <p:nvPr/>
        </p:nvSpPr>
        <p:spPr>
          <a:xfrm>
            <a:off x="386315" y="391179"/>
            <a:ext cx="11422997"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1.2 Conformación y priorización del Universo de Auditoría</a:t>
            </a:r>
          </a:p>
        </p:txBody>
      </p:sp>
      <p:sp>
        <p:nvSpPr>
          <p:cNvPr id="2" name="1 Llamada con línea 2"/>
          <p:cNvSpPr/>
          <p:nvPr/>
        </p:nvSpPr>
        <p:spPr>
          <a:xfrm>
            <a:off x="41890" y="4193627"/>
            <a:ext cx="1196359" cy="727555"/>
          </a:xfrm>
          <a:prstGeom prst="borderCallout2">
            <a:avLst>
              <a:gd name="adj1" fmla="val 18750"/>
              <a:gd name="adj2" fmla="val -8333"/>
              <a:gd name="adj3" fmla="val 18750"/>
              <a:gd name="adj4" fmla="val -16667"/>
              <a:gd name="adj5" fmla="val -178363"/>
              <a:gd name="adj6" fmla="val 65989"/>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1 es el de</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menor criticidad y 5 el máximo nivel de criticidad</a:t>
            </a:r>
          </a:p>
        </p:txBody>
      </p:sp>
      <p:sp>
        <p:nvSpPr>
          <p:cNvPr id="6" name="5 Llamada con línea 2"/>
          <p:cNvSpPr/>
          <p:nvPr/>
        </p:nvSpPr>
        <p:spPr>
          <a:xfrm>
            <a:off x="1238249" y="1921695"/>
            <a:ext cx="1056415" cy="1379645"/>
          </a:xfrm>
          <a:prstGeom prst="borderCallout2">
            <a:avLst>
              <a:gd name="adj1" fmla="val 18750"/>
              <a:gd name="adj2" fmla="val -8333"/>
              <a:gd name="adj3" fmla="val 18750"/>
              <a:gd name="adj4" fmla="val -16667"/>
              <a:gd name="adj5" fmla="val -21280"/>
              <a:gd name="adj6" fmla="val 6257"/>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Corresponde a los riesgos identificados sin controles asociados al aspecto evaluable</a:t>
            </a:r>
          </a:p>
        </p:txBody>
      </p:sp>
      <p:sp>
        <p:nvSpPr>
          <p:cNvPr id="7" name="6 Llamada con línea 2"/>
          <p:cNvSpPr/>
          <p:nvPr/>
        </p:nvSpPr>
        <p:spPr>
          <a:xfrm>
            <a:off x="2633341" y="1937015"/>
            <a:ext cx="917381" cy="1379645"/>
          </a:xfrm>
          <a:prstGeom prst="borderCallout2">
            <a:avLst>
              <a:gd name="adj1" fmla="val 18750"/>
              <a:gd name="adj2" fmla="val -8333"/>
              <a:gd name="adj3" fmla="val 18750"/>
              <a:gd name="adj4" fmla="val -16667"/>
              <a:gd name="adj5" fmla="val -20419"/>
              <a:gd name="adj6" fmla="val -3646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Tiempo transcurrido desde la última vez que fue auditado el proceso.</a:t>
            </a:r>
          </a:p>
        </p:txBody>
      </p:sp>
      <p:sp>
        <p:nvSpPr>
          <p:cNvPr id="8" name="7 Llamada con línea 2"/>
          <p:cNvSpPr/>
          <p:nvPr/>
        </p:nvSpPr>
        <p:spPr>
          <a:xfrm>
            <a:off x="3842645" y="1937014"/>
            <a:ext cx="1026238" cy="1379645"/>
          </a:xfrm>
          <a:prstGeom prst="borderCallout2">
            <a:avLst>
              <a:gd name="adj1" fmla="val 18750"/>
              <a:gd name="adj2" fmla="val -8333"/>
              <a:gd name="adj3" fmla="val 18750"/>
              <a:gd name="adj4" fmla="val -16667"/>
              <a:gd name="adj5" fmla="val -20419"/>
              <a:gd name="adj6" fmla="val -3646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nivel de cumplimiento indicadores asociados al aspecto evaluable.</a:t>
            </a:r>
          </a:p>
        </p:txBody>
      </p:sp>
      <p:sp>
        <p:nvSpPr>
          <p:cNvPr id="9" name="8 Llamada con línea 2"/>
          <p:cNvSpPr/>
          <p:nvPr/>
        </p:nvSpPr>
        <p:spPr>
          <a:xfrm>
            <a:off x="5210716" y="1945445"/>
            <a:ext cx="1059455" cy="1379645"/>
          </a:xfrm>
          <a:prstGeom prst="borderCallout2">
            <a:avLst>
              <a:gd name="adj1" fmla="val 18750"/>
              <a:gd name="adj2" fmla="val -8333"/>
              <a:gd name="adj3" fmla="val 18750"/>
              <a:gd name="adj4" fmla="val -16667"/>
              <a:gd name="adj5" fmla="val -20419"/>
              <a:gd name="adj6" fmla="val -36460"/>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Si el aspecto evaluable</a:t>
            </a:r>
          </a:p>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tiene planes de mejoramiento asociados y su estado de avance.</a:t>
            </a:r>
          </a:p>
        </p:txBody>
      </p:sp>
      <p:sp>
        <p:nvSpPr>
          <p:cNvPr id="10" name="9 Llamada con línea 2"/>
          <p:cNvSpPr/>
          <p:nvPr/>
        </p:nvSpPr>
        <p:spPr>
          <a:xfrm>
            <a:off x="6705027" y="1945445"/>
            <a:ext cx="1714577" cy="1379645"/>
          </a:xfrm>
          <a:prstGeom prst="borderCallout2">
            <a:avLst>
              <a:gd name="adj1" fmla="val 18750"/>
              <a:gd name="adj2" fmla="val -8333"/>
              <a:gd name="adj3" fmla="val 18750"/>
              <a:gd name="adj4" fmla="val -16667"/>
              <a:gd name="adj5" fmla="val -28166"/>
              <a:gd name="adj6" fmla="val -30893"/>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Hallazgos que el mismo ente de control o bien la OCI encuentra en diferentes auditorías y, en consecuencia, significa que las acciones no fueron efectivas. </a:t>
            </a:r>
          </a:p>
        </p:txBody>
      </p:sp>
      <p:sp>
        <p:nvSpPr>
          <p:cNvPr id="11" name="10 Llamada con línea 2"/>
          <p:cNvSpPr/>
          <p:nvPr/>
        </p:nvSpPr>
        <p:spPr>
          <a:xfrm>
            <a:off x="8640706" y="1945445"/>
            <a:ext cx="1059455" cy="1379645"/>
          </a:xfrm>
          <a:prstGeom prst="borderCallout2">
            <a:avLst>
              <a:gd name="adj1" fmla="val 18750"/>
              <a:gd name="adj2" fmla="val -8333"/>
              <a:gd name="adj3" fmla="val 18750"/>
              <a:gd name="adj4" fmla="val -16667"/>
              <a:gd name="adj5" fmla="val -25583"/>
              <a:gd name="adj6" fmla="val -73449"/>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 Presupuesto asignado al aspecto evaluable y su</a:t>
            </a:r>
          </a:p>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impacto frente al presupuesto general .</a:t>
            </a:r>
          </a:p>
        </p:txBody>
      </p:sp>
      <p:sp>
        <p:nvSpPr>
          <p:cNvPr id="12" name="11 Llamada con línea 2"/>
          <p:cNvSpPr/>
          <p:nvPr/>
        </p:nvSpPr>
        <p:spPr>
          <a:xfrm>
            <a:off x="9852561" y="1921694"/>
            <a:ext cx="1037112" cy="1724031"/>
          </a:xfrm>
          <a:prstGeom prst="borderCallout2">
            <a:avLst>
              <a:gd name="adj1" fmla="val 18750"/>
              <a:gd name="adj2" fmla="val -8333"/>
              <a:gd name="adj3" fmla="val 18750"/>
              <a:gd name="adj4" fmla="val -16667"/>
              <a:gd name="adj5" fmla="val -23862"/>
              <a:gd name="adj6" fmla="val -84899"/>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 Relación con la misión de la entidad o con los grandes proyectos que se desarrollan en el marco de su planeación estratégica. </a:t>
            </a:r>
          </a:p>
        </p:txBody>
      </p:sp>
      <p:sp>
        <p:nvSpPr>
          <p:cNvPr id="13" name="12 Llamada con línea 2"/>
          <p:cNvSpPr/>
          <p:nvPr/>
        </p:nvSpPr>
        <p:spPr>
          <a:xfrm>
            <a:off x="11095513" y="1921693"/>
            <a:ext cx="1037112" cy="1724031"/>
          </a:xfrm>
          <a:prstGeom prst="borderCallout2">
            <a:avLst>
              <a:gd name="adj1" fmla="val 18750"/>
              <a:gd name="adj2" fmla="val -8333"/>
              <a:gd name="adj3" fmla="val 18750"/>
              <a:gd name="adj4" fmla="val -16667"/>
              <a:gd name="adj5" fmla="val -16285"/>
              <a:gd name="adj6" fmla="val -67723"/>
            </a:avLst>
          </a:prstGeom>
          <a:solidFill>
            <a:schemeClr val="bg1"/>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2060"/>
                </a:solidFill>
                <a:effectLst/>
                <a:uLnTx/>
                <a:uFillTx/>
                <a:latin typeface="Arial Narrow" pitchFamily="34" charset="0"/>
                <a:ea typeface="+mn-ea"/>
                <a:cs typeface="+mn-cs"/>
              </a:rPr>
              <a:t>Temas manifestados por la Alta Dirección que son de alto impacto para la entidad. </a:t>
            </a:r>
          </a:p>
        </p:txBody>
      </p:sp>
    </p:spTree>
    <p:extLst>
      <p:ext uri="{BB962C8B-B14F-4D97-AF65-F5344CB8AC3E}">
        <p14:creationId xmlns:p14="http://schemas.microsoft.com/office/powerpoint/2010/main" val="5885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4"/>
          <p:cNvSpPr txBox="1"/>
          <p:nvPr/>
        </p:nvSpPr>
        <p:spPr>
          <a:xfrm>
            <a:off x="212895" y="391179"/>
            <a:ext cx="11422997"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Matrices Caja de Herramientas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6" b="6250"/>
          <a:stretch/>
        </p:blipFill>
        <p:spPr bwMode="auto">
          <a:xfrm>
            <a:off x="212894" y="1240701"/>
            <a:ext cx="11422998" cy="523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592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4"/>
          <p:cNvSpPr txBox="1"/>
          <p:nvPr/>
        </p:nvSpPr>
        <p:spPr>
          <a:xfrm>
            <a:off x="1316481" y="28572"/>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1.4 Formulación del Plan Anual de Auditorías</a:t>
            </a:r>
          </a:p>
        </p:txBody>
      </p:sp>
      <p:sp>
        <p:nvSpPr>
          <p:cNvPr id="2" name="1 Rectángulo"/>
          <p:cNvSpPr/>
          <p:nvPr/>
        </p:nvSpPr>
        <p:spPr>
          <a:xfrm>
            <a:off x="386313" y="523312"/>
            <a:ext cx="11422997" cy="923330"/>
          </a:xfrm>
          <a:prstGeom prst="rect">
            <a:avLst/>
          </a:prstGeom>
        </p:spPr>
        <p:txBody>
          <a:bodyPr wrap="square">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El Plan Anual incluirá las </a:t>
            </a:r>
            <a:r>
              <a:rPr kumimoji="0" lang="es-CO" sz="1800" b="1" i="0" u="none" strike="noStrike" kern="1200" cap="none" spc="0" normalizeH="0" baseline="0" noProof="0" dirty="0">
                <a:ln>
                  <a:noFill/>
                </a:ln>
                <a:solidFill>
                  <a:srgbClr val="E5661D"/>
                </a:solidFill>
                <a:effectLst/>
                <a:uLnTx/>
                <a:uFillTx/>
                <a:latin typeface="Arial Narrow" pitchFamily="34" charset="0"/>
                <a:ea typeface="+mn-ea"/>
                <a:cs typeface="+mn-cs"/>
              </a:rPr>
              <a:t>auditorías priorizadas para la vigencia</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 así como aquellos componentes que den cuenta de cada uno de los </a:t>
            </a:r>
            <a:r>
              <a:rPr kumimoji="0" lang="es-CO" sz="1800" b="1" i="0" u="none" strike="noStrike" kern="1200" cap="none" spc="0" normalizeH="0" baseline="0" noProof="0" dirty="0">
                <a:ln>
                  <a:noFill/>
                </a:ln>
                <a:solidFill>
                  <a:srgbClr val="E5661D"/>
                </a:solidFill>
                <a:effectLst/>
                <a:uLnTx/>
                <a:uFillTx/>
                <a:latin typeface="Arial Narrow" pitchFamily="34" charset="0"/>
                <a:ea typeface="+mn-ea"/>
                <a:cs typeface="+mn-cs"/>
              </a:rPr>
              <a:t>roles definidos en el Decreto 648 de 2017</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 así como aquellos trabajos establecidos por regulación externa, como son </a:t>
            </a:r>
            <a:r>
              <a:rPr kumimoji="0" lang="es-CO" sz="1800" b="1" i="0" u="none" strike="noStrike" kern="1200" cap="none" spc="0" normalizeH="0" baseline="0" noProof="0" dirty="0">
                <a:ln>
                  <a:noFill/>
                </a:ln>
                <a:solidFill>
                  <a:srgbClr val="E5661D"/>
                </a:solidFill>
                <a:effectLst/>
                <a:uLnTx/>
                <a:uFillTx/>
                <a:latin typeface="Arial Narrow" pitchFamily="34" charset="0"/>
                <a:ea typeface="+mn-ea"/>
                <a:cs typeface="+mn-cs"/>
              </a:rPr>
              <a:t>los informes de ley.</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4742"/>
          <a:stretch/>
        </p:blipFill>
        <p:spPr bwMode="auto">
          <a:xfrm>
            <a:off x="1529255" y="1410740"/>
            <a:ext cx="10053240" cy="538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204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29" y="4088865"/>
            <a:ext cx="1488396" cy="2689335"/>
          </a:xfrm>
          <a:prstGeom prst="rect">
            <a:avLst/>
          </a:prstGeom>
        </p:spPr>
      </p:pic>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sp>
        <p:nvSpPr>
          <p:cNvPr id="4" name="Rectángulo 20"/>
          <p:cNvSpPr/>
          <p:nvPr/>
        </p:nvSpPr>
        <p:spPr>
          <a:xfrm>
            <a:off x="9642619" y="1855365"/>
            <a:ext cx="2451100" cy="1323435"/>
          </a:xfrm>
          <a:prstGeom prst="rect">
            <a:avLst/>
          </a:prstGeom>
        </p:spPr>
        <p:txBody>
          <a:bodyPr wrap="square" lIns="91434" tIns="45718" rIns="91434" bIns="45718">
            <a:spAutoFit/>
          </a:bodyPr>
          <a:lstStyle/>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Fase 2</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Planeación de cada Auditoría Interna basada en riesgos</a:t>
            </a:r>
            <a:endParaRPr kumimoji="0" lang="es-CO" sz="2000" b="1" i="0" u="none" strike="noStrike" kern="1200" cap="none" spc="0" normalizeH="0" baseline="0" noProof="0" dirty="0">
              <a:ln>
                <a:noFill/>
              </a:ln>
              <a:solidFill>
                <a:srgbClr val="ED7D31"/>
              </a:solidFill>
              <a:effectLst/>
              <a:uLnTx/>
              <a:uFillTx/>
              <a:latin typeface="Arial Narrow"/>
              <a:ea typeface="+mn-ea"/>
              <a:cs typeface="Arial Narrow"/>
            </a:endParaRP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l="45221" r="38976" b="58898"/>
          <a:stretch/>
        </p:blipFill>
        <p:spPr>
          <a:xfrm>
            <a:off x="10249469" y="49894"/>
            <a:ext cx="1926136" cy="1836391"/>
          </a:xfrm>
          <a:prstGeom prst="rect">
            <a:avLst/>
          </a:prstGeom>
        </p:spPr>
      </p:pic>
      <p:cxnSp>
        <p:nvCxnSpPr>
          <p:cNvPr id="6" name="3 Conector recto"/>
          <p:cNvCxnSpPr/>
          <p:nvPr/>
        </p:nvCxnSpPr>
        <p:spPr>
          <a:xfrm flipH="1">
            <a:off x="8958751" y="330059"/>
            <a:ext cx="1610436" cy="0"/>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 name="5 Rectángulo"/>
          <p:cNvSpPr/>
          <p:nvPr/>
        </p:nvSpPr>
        <p:spPr>
          <a:xfrm>
            <a:off x="9816989" y="3253052"/>
            <a:ext cx="2142699" cy="1963610"/>
          </a:xfrm>
          <a:prstGeom prst="rect">
            <a:avLst/>
          </a:prstGeom>
        </p:spPr>
        <p:txBody>
          <a:bodyPr wrap="square" lIns="91434" tIns="45718" rIns="91434" bIns="45718">
            <a:spAutoFit/>
          </a:bodyPr>
          <a:lstStyle/>
          <a:p>
            <a:pPr marL="0" marR="0" lvl="0" indent="0" algn="ctr" defTabSz="914332" rtl="0" eaLnBrk="1" fontAlgn="auto" latinLnBrk="0" hangingPunct="1">
              <a:lnSpc>
                <a:spcPct val="80000"/>
              </a:lnSpc>
              <a:spcBef>
                <a:spcPct val="20000"/>
              </a:spcBef>
              <a:spcAft>
                <a:spcPts val="0"/>
              </a:spcAft>
              <a:buClrTx/>
              <a:buSzTx/>
              <a:buFontTx/>
              <a:buNone/>
              <a:tabLst/>
              <a:defRPr/>
            </a:pPr>
            <a:r>
              <a:rPr kumimoji="0" lang="es-CO" sz="1900" b="0" i="0" u="none" strike="noStrike" kern="0" cap="none" spc="0" normalizeH="0" baseline="0" noProof="0" dirty="0">
                <a:ln>
                  <a:noFill/>
                </a:ln>
                <a:solidFill>
                  <a:prstClr val="black"/>
                </a:solidFill>
                <a:effectLst/>
                <a:uLnTx/>
                <a:uFillTx/>
                <a:latin typeface="Arial Narrow" pitchFamily="34" charset="0"/>
                <a:ea typeface="+mn-ea"/>
                <a:cs typeface="+mn-cs"/>
              </a:rPr>
              <a:t>Contempla de forma lógica y ordenada los procedimientos de auditoría que han de emplearse, el alcance que se les ha de dar y la forma en que se han de aplicar. </a:t>
            </a:r>
          </a:p>
        </p:txBody>
      </p:sp>
      <p:pic>
        <p:nvPicPr>
          <p:cNvPr id="8"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01" y="1674378"/>
            <a:ext cx="9344985" cy="1203121"/>
          </a:xfrm>
          <a:prstGeom prst="rect">
            <a:avLst/>
          </a:prstGeom>
        </p:spPr>
      </p:pic>
      <p:pic>
        <p:nvPicPr>
          <p:cNvPr id="9"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01" y="2683645"/>
            <a:ext cx="9344985" cy="1299703"/>
          </a:xfrm>
          <a:prstGeom prst="rect">
            <a:avLst/>
          </a:prstGeom>
        </p:spPr>
      </p:pic>
      <p:pic>
        <p:nvPicPr>
          <p:cNvPr id="10"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165" y="3888752"/>
            <a:ext cx="9320921" cy="1283655"/>
          </a:xfrm>
          <a:prstGeom prst="rect">
            <a:avLst/>
          </a:prstGeom>
        </p:spPr>
      </p:pic>
      <p:pic>
        <p:nvPicPr>
          <p:cNvPr id="11"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07" y="5051556"/>
            <a:ext cx="9304879" cy="1160479"/>
          </a:xfrm>
          <a:prstGeom prst="rect">
            <a:avLst/>
          </a:prstGeom>
        </p:spPr>
      </p:pic>
      <p:pic>
        <p:nvPicPr>
          <p:cNvPr id="13"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897" y="2877490"/>
            <a:ext cx="959071" cy="696500"/>
          </a:xfrm>
          <a:prstGeom prst="rect">
            <a:avLst/>
          </a:prstGeom>
        </p:spPr>
      </p:pic>
      <p:sp>
        <p:nvSpPr>
          <p:cNvPr id="14" name="Shape 3149"/>
          <p:cNvSpPr/>
          <p:nvPr/>
        </p:nvSpPr>
        <p:spPr>
          <a:xfrm>
            <a:off x="1811233" y="2868920"/>
            <a:ext cx="7629553" cy="867506"/>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2.3 Alcance: </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Establece el marco o límite de la auditoría, el periodo de tiempo en el que se debe realizar la auditoría, el periodo de tiempo que se va a evaluar o cubrir, los lugares de trabajo y componentes del área o proceso que se incluye.</a:t>
            </a:r>
          </a:p>
        </p:txBody>
      </p:sp>
      <p:sp>
        <p:nvSpPr>
          <p:cNvPr id="15" name="Shape 3149"/>
          <p:cNvSpPr/>
          <p:nvPr/>
        </p:nvSpPr>
        <p:spPr>
          <a:xfrm>
            <a:off x="1853788" y="1864188"/>
            <a:ext cx="7680609" cy="887173"/>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2.2 Objetivo: </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Propósitos establecidos, lo que se busca lograr con la auditoría. Asociarlos o relacionarlos con las categorías de objetivos de la Entidad (estratégicos, de cumplimiento, operativos) </a:t>
            </a:r>
          </a:p>
        </p:txBody>
      </p:sp>
      <p:sp>
        <p:nvSpPr>
          <p:cNvPr id="16" name="Shape 3149"/>
          <p:cNvSpPr/>
          <p:nvPr/>
        </p:nvSpPr>
        <p:spPr>
          <a:xfrm>
            <a:off x="1883346" y="4079094"/>
            <a:ext cx="7620503" cy="855513"/>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2.4 Asignación de recursos: </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Personal apropiado para el  trabajo, teniendo en cuenta su disponibilidad, conocimientos, capacidades y experiencia, en especial cuando se trata de capacidades especializadas . Recursos  financieros y equipos.</a:t>
            </a:r>
          </a:p>
        </p:txBody>
      </p:sp>
      <p:sp>
        <p:nvSpPr>
          <p:cNvPr id="17" name="Shape 3149"/>
          <p:cNvSpPr/>
          <p:nvPr/>
        </p:nvSpPr>
        <p:spPr>
          <a:xfrm>
            <a:off x="1853784" y="5188790"/>
            <a:ext cx="7586997" cy="830343"/>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2.5 Programa: </a:t>
            </a: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 Debe basarse en los objetivos y el alcance, en los riesgos del área o proceso bajo revisión e incluye los planes de asignación de recursos (auditores) y describe las técnicas de muestreo y/o demás técnicas y metodologías para realizar el trabajo. </a:t>
            </a:r>
          </a:p>
        </p:txBody>
      </p:sp>
      <p:pic>
        <p:nvPicPr>
          <p:cNvPr id="18" name="Imagen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771" y="1934705"/>
            <a:ext cx="790928" cy="713675"/>
          </a:xfrm>
          <a:prstGeom prst="rect">
            <a:avLst/>
          </a:prstGeom>
        </p:spPr>
      </p:pic>
      <p:pic>
        <p:nvPicPr>
          <p:cNvPr id="19" name="Imagen 56"/>
          <p:cNvPicPr>
            <a:picLocks noChangeAspect="1"/>
          </p:cNvPicPr>
          <p:nvPr/>
        </p:nvPicPr>
        <p:blipFill rotWithShape="1">
          <a:blip r:embed="rId10" cstate="print">
            <a:extLst>
              <a:ext uri="{28A0092B-C50C-407E-A947-70E740481C1C}">
                <a14:useLocalDpi xmlns:a14="http://schemas.microsoft.com/office/drawing/2010/main" val="0"/>
              </a:ext>
            </a:extLst>
          </a:blip>
          <a:srcRect l="72516" t="15250" r="4428" b="2995"/>
          <a:stretch/>
        </p:blipFill>
        <p:spPr>
          <a:xfrm>
            <a:off x="517205" y="4089449"/>
            <a:ext cx="1303077" cy="984520"/>
          </a:xfrm>
          <a:prstGeom prst="rect">
            <a:avLst/>
          </a:prstGeom>
        </p:spPr>
      </p:pic>
      <p:pic>
        <p:nvPicPr>
          <p:cNvPr id="21" name="Imagen 10"/>
          <p:cNvPicPr>
            <a:picLocks noChangeAspect="1"/>
          </p:cNvPicPr>
          <p:nvPr/>
        </p:nvPicPr>
        <p:blipFill rotWithShape="1">
          <a:blip r:embed="rId3" cstate="screen">
            <a:extLst>
              <a:ext uri="{28A0092B-C50C-407E-A947-70E740481C1C}">
                <a14:useLocalDpi xmlns:a14="http://schemas.microsoft.com/office/drawing/2010/main"/>
              </a:ext>
            </a:extLst>
          </a:blip>
          <a:srcRect l="58176" t="72404" r="27267"/>
          <a:stretch/>
        </p:blipFill>
        <p:spPr>
          <a:xfrm>
            <a:off x="767559" y="1003810"/>
            <a:ext cx="1040283" cy="722863"/>
          </a:xfrm>
          <a:prstGeom prst="rect">
            <a:avLst/>
          </a:prstGeom>
        </p:spPr>
      </p:pic>
      <p:pic>
        <p:nvPicPr>
          <p:cNvPr id="23"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20" y="767320"/>
            <a:ext cx="9344985" cy="1203121"/>
          </a:xfrm>
          <a:prstGeom prst="rect">
            <a:avLst/>
          </a:prstGeom>
        </p:spPr>
      </p:pic>
      <p:sp>
        <p:nvSpPr>
          <p:cNvPr id="24" name="Shape 3149"/>
          <p:cNvSpPr/>
          <p:nvPr/>
        </p:nvSpPr>
        <p:spPr>
          <a:xfrm>
            <a:off x="1872607" y="972896"/>
            <a:ext cx="7680609" cy="836855"/>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2.1 Consideraciones sobre la planeación: </a:t>
            </a: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Objetivo del proceso relacionado con la unidad auditable, los riesgos inherentes altos y extremos, analizar los controles y su efectividad frente a la gestión del riesgo.</a:t>
            </a:r>
          </a:p>
        </p:txBody>
      </p:sp>
      <p:pic>
        <p:nvPicPr>
          <p:cNvPr id="26" name="Imagen 21"/>
          <p:cNvPicPr>
            <a:picLocks noChangeAspect="1"/>
          </p:cNvPicPr>
          <p:nvPr/>
        </p:nvPicPr>
        <p:blipFill rotWithShape="1">
          <a:blip r:embed="rId11" cstate="print">
            <a:extLst>
              <a:ext uri="{28A0092B-C50C-407E-A947-70E740481C1C}">
                <a14:useLocalDpi xmlns:a14="http://schemas.microsoft.com/office/drawing/2010/main" val="0"/>
              </a:ext>
            </a:extLst>
          </a:blip>
          <a:srcRect l="10925" t="11284" r="75027" b="8731"/>
          <a:stretch/>
        </p:blipFill>
        <p:spPr>
          <a:xfrm>
            <a:off x="823698" y="5288857"/>
            <a:ext cx="747073" cy="755372"/>
          </a:xfrm>
          <a:prstGeom prst="rect">
            <a:avLst/>
          </a:prstGeom>
        </p:spPr>
      </p:pic>
    </p:spTree>
    <p:extLst>
      <p:ext uri="{BB962C8B-B14F-4D97-AF65-F5344CB8AC3E}">
        <p14:creationId xmlns:p14="http://schemas.microsoft.com/office/powerpoint/2010/main" val="1128308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692" t="17888" r="13607" b="10561"/>
          <a:stretch/>
        </p:blipFill>
        <p:spPr bwMode="auto">
          <a:xfrm>
            <a:off x="859320" y="703034"/>
            <a:ext cx="10223839" cy="565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24"/>
          <p:cNvSpPr txBox="1"/>
          <p:nvPr/>
        </p:nvSpPr>
        <p:spPr>
          <a:xfrm>
            <a:off x="1316481" y="179818"/>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Ejemplo Programa de Auditoría (1)</a:t>
            </a:r>
          </a:p>
        </p:txBody>
      </p:sp>
      <p:grpSp>
        <p:nvGrpSpPr>
          <p:cNvPr id="7" name="6 Grupo"/>
          <p:cNvGrpSpPr/>
          <p:nvPr/>
        </p:nvGrpSpPr>
        <p:grpSpPr>
          <a:xfrm>
            <a:off x="9837689" y="6351181"/>
            <a:ext cx="1710553" cy="402803"/>
            <a:chOff x="9837689" y="6351181"/>
            <a:chExt cx="1710553" cy="402803"/>
          </a:xfrm>
        </p:grpSpPr>
        <p:sp>
          <p:nvSpPr>
            <p:cNvPr id="2" name="1 CuadroTexto"/>
            <p:cNvSpPr txBox="1"/>
            <p:nvPr/>
          </p:nvSpPr>
          <p:spPr>
            <a:xfrm>
              <a:off x="9837689" y="6369263"/>
              <a:ext cx="1308537" cy="384721"/>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073763"/>
                  </a:solidFill>
                  <a:effectLst/>
                  <a:uLnTx/>
                  <a:uFillTx/>
                  <a:latin typeface="Arial"/>
                  <a:ea typeface="+mn-ea"/>
                  <a:cs typeface="+mn-cs"/>
                </a:rPr>
                <a:t>Continúa</a:t>
              </a:r>
            </a:p>
          </p:txBody>
        </p:sp>
        <p:sp>
          <p:nvSpPr>
            <p:cNvPr id="4" name="3 Flecha derecha"/>
            <p:cNvSpPr/>
            <p:nvPr/>
          </p:nvSpPr>
          <p:spPr>
            <a:xfrm>
              <a:off x="11091042" y="6351181"/>
              <a:ext cx="457200" cy="346841"/>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176882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692" t="27155" r="13970" b="26293"/>
          <a:stretch/>
        </p:blipFill>
        <p:spPr bwMode="auto">
          <a:xfrm>
            <a:off x="269549" y="1418896"/>
            <a:ext cx="11459995" cy="41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4"/>
          <p:cNvSpPr txBox="1"/>
          <p:nvPr/>
        </p:nvSpPr>
        <p:spPr>
          <a:xfrm>
            <a:off x="1316481" y="179818"/>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Ejemplo Programa de Auditoría (2)</a:t>
            </a:r>
          </a:p>
        </p:txBody>
      </p:sp>
      <p:grpSp>
        <p:nvGrpSpPr>
          <p:cNvPr id="4" name="3 Grupo"/>
          <p:cNvGrpSpPr/>
          <p:nvPr/>
        </p:nvGrpSpPr>
        <p:grpSpPr>
          <a:xfrm>
            <a:off x="182843" y="6204882"/>
            <a:ext cx="1504131" cy="384721"/>
            <a:chOff x="9380489" y="6369263"/>
            <a:chExt cx="1504131" cy="384721"/>
          </a:xfrm>
        </p:grpSpPr>
        <p:sp>
          <p:nvSpPr>
            <p:cNvPr id="5" name="4 CuadroTexto"/>
            <p:cNvSpPr txBox="1"/>
            <p:nvPr/>
          </p:nvSpPr>
          <p:spPr>
            <a:xfrm>
              <a:off x="9837689" y="6369263"/>
              <a:ext cx="1046931" cy="384721"/>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073763"/>
                  </a:solidFill>
                  <a:effectLst/>
                  <a:uLnTx/>
                  <a:uFillTx/>
                  <a:latin typeface="Arial"/>
                  <a:ea typeface="+mn-ea"/>
                  <a:cs typeface="+mn-cs"/>
                </a:rPr>
                <a:t>Viene</a:t>
              </a:r>
            </a:p>
          </p:txBody>
        </p:sp>
        <p:sp>
          <p:nvSpPr>
            <p:cNvPr id="6" name="5 Flecha derecha"/>
            <p:cNvSpPr/>
            <p:nvPr/>
          </p:nvSpPr>
          <p:spPr>
            <a:xfrm>
              <a:off x="9380489" y="6407143"/>
              <a:ext cx="457200" cy="346841"/>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4697534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76" t="18965" r="34448" b="7758"/>
          <a:stretch/>
        </p:blipFill>
        <p:spPr bwMode="auto">
          <a:xfrm>
            <a:off x="6085490" y="85042"/>
            <a:ext cx="5285337" cy="664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4"/>
          <p:cNvSpPr txBox="1"/>
          <p:nvPr/>
        </p:nvSpPr>
        <p:spPr>
          <a:xfrm>
            <a:off x="1016937" y="739698"/>
            <a:ext cx="3883317" cy="954103"/>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Procedimientos</a:t>
            </a:r>
          </a:p>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de Auditoría</a:t>
            </a:r>
          </a:p>
        </p:txBody>
      </p:sp>
      <p:sp>
        <p:nvSpPr>
          <p:cNvPr id="2" name="1 Rectángulo"/>
          <p:cNvSpPr/>
          <p:nvPr/>
        </p:nvSpPr>
        <p:spPr>
          <a:xfrm>
            <a:off x="1016937" y="2252037"/>
            <a:ext cx="4043794" cy="2462213"/>
          </a:xfrm>
          <a:prstGeom prst="rect">
            <a:avLst/>
          </a:prstGeom>
        </p:spPr>
        <p:txBody>
          <a:bodyPr wrap="square">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srgbClr val="292929"/>
                </a:solidFill>
                <a:effectLst/>
                <a:uLnTx/>
                <a:uFillTx/>
                <a:latin typeface="Arial"/>
                <a:ea typeface="+mn-ea"/>
                <a:cs typeface="+mn-cs"/>
              </a:rPr>
              <a:t>A continuación se muestran algunos de los procedimientos de auditoría aplicables. </a:t>
            </a:r>
          </a:p>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E5661D"/>
                </a:solidFill>
                <a:effectLst/>
                <a:uLnTx/>
                <a:uFillTx/>
                <a:latin typeface="Arial"/>
                <a:ea typeface="+mn-ea"/>
                <a:cs typeface="+mn-cs"/>
              </a:rPr>
              <a:t>IMPORTANTE: </a:t>
            </a:r>
            <a:r>
              <a:rPr kumimoji="0" lang="es-CO" sz="2200" b="0" i="0" u="none" strike="noStrike" kern="1200" cap="none" spc="0" normalizeH="0" baseline="0" noProof="0" dirty="0">
                <a:ln>
                  <a:noFill/>
                </a:ln>
                <a:solidFill>
                  <a:srgbClr val="292929"/>
                </a:solidFill>
                <a:effectLst/>
                <a:uLnTx/>
                <a:uFillTx/>
                <a:latin typeface="Arial"/>
                <a:ea typeface="+mn-ea"/>
                <a:cs typeface="+mn-cs"/>
              </a:rPr>
              <a:t>La decisión sobre cuáles utilizar dependerá del objetivo y alcance del trabajo a realizar.</a:t>
            </a:r>
          </a:p>
        </p:txBody>
      </p:sp>
      <p:sp>
        <p:nvSpPr>
          <p:cNvPr id="5" name="4 Flecha derecha"/>
          <p:cNvSpPr/>
          <p:nvPr/>
        </p:nvSpPr>
        <p:spPr>
          <a:xfrm>
            <a:off x="5344511" y="3137338"/>
            <a:ext cx="457200" cy="519225"/>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50172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24"/>
          <p:cNvSpPr txBox="1"/>
          <p:nvPr/>
        </p:nvSpPr>
        <p:spPr>
          <a:xfrm>
            <a:off x="528205" y="387715"/>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Ejecución de la Auditoría</a:t>
            </a:r>
          </a:p>
        </p:txBody>
      </p:sp>
      <p:sp>
        <p:nvSpPr>
          <p:cNvPr id="2" name="1 Rectángulo"/>
          <p:cNvSpPr/>
          <p:nvPr/>
        </p:nvSpPr>
        <p:spPr>
          <a:xfrm>
            <a:off x="528204" y="910931"/>
            <a:ext cx="10759905" cy="1446546"/>
          </a:xfrm>
          <a:prstGeom prst="rect">
            <a:avLst/>
          </a:prstGeom>
        </p:spPr>
        <p:txBody>
          <a:bodyPr wrap="square" lIns="91436" tIns="45718" rIns="91436"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Frente al proceso auditor, la fase de planificación cubre un </a:t>
            </a:r>
            <a:r>
              <a:rPr kumimoji="0" lang="es-CO" sz="22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60%</a:t>
            </a: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 y la ejecución un </a:t>
            </a:r>
            <a:r>
              <a:rPr kumimoji="0" lang="es-CO" sz="22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40%</a:t>
            </a: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 entendiendo que se debe tener claridad sobre el tema a auditar, se deben haber revisado previamente documentos, registros internos, análisis de información relevante, pruebas de recorrido, que permitan aplicar pruebas en sitio, evitando </a:t>
            </a:r>
            <a:r>
              <a:rPr kumimoji="0" lang="es-CO" sz="2200" b="0" i="0" u="none" strike="noStrike" kern="1200" cap="none" spc="0" normalizeH="0" baseline="0" noProof="0" dirty="0" err="1">
                <a:ln>
                  <a:noFill/>
                </a:ln>
                <a:solidFill>
                  <a:prstClr val="black">
                    <a:lumMod val="65000"/>
                    <a:lumOff val="35000"/>
                  </a:prstClr>
                </a:solidFill>
                <a:effectLst/>
                <a:uLnTx/>
                <a:uFillTx/>
                <a:latin typeface="Arial Narrow" panose="020B0606020202030204" pitchFamily="34" charset="0"/>
                <a:ea typeface="+mn-ea"/>
                <a:cs typeface="Arial"/>
              </a:rPr>
              <a:t>reprocesos</a:t>
            </a: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 y desaprovechamiento en el tiempo de los auditados.</a:t>
            </a:r>
          </a:p>
        </p:txBody>
      </p:sp>
      <p:grpSp>
        <p:nvGrpSpPr>
          <p:cNvPr id="22" name="21 Grupo"/>
          <p:cNvGrpSpPr/>
          <p:nvPr/>
        </p:nvGrpSpPr>
        <p:grpSpPr>
          <a:xfrm>
            <a:off x="3631793" y="2703574"/>
            <a:ext cx="6307959" cy="3750079"/>
            <a:chOff x="2754176" y="2388254"/>
            <a:chExt cx="6307959" cy="3750079"/>
          </a:xfrm>
        </p:grpSpPr>
        <p:graphicFrame>
          <p:nvGraphicFramePr>
            <p:cNvPr id="17" name="16 Diagrama"/>
            <p:cNvGraphicFramePr/>
            <p:nvPr/>
          </p:nvGraphicFramePr>
          <p:xfrm>
            <a:off x="2754176" y="2388254"/>
            <a:ext cx="6307959" cy="3750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17 CuadroTexto"/>
            <p:cNvSpPr txBox="1"/>
            <p:nvPr/>
          </p:nvSpPr>
          <p:spPr>
            <a:xfrm>
              <a:off x="3874406" y="2645199"/>
              <a:ext cx="1245476" cy="584775"/>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FFFFFF"/>
                  </a:solidFill>
                  <a:effectLst/>
                  <a:uLnTx/>
                  <a:uFillTx/>
                  <a:latin typeface="Arial"/>
                  <a:ea typeface="+mn-ea"/>
                  <a:cs typeface="+mn-cs"/>
                </a:rPr>
                <a:t>60%</a:t>
              </a:r>
            </a:p>
          </p:txBody>
        </p:sp>
        <p:sp>
          <p:nvSpPr>
            <p:cNvPr id="20" name="19 CuadroTexto"/>
            <p:cNvSpPr txBox="1"/>
            <p:nvPr/>
          </p:nvSpPr>
          <p:spPr>
            <a:xfrm>
              <a:off x="6785773" y="5288552"/>
              <a:ext cx="1245476" cy="584775"/>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FFFFFF"/>
                  </a:solidFill>
                  <a:effectLst/>
                  <a:uLnTx/>
                  <a:uFillTx/>
                  <a:latin typeface="Arial"/>
                  <a:ea typeface="+mn-ea"/>
                  <a:cs typeface="+mn-cs"/>
                </a:rPr>
                <a:t>40%</a:t>
              </a:r>
            </a:p>
          </p:txBody>
        </p:sp>
      </p:grpSp>
      <p:sp>
        <p:nvSpPr>
          <p:cNvPr id="21" name="20 CuadroTexto"/>
          <p:cNvSpPr txBox="1"/>
          <p:nvPr/>
        </p:nvSpPr>
        <p:spPr>
          <a:xfrm>
            <a:off x="1127294" y="3883847"/>
            <a:ext cx="2278057" cy="1384995"/>
          </a:xfrm>
          <a:prstGeom prst="rect">
            <a:avLst/>
          </a:prstGeom>
          <a:noFill/>
        </p:spPr>
        <p:txBody>
          <a:bodyPr wrap="square" lIns="91428" tIns="45718" rIns="91428" bIns="45718" rtlCol="0">
            <a:spAutoFit/>
          </a:bodyPr>
          <a:lstStyle>
            <a:defPPr>
              <a:defRPr lang="es-ES_tradnl"/>
            </a:defPPr>
            <a:lvl1pPr defTabSz="914264">
              <a:buClr>
                <a:srgbClr val="000000"/>
              </a:buClr>
              <a:defRPr sz="2800" b="1" kern="0">
                <a:solidFill>
                  <a:prstClr val="black">
                    <a:lumMod val="65000"/>
                    <a:lumOff val="35000"/>
                  </a:prstClr>
                </a:solidFill>
                <a:latin typeface="Arial Black" panose="020B0A04020102020204" pitchFamily="34" charset="0"/>
                <a:ea typeface="MS UI Gothic" panose="020B0600070205080204" pitchFamily="34" charset="-128"/>
                <a:cs typeface="Arial"/>
              </a:defRPr>
            </a:lvl1p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rPr>
              <a:t>Proceso Auditor</a:t>
            </a:r>
          </a:p>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rPr>
              <a:t>100%</a:t>
            </a:r>
          </a:p>
        </p:txBody>
      </p:sp>
      <p:sp>
        <p:nvSpPr>
          <p:cNvPr id="23" name="22 Flecha derecha"/>
          <p:cNvSpPr/>
          <p:nvPr/>
        </p:nvSpPr>
        <p:spPr>
          <a:xfrm>
            <a:off x="3237656" y="4316731"/>
            <a:ext cx="672192" cy="665182"/>
          </a:xfrm>
          <a:prstGeom prst="rightArrow">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4875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80" y="701865"/>
            <a:ext cx="8795297" cy="1176891"/>
          </a:xfrm>
          <a:prstGeom prst="rect">
            <a:avLst/>
          </a:prstGeom>
        </p:spPr>
      </p:pic>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29" y="4183461"/>
            <a:ext cx="1488396" cy="2689335"/>
          </a:xfrm>
          <a:prstGeom prst="rect">
            <a:avLst/>
          </a:prstGeom>
        </p:spPr>
      </p:pic>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pic>
        <p:nvPicPr>
          <p:cNvPr id="4" name="Imagen 4"/>
          <p:cNvPicPr>
            <a:picLocks noChangeAspect="1"/>
          </p:cNvPicPr>
          <p:nvPr/>
        </p:nvPicPr>
        <p:blipFill rotWithShape="1">
          <a:blip r:embed="rId4" cstate="screen">
            <a:extLst>
              <a:ext uri="{28A0092B-C50C-407E-A947-70E740481C1C}">
                <a14:useLocalDpi xmlns:a14="http://schemas.microsoft.com/office/drawing/2010/main"/>
              </a:ext>
            </a:extLst>
          </a:blip>
          <a:srcRect l="68974" r="7176" b="60120"/>
          <a:stretch/>
        </p:blipFill>
        <p:spPr>
          <a:xfrm>
            <a:off x="9285029" y="425344"/>
            <a:ext cx="2906975" cy="1781800"/>
          </a:xfrm>
          <a:prstGeom prst="rect">
            <a:avLst/>
          </a:prstGeom>
        </p:spPr>
      </p:pic>
      <p:cxnSp>
        <p:nvCxnSpPr>
          <p:cNvPr id="5" name="6 Conector recto"/>
          <p:cNvCxnSpPr/>
          <p:nvPr/>
        </p:nvCxnSpPr>
        <p:spPr>
          <a:xfrm flipH="1">
            <a:off x="8180831" y="707257"/>
            <a:ext cx="1610436" cy="0"/>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 name="Rectángulo 20"/>
          <p:cNvSpPr/>
          <p:nvPr/>
        </p:nvSpPr>
        <p:spPr>
          <a:xfrm>
            <a:off x="9037039" y="2074509"/>
            <a:ext cx="2451100" cy="1015663"/>
          </a:xfrm>
          <a:prstGeom prst="rect">
            <a:avLst/>
          </a:prstGeom>
        </p:spPr>
        <p:txBody>
          <a:bodyPr wrap="square" lIns="91434" tIns="45718" rIns="91434" bIns="45718">
            <a:spAutoFit/>
          </a:bodyPr>
          <a:lstStyle/>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Fase 3 </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D7D31"/>
                </a:solidFill>
                <a:effectLst/>
                <a:uLnTx/>
                <a:uFillTx/>
                <a:latin typeface="Arial Narrow"/>
                <a:ea typeface="+mn-ea"/>
                <a:cs typeface="Arial Narrow"/>
              </a:rPr>
              <a:t>Ejecución </a:t>
            </a: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de las Auditorías Internas</a:t>
            </a:r>
          </a:p>
        </p:txBody>
      </p:sp>
      <p:sp>
        <p:nvSpPr>
          <p:cNvPr id="7" name="9 Rectángulo"/>
          <p:cNvSpPr/>
          <p:nvPr/>
        </p:nvSpPr>
        <p:spPr>
          <a:xfrm>
            <a:off x="8986049" y="3121685"/>
            <a:ext cx="2708123" cy="2665343"/>
          </a:xfrm>
          <a:prstGeom prst="rect">
            <a:avLst/>
          </a:prstGeom>
        </p:spPr>
        <p:txBody>
          <a:bodyPr wrap="square" lIns="91434" tIns="45718" rIns="91434" bIns="45718">
            <a:spAutoFit/>
          </a:bodyPr>
          <a:lstStyle/>
          <a:p>
            <a:pPr marL="0" marR="0" lvl="0" indent="0" algn="ctr" defTabSz="914332" rtl="0" eaLnBrk="1" fontAlgn="auto" latinLnBrk="0" hangingPunct="1">
              <a:lnSpc>
                <a:spcPct val="80000"/>
              </a:lnSpc>
              <a:spcBef>
                <a:spcPct val="20000"/>
              </a:spcBef>
              <a:spcAft>
                <a:spcPts val="0"/>
              </a:spcAft>
              <a:buClrTx/>
              <a:buSzTx/>
              <a:buFontTx/>
              <a:buNone/>
              <a:tabLst/>
              <a:defRPr/>
            </a:pPr>
            <a:r>
              <a:rPr kumimoji="0" lang="es-CO" sz="1900" b="0" i="0" u="none" strike="noStrike" kern="0" cap="none" spc="0" normalizeH="0" baseline="0" noProof="0" dirty="0">
                <a:ln>
                  <a:noFill/>
                </a:ln>
                <a:solidFill>
                  <a:prstClr val="black"/>
                </a:solidFill>
                <a:effectLst/>
                <a:uLnTx/>
                <a:uFillTx/>
                <a:latin typeface="Arial Narrow" pitchFamily="34" charset="0"/>
                <a:ea typeface="+mn-ea"/>
                <a:cs typeface="+mn-cs"/>
              </a:rPr>
              <a:t>En esta fase se desarrolla el  plan de auditoria  previamente aprobado, se ejecutan las actividades definidas para obtener y analizar toda la información del  proceso que se audita y contar con evidencia suficiente, competente y relevante para emitir conclusiones.</a:t>
            </a:r>
          </a:p>
        </p:txBody>
      </p:sp>
      <p:pic>
        <p:nvPicPr>
          <p:cNvPr id="8"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52" y="2773205"/>
            <a:ext cx="8795297" cy="1819187"/>
          </a:xfrm>
          <a:prstGeom prst="rect">
            <a:avLst/>
          </a:prstGeom>
        </p:spPr>
      </p:pic>
      <p:pic>
        <p:nvPicPr>
          <p:cNvPr id="9"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520" y="1662694"/>
            <a:ext cx="8698775" cy="1427886"/>
          </a:xfrm>
          <a:prstGeom prst="rect">
            <a:avLst/>
          </a:prstGeom>
        </p:spPr>
      </p:pic>
      <p:sp>
        <p:nvSpPr>
          <p:cNvPr id="10" name="Shape 3149"/>
          <p:cNvSpPr/>
          <p:nvPr/>
        </p:nvSpPr>
        <p:spPr>
          <a:xfrm>
            <a:off x="2022008" y="1039793"/>
            <a:ext cx="6872995" cy="559688"/>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3.1 Reunión de inicio:  </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Se lleva a cabo la reunión de apertura de la auditoría.</a:t>
            </a:r>
          </a:p>
        </p:txBody>
      </p:sp>
      <p:pic>
        <p:nvPicPr>
          <p:cNvPr id="11"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207" y="4612215"/>
            <a:ext cx="790928" cy="713675"/>
          </a:xfrm>
          <a:prstGeom prst="rect">
            <a:avLst/>
          </a:prstGeom>
        </p:spPr>
      </p:pic>
      <p:pic>
        <p:nvPicPr>
          <p:cNvPr id="12" name="Imagen 56"/>
          <p:cNvPicPr>
            <a:picLocks noChangeAspect="1"/>
          </p:cNvPicPr>
          <p:nvPr/>
        </p:nvPicPr>
        <p:blipFill rotWithShape="1">
          <a:blip r:embed="rId8" cstate="print">
            <a:extLst>
              <a:ext uri="{28A0092B-C50C-407E-A947-70E740481C1C}">
                <a14:useLocalDpi xmlns:a14="http://schemas.microsoft.com/office/drawing/2010/main" val="0"/>
              </a:ext>
            </a:extLst>
          </a:blip>
          <a:srcRect l="72516" t="15250" r="4428" b="2995"/>
          <a:stretch/>
        </p:blipFill>
        <p:spPr>
          <a:xfrm>
            <a:off x="443795" y="1955642"/>
            <a:ext cx="1303077" cy="984520"/>
          </a:xfrm>
          <a:prstGeom prst="rect">
            <a:avLst/>
          </a:prstGeom>
        </p:spPr>
      </p:pic>
      <p:sp>
        <p:nvSpPr>
          <p:cNvPr id="13" name="31 Rectángulo"/>
          <p:cNvSpPr/>
          <p:nvPr/>
        </p:nvSpPr>
        <p:spPr>
          <a:xfrm>
            <a:off x="1824000" y="1893157"/>
            <a:ext cx="7016331" cy="969492"/>
          </a:xfrm>
          <a:prstGeom prst="rect">
            <a:avLst/>
          </a:prstGeom>
        </p:spPr>
        <p:txBody>
          <a:bodyPr wrap="square" lIns="91434" tIns="45718" rIns="91434"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3.2 Solicitud de información: </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Los auditores internos deben identificar información suficiente, confiable, relevante y útil de manera tal que les permita alcanzar los objetivos del trabajo.</a:t>
            </a:r>
          </a:p>
        </p:txBody>
      </p:sp>
      <p:pic>
        <p:nvPicPr>
          <p:cNvPr id="14" name="Imagen 10"/>
          <p:cNvPicPr>
            <a:picLocks noChangeAspect="1"/>
          </p:cNvPicPr>
          <p:nvPr/>
        </p:nvPicPr>
        <p:blipFill rotWithShape="1">
          <a:blip r:embed="rId4" cstate="screen">
            <a:extLst>
              <a:ext uri="{28A0092B-C50C-407E-A947-70E740481C1C}">
                <a14:useLocalDpi xmlns:a14="http://schemas.microsoft.com/office/drawing/2010/main"/>
              </a:ext>
            </a:extLst>
          </a:blip>
          <a:srcRect l="58176" t="72404" r="27267"/>
          <a:stretch/>
        </p:blipFill>
        <p:spPr>
          <a:xfrm>
            <a:off x="826194" y="931794"/>
            <a:ext cx="1040283" cy="722863"/>
          </a:xfrm>
          <a:prstGeom prst="rect">
            <a:avLst/>
          </a:prstGeom>
        </p:spPr>
      </p:pic>
      <p:pic>
        <p:nvPicPr>
          <p:cNvPr id="15"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517" y="2995984"/>
            <a:ext cx="865975" cy="1266591"/>
          </a:xfrm>
          <a:prstGeom prst="rect">
            <a:avLst/>
          </a:prstGeom>
        </p:spPr>
      </p:pic>
      <p:sp>
        <p:nvSpPr>
          <p:cNvPr id="17" name="Shape 3149"/>
          <p:cNvSpPr/>
          <p:nvPr/>
        </p:nvSpPr>
        <p:spPr>
          <a:xfrm>
            <a:off x="1740527" y="3096715"/>
            <a:ext cx="6935263" cy="1147596"/>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3.3 Análisis y evaluación: </a:t>
            </a:r>
            <a:r>
              <a:rPr kumimoji="0" lang="es-CO" sz="1600" b="0" i="0" u="none" strike="noStrike" kern="1200" cap="none" spc="0" normalizeH="0" baseline="0" noProof="0" dirty="0">
                <a:ln>
                  <a:noFill/>
                </a:ln>
                <a:solidFill>
                  <a:prstClr val="black"/>
                </a:solidFill>
                <a:effectLst/>
                <a:uLnTx/>
                <a:uFillTx/>
                <a:latin typeface="Arial Narrow" pitchFamily="34" charset="0"/>
                <a:ea typeface="+mn-ea"/>
                <a:cs typeface="+mn-cs"/>
              </a:rPr>
              <a:t>requiere que los auditores internos analicen profundamente la información obtenida durante el proceso de auditoría antes de extraer las conclusiones.</a:t>
            </a:r>
          </a:p>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Narrow" pitchFamily="34" charset="0"/>
                <a:ea typeface="+mn-ea"/>
                <a:cs typeface="+mn-cs"/>
              </a:rPr>
              <a:t>Incluye  pruebas, criterios, enfoque, procedimientos y la población, además de la metodología para obtener la muestra y el tamaño de esta.</a:t>
            </a:r>
          </a:p>
        </p:txBody>
      </p:sp>
      <p:pic>
        <p:nvPicPr>
          <p:cNvPr id="18"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0967" y="4193606"/>
            <a:ext cx="8698775" cy="1844565"/>
          </a:xfrm>
          <a:prstGeom prst="rect">
            <a:avLst/>
          </a:prstGeom>
        </p:spPr>
      </p:pic>
      <p:sp>
        <p:nvSpPr>
          <p:cNvPr id="19" name="31 Rectángulo"/>
          <p:cNvSpPr/>
          <p:nvPr/>
        </p:nvSpPr>
        <p:spPr>
          <a:xfrm>
            <a:off x="1676787" y="4450452"/>
            <a:ext cx="7016331" cy="1323435"/>
          </a:xfrm>
          <a:prstGeom prst="rect">
            <a:avLst/>
          </a:prstGeom>
        </p:spPr>
        <p:txBody>
          <a:bodyPr wrap="square" lIns="91434" tIns="45718" rIns="91434"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3.4 Documentación de la información: </a:t>
            </a:r>
            <a:r>
              <a:rPr kumimoji="0" lang="es-CO" sz="1600" b="0" i="0" u="none" strike="noStrike" kern="1200" cap="none" spc="0" normalizeH="0" baseline="0" noProof="0" dirty="0">
                <a:ln>
                  <a:noFill/>
                </a:ln>
                <a:solidFill>
                  <a:srgbClr val="292929"/>
                </a:solidFill>
                <a:effectLst/>
                <a:uLnTx/>
                <a:uFillTx/>
                <a:latin typeface="Arial Narrow" pitchFamily="34" charset="0"/>
                <a:ea typeface="+mn-ea"/>
                <a:cs typeface="+mn-cs"/>
              </a:rPr>
              <a:t>Los papeles de trabajo son considerados como la herramienta que le permite al auditor contar con el soporte documental para cada proceso auditor, incluye planillas, listas de chequeo en las cuales se registran los datos y la información obtenida durante el proceso de auditoría, así como los resultados y las pruebas realizadas.</a:t>
            </a:r>
          </a:p>
        </p:txBody>
      </p:sp>
      <p:pic>
        <p:nvPicPr>
          <p:cNvPr id="20"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967" y="5743921"/>
            <a:ext cx="8714398" cy="1176891"/>
          </a:xfrm>
          <a:prstGeom prst="rect">
            <a:avLst/>
          </a:prstGeom>
        </p:spPr>
      </p:pic>
      <p:sp>
        <p:nvSpPr>
          <p:cNvPr id="21" name="Shape 3149"/>
          <p:cNvSpPr/>
          <p:nvPr/>
        </p:nvSpPr>
        <p:spPr>
          <a:xfrm>
            <a:off x="1824000" y="6081849"/>
            <a:ext cx="6872995" cy="559688"/>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ED7D31">
                    <a:lumMod val="75000"/>
                  </a:srgbClr>
                </a:solidFill>
                <a:effectLst/>
                <a:uLnTx/>
                <a:uFillTx/>
                <a:latin typeface="Arial Narrow" pitchFamily="34" charset="0"/>
                <a:ea typeface="+mn-ea"/>
                <a:cs typeface="+mn-cs"/>
              </a:rPr>
              <a:t>3.5 Desarrollo de observaciones:  </a:t>
            </a:r>
            <a:r>
              <a:rPr kumimoji="0" lang="es-CO" sz="1800" b="0" i="0" u="none" strike="noStrike" kern="1200" cap="none" spc="0" normalizeH="0" baseline="0" noProof="0" dirty="0">
                <a:ln>
                  <a:noFill/>
                </a:ln>
                <a:solidFill>
                  <a:prstClr val="black"/>
                </a:solidFill>
                <a:effectLst/>
                <a:uLnTx/>
                <a:uFillTx/>
                <a:latin typeface="Arial Narrow" pitchFamily="34" charset="0"/>
                <a:ea typeface="+mn-ea"/>
                <a:cs typeface="+mn-cs"/>
              </a:rPr>
              <a:t>Denominados Hallazgos</a:t>
            </a:r>
          </a:p>
        </p:txBody>
      </p:sp>
      <p:pic>
        <p:nvPicPr>
          <p:cNvPr id="22" name="Imagen 10"/>
          <p:cNvPicPr>
            <a:picLocks noChangeAspect="1"/>
          </p:cNvPicPr>
          <p:nvPr/>
        </p:nvPicPr>
        <p:blipFill rotWithShape="1">
          <a:blip r:embed="rId4" cstate="screen">
            <a:extLst>
              <a:ext uri="{28A0092B-C50C-407E-A947-70E740481C1C}">
                <a14:useLocalDpi xmlns:a14="http://schemas.microsoft.com/office/drawing/2010/main"/>
              </a:ext>
            </a:extLst>
          </a:blip>
          <a:srcRect l="58176" t="72404" r="27267"/>
          <a:stretch/>
        </p:blipFill>
        <p:spPr>
          <a:xfrm>
            <a:off x="594726" y="5973850"/>
            <a:ext cx="1040283" cy="722863"/>
          </a:xfrm>
          <a:prstGeom prst="rect">
            <a:avLst/>
          </a:prstGeom>
        </p:spPr>
      </p:pic>
    </p:spTree>
    <p:extLst>
      <p:ext uri="{BB962C8B-B14F-4D97-AF65-F5344CB8AC3E}">
        <p14:creationId xmlns:p14="http://schemas.microsoft.com/office/powerpoint/2010/main" val="339412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p:nvPr/>
        </p:nvSpPr>
        <p:spPr>
          <a:xfrm>
            <a:off x="11082329" y="2461486"/>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 name="TextBox 12"/>
          <p:cNvSpPr txBox="1"/>
          <p:nvPr/>
        </p:nvSpPr>
        <p:spPr>
          <a:xfrm>
            <a:off x="8254462" y="2241353"/>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grpSp>
        <p:nvGrpSpPr>
          <p:cNvPr id="4" name="Group 81"/>
          <p:cNvGrpSpPr/>
          <p:nvPr/>
        </p:nvGrpSpPr>
        <p:grpSpPr>
          <a:xfrm>
            <a:off x="4182207" y="148420"/>
            <a:ext cx="5872563" cy="543575"/>
            <a:chOff x="4139414" y="567274"/>
            <a:chExt cx="5872563" cy="543575"/>
          </a:xfrm>
        </p:grpSpPr>
        <p:sp>
          <p:nvSpPr>
            <p:cNvPr id="5" name="Rectangle 66"/>
            <p:cNvSpPr/>
            <p:nvPr/>
          </p:nvSpPr>
          <p:spPr>
            <a:xfrm>
              <a:off x="4139414" y="649183"/>
              <a:ext cx="5872563" cy="46166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lumMod val="75000"/>
                      <a:lumOff val="25000"/>
                    </a:prstClr>
                  </a:solidFill>
                  <a:effectLst/>
                  <a:uLnTx/>
                  <a:uFillTx/>
                  <a:latin typeface="Arial Black"/>
                  <a:ea typeface="+mn-ea"/>
                  <a:cs typeface="Arial Black"/>
                  <a:sym typeface="Arial"/>
                </a:rPr>
                <a:t>11 Entidades     19 Políticas</a:t>
              </a:r>
              <a:endParaRPr kumimoji="0" lang="en-US" sz="2800" b="0" i="0" u="none" strike="noStrike" kern="1200" cap="none" spc="0" normalizeH="0" baseline="0" noProof="0" dirty="0">
                <a:ln>
                  <a:noFill/>
                </a:ln>
                <a:solidFill>
                  <a:prstClr val="black">
                    <a:lumMod val="75000"/>
                    <a:lumOff val="25000"/>
                  </a:prstClr>
                </a:solidFill>
                <a:effectLst/>
                <a:uLnTx/>
                <a:uFillTx/>
                <a:latin typeface="Arial Black"/>
                <a:ea typeface="+mn-ea"/>
                <a:cs typeface="Arial Black"/>
                <a:sym typeface="Arial"/>
              </a:endParaRPr>
            </a:p>
          </p:txBody>
        </p:sp>
        <p:cxnSp>
          <p:nvCxnSpPr>
            <p:cNvPr id="6" name="Straight Connector 74"/>
            <p:cNvCxnSpPr/>
            <p:nvPr/>
          </p:nvCxnSpPr>
          <p:spPr>
            <a:xfrm>
              <a:off x="6665154" y="567274"/>
              <a:ext cx="0" cy="543575"/>
            </a:xfrm>
            <a:prstGeom prst="line">
              <a:avLst/>
            </a:prstGeom>
            <a:ln w="38100" cmpd="sng">
              <a:solidFill>
                <a:srgbClr val="E5661D"/>
              </a:solidFill>
            </a:ln>
          </p:spPr>
          <p:style>
            <a:lnRef idx="2">
              <a:schemeClr val="accent1"/>
            </a:lnRef>
            <a:fillRef idx="0">
              <a:schemeClr val="accent1"/>
            </a:fillRef>
            <a:effectRef idx="1">
              <a:schemeClr val="accent1"/>
            </a:effectRef>
            <a:fontRef idx="minor">
              <a:schemeClr val="tx1"/>
            </a:fontRef>
          </p:style>
        </p:cxnSp>
      </p:grpSp>
      <p:sp>
        <p:nvSpPr>
          <p:cNvPr id="7" name="TextBox 3">
            <a:extLst>
              <a:ext uri="{FF2B5EF4-FFF2-40B4-BE49-F238E27FC236}">
                <a16:creationId xmlns:a16="http://schemas.microsoft.com/office/drawing/2014/main" xmlns="" id="{1272E373-340A-4F60-AB86-DB5FEA70D4DD}"/>
              </a:ext>
            </a:extLst>
          </p:cNvPr>
          <p:cNvSpPr txBox="1"/>
          <p:nvPr/>
        </p:nvSpPr>
        <p:spPr>
          <a:xfrm>
            <a:off x="3852487" y="775753"/>
            <a:ext cx="659440" cy="5973110"/>
          </a:xfrm>
          <a:prstGeom prst="rect">
            <a:avLst/>
          </a:prstGeom>
          <a:noFill/>
        </p:spPr>
        <p:txBody>
          <a:bodyPr wrap="square" rtlCol="0">
            <a:spAutoFit/>
          </a:bodyPr>
          <a:lstStyle/>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2</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3</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4</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5</a:t>
            </a:r>
          </a:p>
          <a:p>
            <a:pPr marL="0" marR="0" lvl="0" indent="0" algn="r" defTabSz="914377" rtl="0" eaLnBrk="1" fontAlgn="auto" latinLnBrk="0" hangingPunct="1">
              <a:lnSpc>
                <a:spcPct val="12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endParaRP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6</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7</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8</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9</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10</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11</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12</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13</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14</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15</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16</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17</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18</a:t>
            </a:r>
          </a:p>
          <a:p>
            <a:pPr marL="0" marR="0" lvl="0" indent="0" algn="r" defTabSz="914377"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E8D46"/>
                </a:solidFill>
                <a:effectLst/>
                <a:uLnTx/>
                <a:uFillTx/>
                <a:latin typeface="Arial Narrow"/>
                <a:ea typeface="+mn-ea"/>
                <a:cs typeface="Arial Narrow"/>
                <a:sym typeface="Arial"/>
              </a:rPr>
              <a:t>19</a:t>
            </a:r>
          </a:p>
        </p:txBody>
      </p:sp>
      <p:sp>
        <p:nvSpPr>
          <p:cNvPr id="8" name="Rectangle 44"/>
          <p:cNvSpPr/>
          <p:nvPr/>
        </p:nvSpPr>
        <p:spPr>
          <a:xfrm>
            <a:off x="4501947" y="1949351"/>
            <a:ext cx="5798691" cy="683264"/>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Transparencia, acceso a la información pública </a:t>
            </a:r>
            <a:b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b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y lucha contra la corrupción</a:t>
            </a:r>
          </a:p>
        </p:txBody>
      </p:sp>
      <p:sp>
        <p:nvSpPr>
          <p:cNvPr id="9" name="Rectangle 44"/>
          <p:cNvSpPr/>
          <p:nvPr/>
        </p:nvSpPr>
        <p:spPr>
          <a:xfrm>
            <a:off x="4483935" y="4278689"/>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Seguridad digital</a:t>
            </a:r>
          </a:p>
        </p:txBody>
      </p:sp>
      <p:sp>
        <p:nvSpPr>
          <p:cNvPr id="10" name="Rectangle 44"/>
          <p:cNvSpPr/>
          <p:nvPr/>
        </p:nvSpPr>
        <p:spPr>
          <a:xfrm>
            <a:off x="4500307" y="80078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Planeación institucional</a:t>
            </a:r>
          </a:p>
        </p:txBody>
      </p:sp>
      <p:sp>
        <p:nvSpPr>
          <p:cNvPr id="11" name="Rectangle 44"/>
          <p:cNvSpPr/>
          <p:nvPr/>
        </p:nvSpPr>
        <p:spPr>
          <a:xfrm>
            <a:off x="4487621" y="2852592"/>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Servicio al ciudadano</a:t>
            </a:r>
          </a:p>
        </p:txBody>
      </p:sp>
      <p:sp>
        <p:nvSpPr>
          <p:cNvPr id="12" name="Rectangle 44"/>
          <p:cNvSpPr/>
          <p:nvPr/>
        </p:nvSpPr>
        <p:spPr>
          <a:xfrm>
            <a:off x="4511925" y="546804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Seguimiento y evaluación del desempeño institucional </a:t>
            </a:r>
          </a:p>
        </p:txBody>
      </p:sp>
      <p:sp>
        <p:nvSpPr>
          <p:cNvPr id="13" name="Rectangle 44"/>
          <p:cNvSpPr/>
          <p:nvPr/>
        </p:nvSpPr>
        <p:spPr>
          <a:xfrm>
            <a:off x="4511925" y="5100100"/>
            <a:ext cx="5798691" cy="461665"/>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4EDFE">
                    <a:lumMod val="50000"/>
                  </a:srgbClr>
                </a:solidFill>
                <a:effectLst/>
                <a:uLnTx/>
                <a:uFillTx/>
                <a:latin typeface="Arial"/>
                <a:ea typeface="+mn-ea"/>
                <a:cs typeface="Arial"/>
                <a:sym typeface="Arial"/>
              </a:rPr>
              <a:t>Control interno</a:t>
            </a:r>
          </a:p>
        </p:txBody>
      </p:sp>
      <p:pic>
        <p:nvPicPr>
          <p:cNvPr id="14" name="Picture 10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1100" y="5809206"/>
            <a:ext cx="638705" cy="752253"/>
          </a:xfrm>
          <a:prstGeom prst="rect">
            <a:avLst/>
          </a:prstGeom>
        </p:spPr>
      </p:pic>
      <p:sp>
        <p:nvSpPr>
          <p:cNvPr id="15" name="Rectangle 44"/>
          <p:cNvSpPr/>
          <p:nvPr/>
        </p:nvSpPr>
        <p:spPr>
          <a:xfrm>
            <a:off x="4487621" y="107098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Gestión presupuestal y eficiencia del gasto público</a:t>
            </a:r>
          </a:p>
        </p:txBody>
      </p:sp>
      <p:pic>
        <p:nvPicPr>
          <p:cNvPr id="16" name="Picture 46" descr="Captura de pantalla 2017-09-08 a las 10.25.40 a.m..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506843" y="4536422"/>
            <a:ext cx="1379879" cy="511228"/>
          </a:xfrm>
          <a:prstGeom prst="rect">
            <a:avLst/>
          </a:prstGeom>
        </p:spPr>
      </p:pic>
      <p:sp>
        <p:nvSpPr>
          <p:cNvPr id="17" name="Rectangle 44"/>
          <p:cNvSpPr/>
          <p:nvPr/>
        </p:nvSpPr>
        <p:spPr>
          <a:xfrm>
            <a:off x="4492845" y="4587554"/>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Defensa jurídica</a:t>
            </a:r>
          </a:p>
        </p:txBody>
      </p:sp>
      <p:sp>
        <p:nvSpPr>
          <p:cNvPr id="18" name="Rectangle 44"/>
          <p:cNvSpPr/>
          <p:nvPr/>
        </p:nvSpPr>
        <p:spPr>
          <a:xfrm>
            <a:off x="4483935" y="371306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Gestión documental</a:t>
            </a:r>
          </a:p>
        </p:txBody>
      </p:sp>
      <p:pic>
        <p:nvPicPr>
          <p:cNvPr id="19" name="Pictur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499" y="5981396"/>
            <a:ext cx="1144731" cy="601921"/>
          </a:xfrm>
          <a:prstGeom prst="rect">
            <a:avLst/>
          </a:prstGeom>
        </p:spPr>
      </p:pic>
      <p:sp>
        <p:nvSpPr>
          <p:cNvPr id="20" name="Rectangle 44"/>
          <p:cNvSpPr/>
          <p:nvPr/>
        </p:nvSpPr>
        <p:spPr>
          <a:xfrm>
            <a:off x="4513104" y="136322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Talento humano </a:t>
            </a:r>
          </a:p>
        </p:txBody>
      </p:sp>
      <p:sp>
        <p:nvSpPr>
          <p:cNvPr id="21" name="Rectangle 44"/>
          <p:cNvSpPr/>
          <p:nvPr/>
        </p:nvSpPr>
        <p:spPr>
          <a:xfrm>
            <a:off x="4527149" y="167418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Integridad </a:t>
            </a:r>
          </a:p>
        </p:txBody>
      </p:sp>
      <p:sp>
        <p:nvSpPr>
          <p:cNvPr id="22" name="Rectangle 44"/>
          <p:cNvSpPr/>
          <p:nvPr/>
        </p:nvSpPr>
        <p:spPr>
          <a:xfrm>
            <a:off x="4492845" y="2605428"/>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Fortalecimiento organizacional  y simplificación de procesos </a:t>
            </a:r>
          </a:p>
        </p:txBody>
      </p:sp>
      <p:sp>
        <p:nvSpPr>
          <p:cNvPr id="23" name="Rectangle 44"/>
          <p:cNvSpPr/>
          <p:nvPr/>
        </p:nvSpPr>
        <p:spPr>
          <a:xfrm>
            <a:off x="4487621" y="3111625"/>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Participación ciudadana en la gestión pública</a:t>
            </a:r>
          </a:p>
        </p:txBody>
      </p:sp>
      <p:sp>
        <p:nvSpPr>
          <p:cNvPr id="24" name="Rectangle 44"/>
          <p:cNvSpPr/>
          <p:nvPr/>
        </p:nvSpPr>
        <p:spPr>
          <a:xfrm>
            <a:off x="4483935" y="3410721"/>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Racionalización de trámites</a:t>
            </a:r>
          </a:p>
        </p:txBody>
      </p:sp>
      <p:sp>
        <p:nvSpPr>
          <p:cNvPr id="25" name="Rectangle 44"/>
          <p:cNvSpPr/>
          <p:nvPr/>
        </p:nvSpPr>
        <p:spPr>
          <a:xfrm>
            <a:off x="4501999" y="4846701"/>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Gestión del conocimiento y la innovación</a:t>
            </a:r>
          </a:p>
        </p:txBody>
      </p:sp>
      <p:sp>
        <p:nvSpPr>
          <p:cNvPr id="26" name="Rectangle 44"/>
          <p:cNvSpPr/>
          <p:nvPr/>
        </p:nvSpPr>
        <p:spPr>
          <a:xfrm>
            <a:off x="4493532" y="4015413"/>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Gobierno Digital, antes Gobierno en Línea</a:t>
            </a:r>
          </a:p>
        </p:txBody>
      </p:sp>
      <p:sp>
        <p:nvSpPr>
          <p:cNvPr id="27" name="Rectangle 44"/>
          <p:cNvSpPr/>
          <p:nvPr/>
        </p:nvSpPr>
        <p:spPr>
          <a:xfrm>
            <a:off x="4506117" y="5735230"/>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Mejora Normativa</a:t>
            </a:r>
          </a:p>
        </p:txBody>
      </p:sp>
      <p:pic>
        <p:nvPicPr>
          <p:cNvPr id="28" name="Imagen 27"/>
          <p:cNvPicPr>
            <a:picLocks noChangeAspect="1"/>
          </p:cNvPicPr>
          <p:nvPr/>
        </p:nvPicPr>
        <p:blipFill rotWithShape="1">
          <a:blip r:embed="rId5"/>
          <a:srcRect t="10267" b="12040"/>
          <a:stretch/>
        </p:blipFill>
        <p:spPr>
          <a:xfrm>
            <a:off x="577895" y="425711"/>
            <a:ext cx="3290964" cy="544712"/>
          </a:xfrm>
          <a:prstGeom prst="rect">
            <a:avLst/>
          </a:prstGeom>
        </p:spPr>
      </p:pic>
      <p:pic>
        <p:nvPicPr>
          <p:cNvPr id="29" name="Imagen 28"/>
          <p:cNvPicPr>
            <a:picLocks noChangeAspect="1"/>
          </p:cNvPicPr>
          <p:nvPr/>
        </p:nvPicPr>
        <p:blipFill rotWithShape="1">
          <a:blip r:embed="rId6"/>
          <a:srcRect t="12796" b="13172"/>
          <a:stretch/>
        </p:blipFill>
        <p:spPr>
          <a:xfrm>
            <a:off x="589069" y="1059507"/>
            <a:ext cx="3287665" cy="657811"/>
          </a:xfrm>
          <a:prstGeom prst="rect">
            <a:avLst/>
          </a:prstGeom>
        </p:spPr>
      </p:pic>
      <p:pic>
        <p:nvPicPr>
          <p:cNvPr id="30" name="Imagen 29"/>
          <p:cNvPicPr>
            <a:picLocks noChangeAspect="1"/>
          </p:cNvPicPr>
          <p:nvPr/>
        </p:nvPicPr>
        <p:blipFill>
          <a:blip r:embed="rId7"/>
          <a:stretch>
            <a:fillRect/>
          </a:stretch>
        </p:blipFill>
        <p:spPr>
          <a:xfrm>
            <a:off x="586703" y="1838892"/>
            <a:ext cx="3284523" cy="519057"/>
          </a:xfrm>
          <a:prstGeom prst="rect">
            <a:avLst/>
          </a:prstGeom>
        </p:spPr>
      </p:pic>
      <p:pic>
        <p:nvPicPr>
          <p:cNvPr id="31" name="Imagen 30"/>
          <p:cNvPicPr>
            <a:picLocks noChangeAspect="1"/>
          </p:cNvPicPr>
          <p:nvPr/>
        </p:nvPicPr>
        <p:blipFill>
          <a:blip r:embed="rId8"/>
          <a:stretch>
            <a:fillRect/>
          </a:stretch>
        </p:blipFill>
        <p:spPr>
          <a:xfrm>
            <a:off x="569113" y="2441282"/>
            <a:ext cx="3284523" cy="571132"/>
          </a:xfrm>
          <a:prstGeom prst="rect">
            <a:avLst/>
          </a:prstGeom>
        </p:spPr>
      </p:pic>
      <p:pic>
        <p:nvPicPr>
          <p:cNvPr id="32" name="Imagen 31"/>
          <p:cNvPicPr>
            <a:picLocks noChangeAspect="1"/>
          </p:cNvPicPr>
          <p:nvPr/>
        </p:nvPicPr>
        <p:blipFill rotWithShape="1">
          <a:blip r:embed="rId9" cstate="print">
            <a:extLst>
              <a:ext uri="{28A0092B-C50C-407E-A947-70E740481C1C}">
                <a14:useLocalDpi xmlns:a14="http://schemas.microsoft.com/office/drawing/2010/main" val="0"/>
              </a:ext>
            </a:extLst>
          </a:blip>
          <a:srcRect r="27858"/>
          <a:stretch/>
        </p:blipFill>
        <p:spPr>
          <a:xfrm>
            <a:off x="2628434" y="6103499"/>
            <a:ext cx="1112327" cy="357712"/>
          </a:xfrm>
          <a:prstGeom prst="rect">
            <a:avLst/>
          </a:prstGeom>
        </p:spPr>
      </p:pic>
      <p:pic>
        <p:nvPicPr>
          <p:cNvPr id="33" name="Imagen 32"/>
          <p:cNvPicPr>
            <a:picLocks noChangeAspect="1"/>
          </p:cNvPicPr>
          <p:nvPr/>
        </p:nvPicPr>
        <p:blipFill rotWithShape="1">
          <a:blip r:embed="rId10"/>
          <a:srcRect l="1222" t="14498" r="75006" b="15565"/>
          <a:stretch/>
        </p:blipFill>
        <p:spPr>
          <a:xfrm>
            <a:off x="1168246" y="5186031"/>
            <a:ext cx="2004871" cy="448851"/>
          </a:xfrm>
          <a:prstGeom prst="rect">
            <a:avLst/>
          </a:prstGeom>
        </p:spPr>
      </p:pic>
      <p:pic>
        <p:nvPicPr>
          <p:cNvPr id="34" name="Imagen 33"/>
          <p:cNvPicPr>
            <a:picLocks noChangeAspect="1"/>
          </p:cNvPicPr>
          <p:nvPr/>
        </p:nvPicPr>
        <p:blipFill rotWithShape="1">
          <a:blip r:embed="rId11"/>
          <a:srcRect l="4361" t="12578" r="2591" b="10126"/>
          <a:stretch/>
        </p:blipFill>
        <p:spPr>
          <a:xfrm>
            <a:off x="595484" y="3074464"/>
            <a:ext cx="3275741" cy="682805"/>
          </a:xfrm>
          <a:prstGeom prst="rect">
            <a:avLst/>
          </a:prstGeom>
        </p:spPr>
      </p:pic>
      <p:pic>
        <p:nvPicPr>
          <p:cNvPr id="35" name="Imagen 34"/>
          <p:cNvPicPr>
            <a:picLocks noChangeAspect="1"/>
          </p:cNvPicPr>
          <p:nvPr/>
        </p:nvPicPr>
        <p:blipFill>
          <a:blip r:embed="rId12"/>
          <a:stretch>
            <a:fillRect/>
          </a:stretch>
        </p:blipFill>
        <p:spPr>
          <a:xfrm>
            <a:off x="583629" y="3818203"/>
            <a:ext cx="3287643" cy="630307"/>
          </a:xfrm>
          <a:prstGeom prst="rect">
            <a:avLst/>
          </a:prstGeom>
        </p:spPr>
      </p:pic>
      <p:sp>
        <p:nvSpPr>
          <p:cNvPr id="36" name="Rectangle 44"/>
          <p:cNvSpPr/>
          <p:nvPr/>
        </p:nvSpPr>
        <p:spPr>
          <a:xfrm>
            <a:off x="4522332" y="6023815"/>
            <a:ext cx="5798691" cy="387798"/>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Gestión de la Información Estadística</a:t>
            </a:r>
          </a:p>
        </p:txBody>
      </p:sp>
      <p:sp>
        <p:nvSpPr>
          <p:cNvPr id="37" name="Rectangle 44">
            <a:extLst>
              <a:ext uri="{FF2B5EF4-FFF2-40B4-BE49-F238E27FC236}">
                <a16:creationId xmlns:a16="http://schemas.microsoft.com/office/drawing/2014/main" xmlns="" id="{354B2E10-A5A1-408A-99EB-4A09EC647EF1}"/>
              </a:ext>
            </a:extLst>
          </p:cNvPr>
          <p:cNvSpPr/>
          <p:nvPr/>
        </p:nvSpPr>
        <p:spPr>
          <a:xfrm>
            <a:off x="4523084" y="6266004"/>
            <a:ext cx="5798691" cy="360612"/>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lumMod val="75000"/>
                    <a:lumOff val="25000"/>
                  </a:prstClr>
                </a:solidFill>
                <a:effectLst/>
                <a:uLnTx/>
                <a:uFillTx/>
                <a:latin typeface="Arial"/>
                <a:ea typeface="+mn-ea"/>
                <a:cs typeface="Arial"/>
                <a:sym typeface="Arial"/>
              </a:rPr>
              <a:t>Compras y contratación pública</a:t>
            </a:r>
          </a:p>
        </p:txBody>
      </p:sp>
    </p:spTree>
    <p:extLst>
      <p:ext uri="{BB962C8B-B14F-4D97-AF65-F5344CB8AC3E}">
        <p14:creationId xmlns:p14="http://schemas.microsoft.com/office/powerpoint/2010/main" val="1568617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24"/>
          <p:cNvSpPr txBox="1"/>
          <p:nvPr/>
        </p:nvSpPr>
        <p:spPr>
          <a:xfrm>
            <a:off x="1375573" y="91107"/>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3.1 Reunión de Inicio</a:t>
            </a: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9566" t="17888" r="31417" b="12500"/>
          <a:stretch/>
        </p:blipFill>
        <p:spPr bwMode="auto">
          <a:xfrm>
            <a:off x="1182414" y="471201"/>
            <a:ext cx="6195850" cy="621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upo 7"/>
          <p:cNvGrpSpPr/>
          <p:nvPr/>
        </p:nvGrpSpPr>
        <p:grpSpPr>
          <a:xfrm>
            <a:off x="7697934" y="1575571"/>
            <a:ext cx="4032312" cy="883971"/>
            <a:chOff x="317683" y="1251635"/>
            <a:chExt cx="3024234" cy="662978"/>
          </a:xfrm>
        </p:grpSpPr>
        <p:pic>
          <p:nvPicPr>
            <p:cNvPr id="18" name="Imagen 47" descr="banco_iconos_FP-14.png"/>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17683" y="1251635"/>
              <a:ext cx="662978" cy="662978"/>
            </a:xfrm>
            <a:prstGeom prst="rect">
              <a:avLst/>
            </a:prstGeom>
          </p:spPr>
        </p:pic>
        <p:sp>
          <p:nvSpPr>
            <p:cNvPr id="19" name="CuadroTexto 66"/>
            <p:cNvSpPr txBox="1"/>
            <p:nvPr/>
          </p:nvSpPr>
          <p:spPr>
            <a:xfrm>
              <a:off x="902754" y="1352431"/>
              <a:ext cx="2439163" cy="427040"/>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l" defTabSz="456871" rtl="0" eaLnBrk="1" fontAlgn="auto" latinLnBrk="0" hangingPunct="1">
                <a:lnSpc>
                  <a:spcPct val="100000"/>
                </a:lnSpc>
                <a:spcBef>
                  <a:spcPts val="0"/>
                </a:spcBef>
                <a:spcAft>
                  <a:spcPts val="0"/>
                </a:spcAft>
                <a:buClrTx/>
                <a:buSzTx/>
                <a:buFontTx/>
                <a:buNone/>
                <a:tabLst/>
                <a:defRPr/>
              </a:pPr>
              <a:r>
                <a:rPr kumimoji="0" lang="es-ES_tradnl" sz="3100" b="0" i="0" u="none" strike="noStrike" kern="1200" cap="none" spc="0" normalizeH="0" baseline="0" noProof="0" dirty="0">
                  <a:ln>
                    <a:noFill/>
                  </a:ln>
                  <a:solidFill>
                    <a:srgbClr val="073763">
                      <a:lumMod val="75000"/>
                      <a:lumOff val="25000"/>
                    </a:srgbClr>
                  </a:solidFill>
                  <a:effectLst/>
                  <a:uLnTx/>
                  <a:uFillTx/>
                  <a:latin typeface="Arial Black" panose="020B0A04020102020204" pitchFamily="34" charset="0"/>
                  <a:ea typeface="+mn-ea"/>
                  <a:cs typeface="+mn-cs"/>
                  <a:sym typeface="Arial"/>
                </a:rPr>
                <a:t>Herramientas</a:t>
              </a:r>
            </a:p>
          </p:txBody>
        </p:sp>
      </p:grpSp>
      <p:grpSp>
        <p:nvGrpSpPr>
          <p:cNvPr id="23" name="22 Grupo"/>
          <p:cNvGrpSpPr/>
          <p:nvPr/>
        </p:nvGrpSpPr>
        <p:grpSpPr>
          <a:xfrm>
            <a:off x="8095356" y="2339344"/>
            <a:ext cx="3634890" cy="707886"/>
            <a:chOff x="8581905" y="2484311"/>
            <a:chExt cx="3273764" cy="707886"/>
          </a:xfrm>
        </p:grpSpPr>
        <p:sp>
          <p:nvSpPr>
            <p:cNvPr id="21" name="CuadroTexto 24"/>
            <p:cNvSpPr txBox="1"/>
            <p:nvPr/>
          </p:nvSpPr>
          <p:spPr>
            <a:xfrm>
              <a:off x="8828691" y="2484311"/>
              <a:ext cx="3026978" cy="707886"/>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Notificación de inicio de la auditoría</a:t>
              </a:r>
            </a:p>
          </p:txBody>
        </p:sp>
        <p:sp>
          <p:nvSpPr>
            <p:cNvPr id="22" name="21 Elipse"/>
            <p:cNvSpPr/>
            <p:nvPr/>
          </p:nvSpPr>
          <p:spPr>
            <a:xfrm>
              <a:off x="8581905" y="2622101"/>
              <a:ext cx="215254"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grpSp>
      <p:sp>
        <p:nvSpPr>
          <p:cNvPr id="26" name="CuadroTexto 24"/>
          <p:cNvSpPr txBox="1"/>
          <p:nvPr/>
        </p:nvSpPr>
        <p:spPr>
          <a:xfrm>
            <a:off x="8370938" y="3170341"/>
            <a:ext cx="3359307" cy="1323439"/>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Carta de compromiso: Permite dar a conocer al auditado los detalles del proceso auditor antes de su inicio.</a:t>
            </a:r>
          </a:p>
        </p:txBody>
      </p:sp>
      <p:sp>
        <p:nvSpPr>
          <p:cNvPr id="30" name="CuadroTexto 24"/>
          <p:cNvSpPr txBox="1"/>
          <p:nvPr/>
        </p:nvSpPr>
        <p:spPr>
          <a:xfrm>
            <a:off x="8386705" y="4437805"/>
            <a:ext cx="3343540" cy="2246769"/>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Carta de representación: Garantizar que el auditado se comprometa a entregar la información requerida en los plazos señalados, con la calidad, consistencia e integridad requeridas.</a:t>
            </a:r>
          </a:p>
        </p:txBody>
      </p:sp>
      <p:sp>
        <p:nvSpPr>
          <p:cNvPr id="32" name="31 Elipse"/>
          <p:cNvSpPr/>
          <p:nvPr/>
        </p:nvSpPr>
        <p:spPr>
          <a:xfrm>
            <a:off x="8123603" y="3312680"/>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
        <p:nvSpPr>
          <p:cNvPr id="33" name="32 Elipse"/>
          <p:cNvSpPr/>
          <p:nvPr/>
        </p:nvSpPr>
        <p:spPr>
          <a:xfrm>
            <a:off x="8123053" y="4615989"/>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074365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83" t="18104" r="31418" b="7759"/>
          <a:stretch/>
        </p:blipFill>
        <p:spPr bwMode="auto">
          <a:xfrm>
            <a:off x="493621" y="637378"/>
            <a:ext cx="5473629" cy="613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4"/>
          <p:cNvSpPr txBox="1"/>
          <p:nvPr/>
        </p:nvSpPr>
        <p:spPr>
          <a:xfrm>
            <a:off x="1375573" y="91107"/>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3.2 Solicitud de Información</a:t>
            </a:r>
          </a:p>
        </p:txBody>
      </p:sp>
      <p:grpSp>
        <p:nvGrpSpPr>
          <p:cNvPr id="5" name="Grupo 7"/>
          <p:cNvGrpSpPr/>
          <p:nvPr/>
        </p:nvGrpSpPr>
        <p:grpSpPr>
          <a:xfrm>
            <a:off x="5967250" y="825994"/>
            <a:ext cx="5935715" cy="965392"/>
            <a:chOff x="317683" y="1251635"/>
            <a:chExt cx="4451786" cy="724044"/>
          </a:xfrm>
        </p:grpSpPr>
        <p:pic>
          <p:nvPicPr>
            <p:cNvPr id="6" name="Imagen 47" descr="banco_iconos_FP-14.png"/>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17683" y="1251635"/>
              <a:ext cx="662978" cy="662978"/>
            </a:xfrm>
            <a:prstGeom prst="rect">
              <a:avLst/>
            </a:prstGeom>
          </p:spPr>
        </p:pic>
        <p:sp>
          <p:nvSpPr>
            <p:cNvPr id="7" name="CuadroTexto 66"/>
            <p:cNvSpPr txBox="1"/>
            <p:nvPr/>
          </p:nvSpPr>
          <p:spPr>
            <a:xfrm>
              <a:off x="902754" y="1352431"/>
              <a:ext cx="3866715" cy="623248"/>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just" defTabSz="456871"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73763">
                      <a:lumMod val="75000"/>
                      <a:lumOff val="25000"/>
                    </a:srgbClr>
                  </a:solidFill>
                  <a:effectLst/>
                  <a:uLnTx/>
                  <a:uFillTx/>
                  <a:latin typeface="Arial Black" panose="020B0A04020102020204" pitchFamily="34" charset="0"/>
                  <a:ea typeface="+mn-ea"/>
                  <a:cs typeface="+mn-cs"/>
                  <a:sym typeface="Arial"/>
                </a:rPr>
                <a:t>Enfoque sistemático y Disciplinado</a:t>
              </a:r>
            </a:p>
          </p:txBody>
        </p:sp>
      </p:grpSp>
      <p:grpSp>
        <p:nvGrpSpPr>
          <p:cNvPr id="8" name="7 Grupo"/>
          <p:cNvGrpSpPr/>
          <p:nvPr/>
        </p:nvGrpSpPr>
        <p:grpSpPr>
          <a:xfrm>
            <a:off x="6339769" y="2064570"/>
            <a:ext cx="5538294" cy="707886"/>
            <a:chOff x="8581905" y="2484311"/>
            <a:chExt cx="4988065" cy="707886"/>
          </a:xfrm>
        </p:grpSpPr>
        <p:sp>
          <p:nvSpPr>
            <p:cNvPr id="9" name="CuadroTexto 24"/>
            <p:cNvSpPr txBox="1"/>
            <p:nvPr/>
          </p:nvSpPr>
          <p:spPr>
            <a:xfrm>
              <a:off x="8828691" y="2484311"/>
              <a:ext cx="4741279" cy="707886"/>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La fiabilidad de la información de auditoría depende del empleo de técnicas de auditoría apropiadas.</a:t>
              </a:r>
            </a:p>
          </p:txBody>
        </p:sp>
        <p:sp>
          <p:nvSpPr>
            <p:cNvPr id="10" name="9 Elipse"/>
            <p:cNvSpPr/>
            <p:nvPr/>
          </p:nvSpPr>
          <p:spPr>
            <a:xfrm>
              <a:off x="8581905" y="2622101"/>
              <a:ext cx="215254"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grpSp>
      <p:sp>
        <p:nvSpPr>
          <p:cNvPr id="12" name="CuadroTexto 24"/>
          <p:cNvSpPr txBox="1"/>
          <p:nvPr/>
        </p:nvSpPr>
        <p:spPr>
          <a:xfrm>
            <a:off x="6615351" y="2927099"/>
            <a:ext cx="5262712" cy="707886"/>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Examinar la documentación tanto del proceso evaluado como de fuentes externas</a:t>
            </a:r>
          </a:p>
        </p:txBody>
      </p:sp>
      <p:sp>
        <p:nvSpPr>
          <p:cNvPr id="15" name="CuadroTexto 24"/>
          <p:cNvSpPr txBox="1"/>
          <p:nvPr/>
        </p:nvSpPr>
        <p:spPr>
          <a:xfrm>
            <a:off x="6631117" y="3642753"/>
            <a:ext cx="5246945" cy="1015663"/>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Recopilar evidencia testimonial a través de entrevistas, encuestas o autoevaluaciones de riesgos y controles</a:t>
            </a:r>
          </a:p>
        </p:txBody>
      </p:sp>
      <p:sp>
        <p:nvSpPr>
          <p:cNvPr id="18" name="CuadroTexto 24"/>
          <p:cNvSpPr txBox="1"/>
          <p:nvPr/>
        </p:nvSpPr>
        <p:spPr>
          <a:xfrm>
            <a:off x="6648137" y="4695029"/>
            <a:ext cx="5246945" cy="707886"/>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Realizar una prueba de recorrido para observar un proceso en acción.</a:t>
            </a:r>
          </a:p>
        </p:txBody>
      </p:sp>
      <p:sp>
        <p:nvSpPr>
          <p:cNvPr id="21" name="CuadroTexto 24"/>
          <p:cNvSpPr txBox="1"/>
          <p:nvPr/>
        </p:nvSpPr>
        <p:spPr>
          <a:xfrm>
            <a:off x="6656020" y="5471909"/>
            <a:ext cx="5246945" cy="707886"/>
          </a:xfrm>
          <a:prstGeom prst="rect">
            <a:avLst/>
          </a:prstGeom>
          <a:noFill/>
        </p:spPr>
        <p:txBody>
          <a:bodyPr wrap="square"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000" b="0" i="0" u="none" strike="noStrike" kern="0" cap="none" spc="0" normalizeH="0" baseline="0" noProof="0" dirty="0">
                <a:ln>
                  <a:noFill/>
                </a:ln>
                <a:solidFill>
                  <a:srgbClr val="ED7D31"/>
                </a:solidFill>
                <a:effectLst/>
                <a:uLnTx/>
                <a:uFillTx/>
                <a:latin typeface="Arial Narrow" pitchFamily="34" charset="0"/>
                <a:ea typeface="MS UI Gothic" panose="020B0600070205080204" pitchFamily="34" charset="-128"/>
                <a:cs typeface="Arial"/>
                <a:sym typeface="Arial"/>
              </a:rPr>
              <a:t>Examinar los datos que son continuamente monitoreados con la tecnología</a:t>
            </a:r>
          </a:p>
        </p:txBody>
      </p:sp>
      <p:sp>
        <p:nvSpPr>
          <p:cNvPr id="23" name="22 Elipse"/>
          <p:cNvSpPr/>
          <p:nvPr/>
        </p:nvSpPr>
        <p:spPr>
          <a:xfrm>
            <a:off x="6350178" y="3043367"/>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
        <p:nvSpPr>
          <p:cNvPr id="24" name="23 Elipse"/>
          <p:cNvSpPr/>
          <p:nvPr/>
        </p:nvSpPr>
        <p:spPr>
          <a:xfrm>
            <a:off x="6350178" y="3758815"/>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
        <p:nvSpPr>
          <p:cNvPr id="25" name="24 Elipse"/>
          <p:cNvSpPr/>
          <p:nvPr/>
        </p:nvSpPr>
        <p:spPr>
          <a:xfrm>
            <a:off x="6339769" y="4818139"/>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
        <p:nvSpPr>
          <p:cNvPr id="26" name="25 Elipse"/>
          <p:cNvSpPr/>
          <p:nvPr/>
        </p:nvSpPr>
        <p:spPr>
          <a:xfrm>
            <a:off x="6350178" y="5582725"/>
            <a:ext cx="238998" cy="230833"/>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CO" sz="19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89669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4"/>
          <p:cNvSpPr txBox="1"/>
          <p:nvPr/>
        </p:nvSpPr>
        <p:spPr>
          <a:xfrm>
            <a:off x="445408" y="352715"/>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3.4 Documentación de la Información</a:t>
            </a:r>
          </a:p>
        </p:txBody>
      </p:sp>
      <p:sp>
        <p:nvSpPr>
          <p:cNvPr id="3" name="2 Rectángulo"/>
          <p:cNvSpPr/>
          <p:nvPr/>
        </p:nvSpPr>
        <p:spPr>
          <a:xfrm>
            <a:off x="572812" y="823688"/>
            <a:ext cx="11156731" cy="1446546"/>
          </a:xfrm>
          <a:prstGeom prst="rect">
            <a:avLst/>
          </a:prstGeom>
        </p:spPr>
        <p:txBody>
          <a:bodyPr wrap="square" lIns="91436" tIns="45718" rIns="91436"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Los </a:t>
            </a:r>
            <a:r>
              <a:rPr kumimoji="0" lang="es-CO" sz="22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papeles de trabajo </a:t>
            </a:r>
            <a:r>
              <a:rPr kumimoji="0" lang="es-CO" sz="22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son considerados como la herramienta que le permite al auditor contar con el soporte documental para cada proceso auditor, incluye planillas, listas de chequeo en las cuales se registran los datos y la información obtenida durante el proceso de auditoría, así como los resultados y las pruebas realizadas.</a:t>
            </a: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833" t="24272" r="16880" b="25970"/>
          <a:stretch/>
        </p:blipFill>
        <p:spPr bwMode="auto">
          <a:xfrm>
            <a:off x="725214" y="2477127"/>
            <a:ext cx="6763405" cy="408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7"/>
          <p:cNvGrpSpPr/>
          <p:nvPr/>
        </p:nvGrpSpPr>
        <p:grpSpPr>
          <a:xfrm>
            <a:off x="7709343" y="3285418"/>
            <a:ext cx="4020209" cy="1457834"/>
            <a:chOff x="317683" y="1251635"/>
            <a:chExt cx="3015157" cy="1093375"/>
          </a:xfrm>
        </p:grpSpPr>
        <p:pic>
          <p:nvPicPr>
            <p:cNvPr id="16" name="Imagen 47" descr="banco_iconos_FP-14.png"/>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17683" y="1251635"/>
              <a:ext cx="662978" cy="662978"/>
            </a:xfrm>
            <a:prstGeom prst="rect">
              <a:avLst/>
            </a:prstGeom>
          </p:spPr>
        </p:pic>
        <p:sp>
          <p:nvSpPr>
            <p:cNvPr id="17" name="CuadroTexto 66"/>
            <p:cNvSpPr txBox="1"/>
            <p:nvPr/>
          </p:nvSpPr>
          <p:spPr>
            <a:xfrm>
              <a:off x="902754" y="1352431"/>
              <a:ext cx="2430086" cy="992579"/>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just" defTabSz="456871"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73763">
                      <a:lumMod val="75000"/>
                      <a:lumOff val="25000"/>
                    </a:srgbClr>
                  </a:solidFill>
                  <a:effectLst/>
                  <a:uLnTx/>
                  <a:uFillTx/>
                  <a:latin typeface="Arial Black" panose="020B0A04020102020204" pitchFamily="34" charset="0"/>
                  <a:ea typeface="+mn-ea"/>
                  <a:cs typeface="+mn-cs"/>
                  <a:sym typeface="Arial"/>
                </a:rPr>
                <a:t>Tener en cuenta Tablas de Retención Documental de la entidad.</a:t>
              </a:r>
            </a:p>
          </p:txBody>
        </p:sp>
      </p:grpSp>
    </p:spTree>
    <p:extLst>
      <p:ext uri="{BB962C8B-B14F-4D97-AF65-F5344CB8AC3E}">
        <p14:creationId xmlns:p14="http://schemas.microsoft.com/office/powerpoint/2010/main" val="23505018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29" y="4183461"/>
            <a:ext cx="1488396" cy="2689335"/>
          </a:xfrm>
          <a:prstGeom prst="rect">
            <a:avLst/>
          </a:prstGeom>
        </p:spPr>
      </p:pic>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sp>
        <p:nvSpPr>
          <p:cNvPr id="4" name="TextBox 3">
            <a:extLst>
              <a:ext uri="{FF2B5EF4-FFF2-40B4-BE49-F238E27FC236}">
                <a16:creationId xmlns:a16="http://schemas.microsoft.com/office/drawing/2014/main" xmlns="" id="{77AD9F2C-B039-44A1-90B3-109B371A65C3}"/>
              </a:ext>
            </a:extLst>
          </p:cNvPr>
          <p:cNvSpPr txBox="1"/>
          <p:nvPr/>
        </p:nvSpPr>
        <p:spPr>
          <a:xfrm>
            <a:off x="1377324" y="64119"/>
            <a:ext cx="5559504" cy="523216"/>
          </a:xfrm>
          <a:prstGeom prst="rect">
            <a:avLst/>
          </a:prstGeom>
          <a:noFill/>
        </p:spPr>
        <p:txBody>
          <a:bodyPr wrap="square" lIns="91428" tIns="45718" rIns="91428" bIns="45718" rtlCol="0">
            <a:spAutoFit/>
          </a:bodyPr>
          <a:lstStyle>
            <a:defPPr>
              <a:defRPr lang="es-ES_tradnl"/>
            </a:defPPr>
            <a:lvl1pPr defTabSz="914264">
              <a:buClr>
                <a:srgbClr val="000000"/>
              </a:buClr>
              <a:defRPr sz="2800" b="1" kern="0">
                <a:solidFill>
                  <a:prstClr val="black">
                    <a:lumMod val="65000"/>
                    <a:lumOff val="35000"/>
                  </a:prstClr>
                </a:solidFill>
                <a:latin typeface="Arial Black" panose="020B0A04020102020204" pitchFamily="34" charset="0"/>
                <a:ea typeface="MS UI Gothic" panose="020B0600070205080204" pitchFamily="34" charset="-128"/>
                <a:cs typeface="Arial"/>
              </a:defRPr>
            </a:lvl1p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rPr>
              <a:t>Papeles</a:t>
            </a:r>
            <a:r>
              <a:rPr kumimoji="0" lang="en-US"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rPr>
              <a:t> de </a:t>
            </a:r>
            <a:r>
              <a:rPr kumimoji="0" lang="en-US" sz="2800" b="1" i="0" u="none" strike="noStrike" kern="0" cap="none" spc="0" normalizeH="0" baseline="0" noProof="0" dirty="0" err="1">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rPr>
              <a:t>Trabajo</a:t>
            </a:r>
            <a:endParaRPr kumimoji="0" lang="en-US"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endParaRPr>
          </a:p>
        </p:txBody>
      </p:sp>
      <p:cxnSp>
        <p:nvCxnSpPr>
          <p:cNvPr id="5" name="Straight Connector 55"/>
          <p:cNvCxnSpPr/>
          <p:nvPr/>
        </p:nvCxnSpPr>
        <p:spPr>
          <a:xfrm flipV="1">
            <a:off x="1447441" y="587337"/>
            <a:ext cx="3296755" cy="19235"/>
          </a:xfrm>
          <a:prstGeom prst="line">
            <a:avLst/>
          </a:prstGeom>
          <a:ln w="38100" cmpd="sng">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nvGrpSpPr>
          <p:cNvPr id="6" name="10 Grupo"/>
          <p:cNvGrpSpPr/>
          <p:nvPr/>
        </p:nvGrpSpPr>
        <p:grpSpPr>
          <a:xfrm>
            <a:off x="1544775" y="1315779"/>
            <a:ext cx="8508536" cy="3808343"/>
            <a:chOff x="377827" y="1427926"/>
            <a:chExt cx="8508536" cy="3808342"/>
          </a:xfrm>
        </p:grpSpPr>
        <p:sp>
          <p:nvSpPr>
            <p:cNvPr id="7" name="AutoShape 3"/>
            <p:cNvSpPr>
              <a:spLocks noChangeArrowheads="1"/>
            </p:cNvSpPr>
            <p:nvPr/>
          </p:nvSpPr>
          <p:spPr bwMode="auto">
            <a:xfrm>
              <a:off x="426575" y="4740221"/>
              <a:ext cx="8459788" cy="496047"/>
            </a:xfrm>
            <a:prstGeom prst="foldedCorner">
              <a:avLst>
                <a:gd name="adj" fmla="val 12500"/>
              </a:avLst>
            </a:prstGeom>
            <a:solidFill>
              <a:schemeClr val="bg1"/>
            </a:solidFill>
            <a:ln w="38100" cmpd="sng">
              <a:solidFill>
                <a:srgbClr val="00B0F0"/>
              </a:solidFill>
              <a:prstDash val="sysDash"/>
              <a:round/>
              <a:headEnd/>
              <a:tailEnd/>
            </a:ln>
            <a:effectLst/>
          </p:spPr>
          <p:txBody>
            <a:bodyPr/>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Comunicaciones finales del trabajo y respuestas de la dirección.</a:t>
              </a:r>
            </a:p>
          </p:txBody>
        </p:sp>
        <p:sp>
          <p:nvSpPr>
            <p:cNvPr id="8" name="AutoShape 3"/>
            <p:cNvSpPr>
              <a:spLocks noChangeArrowheads="1"/>
            </p:cNvSpPr>
            <p:nvPr/>
          </p:nvSpPr>
          <p:spPr bwMode="auto">
            <a:xfrm>
              <a:off x="405123" y="2089005"/>
              <a:ext cx="8459788" cy="639737"/>
            </a:xfrm>
            <a:prstGeom prst="foldedCorner">
              <a:avLst>
                <a:gd name="adj" fmla="val 12500"/>
              </a:avLst>
            </a:prstGeom>
            <a:noFill/>
            <a:ln w="38100" cmpd="sng">
              <a:solidFill>
                <a:srgbClr val="00B0F0"/>
              </a:solidFill>
              <a:prstDash val="sysDash"/>
              <a:round/>
              <a:headEnd/>
              <a:tailEnd/>
            </a:ln>
            <a:effectLst/>
          </p:spPr>
          <p:txBody>
            <a:bodyPr/>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Actas de reuniones del equipo de auditoría interna y de las reuniones con el auditado.</a:t>
              </a:r>
            </a:p>
          </p:txBody>
        </p:sp>
        <p:sp>
          <p:nvSpPr>
            <p:cNvPr id="9" name="AutoShape 3"/>
            <p:cNvSpPr>
              <a:spLocks noChangeArrowheads="1"/>
            </p:cNvSpPr>
            <p:nvPr/>
          </p:nvSpPr>
          <p:spPr bwMode="auto">
            <a:xfrm>
              <a:off x="426575" y="2891445"/>
              <a:ext cx="8459788" cy="902620"/>
            </a:xfrm>
            <a:prstGeom prst="foldedCorner">
              <a:avLst>
                <a:gd name="adj" fmla="val 12500"/>
              </a:avLst>
            </a:prstGeom>
            <a:noFill/>
            <a:ln w="38100" cmpd="sng">
              <a:solidFill>
                <a:srgbClr val="00B0F0"/>
              </a:solidFill>
              <a:prstDash val="sysDash"/>
              <a:round/>
              <a:headEnd/>
              <a:tailEnd/>
            </a:ln>
            <a:effectLst/>
          </p:spPr>
          <p:txBody>
            <a:bodyPr/>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Cuestionarios utilizados para obtener información acerca del auditado, donde se incluyan objetivos, riesgos, actividades de control, entre otros aspectos.</a:t>
              </a:r>
            </a:p>
          </p:txBody>
        </p:sp>
        <p:sp>
          <p:nvSpPr>
            <p:cNvPr id="10" name="AutoShape 3"/>
            <p:cNvSpPr>
              <a:spLocks noChangeArrowheads="1"/>
            </p:cNvSpPr>
            <p:nvPr/>
          </p:nvSpPr>
          <p:spPr bwMode="auto">
            <a:xfrm>
              <a:off x="426575" y="3946465"/>
              <a:ext cx="8459788" cy="666466"/>
            </a:xfrm>
            <a:prstGeom prst="foldedCorner">
              <a:avLst>
                <a:gd name="adj" fmla="val 12500"/>
              </a:avLst>
            </a:prstGeom>
            <a:noFill/>
            <a:ln w="38100" cmpd="sng">
              <a:solidFill>
                <a:srgbClr val="00B0F0"/>
              </a:solidFill>
              <a:prstDash val="sysDash"/>
              <a:round/>
              <a:headEnd/>
              <a:tailEnd/>
            </a:ln>
            <a:effectLst/>
          </p:spPr>
          <p:txBody>
            <a:bodyPr/>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Listas de chequeo, usadas para controlar factores o detalles involucrados en la ejecución de cada auditoría.</a:t>
              </a:r>
            </a:p>
          </p:txBody>
        </p:sp>
        <p:sp>
          <p:nvSpPr>
            <p:cNvPr id="11" name="AutoShape 3"/>
            <p:cNvSpPr>
              <a:spLocks noChangeArrowheads="1"/>
            </p:cNvSpPr>
            <p:nvPr/>
          </p:nvSpPr>
          <p:spPr bwMode="auto">
            <a:xfrm>
              <a:off x="377827" y="1427926"/>
              <a:ext cx="8459788" cy="496047"/>
            </a:xfrm>
            <a:prstGeom prst="foldedCorner">
              <a:avLst>
                <a:gd name="adj" fmla="val 12500"/>
              </a:avLst>
            </a:prstGeom>
            <a:noFill/>
            <a:ln w="38100" cmpd="sng">
              <a:solidFill>
                <a:srgbClr val="00B0F0"/>
              </a:solidFill>
              <a:prstDash val="sysDash"/>
              <a:round/>
              <a:headEnd/>
              <a:tailEnd/>
            </a:ln>
            <a:effectLst/>
          </p:spPr>
          <p:txBody>
            <a:bodyPr/>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Cronogramas de tiempos de trabajo y asignación de recursos.</a:t>
              </a:r>
            </a:p>
          </p:txBody>
        </p:sp>
      </p:grpSp>
      <p:sp>
        <p:nvSpPr>
          <p:cNvPr id="12" name="AutoShape 3"/>
          <p:cNvSpPr>
            <a:spLocks noChangeArrowheads="1"/>
          </p:cNvSpPr>
          <p:nvPr/>
        </p:nvSpPr>
        <p:spPr bwMode="auto">
          <a:xfrm>
            <a:off x="1593523" y="5745007"/>
            <a:ext cx="8411040" cy="980364"/>
          </a:xfrm>
          <a:prstGeom prst="foldedCorner">
            <a:avLst>
              <a:gd name="adj" fmla="val 12500"/>
            </a:avLst>
          </a:prstGeom>
          <a:solidFill>
            <a:schemeClr val="bg1"/>
          </a:solidFill>
          <a:ln w="38100" cmpd="sng">
            <a:solidFill>
              <a:srgbClr val="00B0F0"/>
            </a:solidFill>
            <a:prstDash val="sysDash"/>
            <a:round/>
            <a:headEnd/>
            <a:tailEnd/>
          </a:ln>
          <a:effectLst/>
        </p:spPr>
        <p:txBody>
          <a:bodyPr lIns="91434" tIns="45718" rIns="91434" bIns="45718"/>
          <a:lstStyle/>
          <a:p>
            <a:pPr marL="342874" marR="0" lvl="0" indent="-342874" algn="just" defTabSz="914332" rtl="0" eaLnBrk="1" fontAlgn="auto" latinLnBrk="0" hangingPunct="1">
              <a:lnSpc>
                <a:spcPct val="90000"/>
              </a:lnSpc>
              <a:spcBef>
                <a:spcPct val="20000"/>
              </a:spcBef>
              <a:spcAft>
                <a:spcPts val="0"/>
              </a:spcAft>
              <a:buClr>
                <a:srgbClr val="C00000"/>
              </a:buClr>
              <a:buSzPct val="75000"/>
              <a:buFont typeface="Wingdings" pitchFamily="2" charset="2"/>
              <a:buChar char="ü"/>
              <a:tabLst/>
              <a:defRPr/>
            </a:pPr>
            <a:r>
              <a:rPr kumimoji="1" lang="es-CO"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Información organizacional relevante del auditado como organigramas, manuales de funciones, manuales de operación, procedimientos operativos y financieros.</a:t>
            </a:r>
          </a:p>
        </p:txBody>
      </p:sp>
      <p:grpSp>
        <p:nvGrpSpPr>
          <p:cNvPr id="13" name="Grupo 31"/>
          <p:cNvGrpSpPr/>
          <p:nvPr/>
        </p:nvGrpSpPr>
        <p:grpSpPr>
          <a:xfrm>
            <a:off x="1188433" y="706678"/>
            <a:ext cx="3620815" cy="490019"/>
            <a:chOff x="2067503" y="2605101"/>
            <a:chExt cx="3620814" cy="1078955"/>
          </a:xfrm>
        </p:grpSpPr>
        <p:sp>
          <p:nvSpPr>
            <p:cNvPr id="14" name="Rectangle 20">
              <a:extLst>
                <a:ext uri="{FF2B5EF4-FFF2-40B4-BE49-F238E27FC236}">
                  <a16:creationId xmlns:a16="http://schemas.microsoft.com/office/drawing/2014/main" xmlns="" id="{AD8409F2-B306-44DA-B4D9-E6D7FED600CF}"/>
                </a:ext>
              </a:extLst>
            </p:cNvPr>
            <p:cNvSpPr/>
            <p:nvPr/>
          </p:nvSpPr>
          <p:spPr>
            <a:xfrm flipH="1">
              <a:off x="2409112" y="2605101"/>
              <a:ext cx="3003261" cy="1078955"/>
            </a:xfrm>
            <a:prstGeom prst="rect">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ángulo 2">
              <a:extLst>
                <a:ext uri="{FF2B5EF4-FFF2-40B4-BE49-F238E27FC236}">
                  <a16:creationId xmlns:a16="http://schemas.microsoft.com/office/drawing/2014/main" xmlns="" id="{B5D9DB92-B6C6-4EB1-8B1E-7981D9F90DE0}"/>
                </a:ext>
              </a:extLst>
            </p:cNvPr>
            <p:cNvSpPr/>
            <p:nvPr/>
          </p:nvSpPr>
          <p:spPr>
            <a:xfrm>
              <a:off x="2067503" y="2764800"/>
              <a:ext cx="3620814" cy="880988"/>
            </a:xfrm>
            <a:prstGeom prst="rect">
              <a:avLst/>
            </a:prstGeom>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2000" b="1" i="0" u="none" strike="noStrike" kern="1400" cap="none" spc="0" normalizeH="0" baseline="0" noProof="0" dirty="0">
                  <a:ln>
                    <a:noFill/>
                  </a:ln>
                  <a:solidFill>
                    <a:srgbClr val="333333"/>
                  </a:solidFill>
                  <a:effectLst/>
                  <a:uLnTx/>
                  <a:uFillTx/>
                  <a:latin typeface="Arial"/>
                  <a:ea typeface="+mn-ea"/>
                  <a:cs typeface="Arial" panose="020B0604020202020204" pitchFamily="34" charset="0"/>
                </a:rPr>
                <a:t>Archivo Corriente</a:t>
              </a:r>
            </a:p>
          </p:txBody>
        </p:sp>
      </p:grpSp>
      <p:grpSp>
        <p:nvGrpSpPr>
          <p:cNvPr id="16" name="Grupo 31"/>
          <p:cNvGrpSpPr/>
          <p:nvPr/>
        </p:nvGrpSpPr>
        <p:grpSpPr>
          <a:xfrm>
            <a:off x="1132148" y="5251414"/>
            <a:ext cx="4776943" cy="410032"/>
            <a:chOff x="2067503" y="2748861"/>
            <a:chExt cx="3620814" cy="658764"/>
          </a:xfrm>
        </p:grpSpPr>
        <p:sp>
          <p:nvSpPr>
            <p:cNvPr id="17" name="Rectangle 20">
              <a:extLst>
                <a:ext uri="{FF2B5EF4-FFF2-40B4-BE49-F238E27FC236}">
                  <a16:creationId xmlns:a16="http://schemas.microsoft.com/office/drawing/2014/main" xmlns="" id="{AD8409F2-B306-44DA-B4D9-E6D7FED600CF}"/>
                </a:ext>
              </a:extLst>
            </p:cNvPr>
            <p:cNvSpPr/>
            <p:nvPr/>
          </p:nvSpPr>
          <p:spPr>
            <a:xfrm flipH="1">
              <a:off x="2409110" y="2748861"/>
              <a:ext cx="2962363" cy="627568"/>
            </a:xfrm>
            <a:prstGeom prst="rect">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ángulo 2">
              <a:extLst>
                <a:ext uri="{FF2B5EF4-FFF2-40B4-BE49-F238E27FC236}">
                  <a16:creationId xmlns:a16="http://schemas.microsoft.com/office/drawing/2014/main" xmlns="" id="{B5D9DB92-B6C6-4EB1-8B1E-7981D9F90DE0}"/>
                </a:ext>
              </a:extLst>
            </p:cNvPr>
            <p:cNvSpPr/>
            <p:nvPr/>
          </p:nvSpPr>
          <p:spPr>
            <a:xfrm>
              <a:off x="2067503" y="2764803"/>
              <a:ext cx="3620814" cy="642822"/>
            </a:xfrm>
            <a:prstGeom prst="rect">
              <a:avLst/>
            </a:prstGeom>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O" sz="2000" b="1" i="0" u="none" strike="noStrike" kern="1400" cap="none" spc="0" normalizeH="0" baseline="0" noProof="0" dirty="0">
                  <a:ln>
                    <a:noFill/>
                  </a:ln>
                  <a:solidFill>
                    <a:srgbClr val="333333"/>
                  </a:solidFill>
                  <a:effectLst/>
                  <a:uLnTx/>
                  <a:uFillTx/>
                  <a:latin typeface="Arial"/>
                  <a:ea typeface="+mn-ea"/>
                  <a:cs typeface="Arial" panose="020B0604020202020204" pitchFamily="34" charset="0"/>
                </a:rPr>
                <a:t>Archivo General o Permanente</a:t>
              </a:r>
            </a:p>
          </p:txBody>
        </p:sp>
      </p:gr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018" y="47491"/>
            <a:ext cx="1772497" cy="1429748"/>
          </a:xfrm>
          <a:prstGeom prst="rect">
            <a:avLst/>
          </a:prstGeom>
        </p:spPr>
      </p:pic>
    </p:spTree>
    <p:extLst>
      <p:ext uri="{BB962C8B-B14F-4D97-AF65-F5344CB8AC3E}">
        <p14:creationId xmlns:p14="http://schemas.microsoft.com/office/powerpoint/2010/main" val="3322696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3200" t="15948" r="31176" b="39780"/>
          <a:stretch/>
        </p:blipFill>
        <p:spPr bwMode="auto">
          <a:xfrm>
            <a:off x="60843" y="1261241"/>
            <a:ext cx="6182302" cy="431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8078" t="60279" r="31176" b="8189"/>
          <a:stretch/>
        </p:blipFill>
        <p:spPr bwMode="auto">
          <a:xfrm>
            <a:off x="6164314" y="3087625"/>
            <a:ext cx="5910244" cy="34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24"/>
          <p:cNvSpPr txBox="1"/>
          <p:nvPr/>
        </p:nvSpPr>
        <p:spPr>
          <a:xfrm>
            <a:off x="445408" y="352715"/>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3.5 Desarrollo de Observaciones</a:t>
            </a:r>
          </a:p>
        </p:txBody>
      </p:sp>
    </p:spTree>
    <p:extLst>
      <p:ext uri="{BB962C8B-B14F-4D97-AF65-F5344CB8AC3E}">
        <p14:creationId xmlns:p14="http://schemas.microsoft.com/office/powerpoint/2010/main" val="6812392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86" y="4013943"/>
            <a:ext cx="1488396" cy="2689335"/>
          </a:xfrm>
          <a:prstGeom prst="rect">
            <a:avLst/>
          </a:prstGeom>
        </p:spPr>
      </p:pic>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8115" y="4168669"/>
            <a:ext cx="1488396" cy="268933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847" y="798048"/>
            <a:ext cx="1398215" cy="1516709"/>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l="31223" t="51234" r="52415" b="27326"/>
          <a:stretch/>
        </p:blipFill>
        <p:spPr>
          <a:xfrm>
            <a:off x="10197736" y="3"/>
            <a:ext cx="1994264" cy="957943"/>
          </a:xfrm>
          <a:prstGeom prst="rect">
            <a:avLst/>
          </a:prstGeom>
        </p:spPr>
      </p:pic>
      <p:cxnSp>
        <p:nvCxnSpPr>
          <p:cNvPr id="6" name="6 Conector recto"/>
          <p:cNvCxnSpPr/>
          <p:nvPr/>
        </p:nvCxnSpPr>
        <p:spPr>
          <a:xfrm flipH="1">
            <a:off x="8894939" y="594044"/>
            <a:ext cx="1610436" cy="0"/>
          </a:xfrm>
          <a:prstGeom prst="line">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 name="Rectángulo 20"/>
          <p:cNvSpPr/>
          <p:nvPr/>
        </p:nvSpPr>
        <p:spPr>
          <a:xfrm>
            <a:off x="9152567" y="2146823"/>
            <a:ext cx="2451100" cy="1015663"/>
          </a:xfrm>
          <a:prstGeom prst="rect">
            <a:avLst/>
          </a:prstGeom>
        </p:spPr>
        <p:txBody>
          <a:bodyPr wrap="square" lIns="91434" tIns="45718" rIns="91434" bIns="45718">
            <a:spAutoFit/>
          </a:bodyPr>
          <a:lstStyle/>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Arial Narrow"/>
                <a:ea typeface="+mn-ea"/>
                <a:cs typeface="Arial Narrow"/>
              </a:rPr>
              <a:t>Fase 4 </a:t>
            </a:r>
          </a:p>
          <a:p>
            <a:pPr marL="0" marR="0" lvl="0" indent="0" algn="ctr" defTabSz="42974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92929"/>
                </a:solidFill>
                <a:effectLst/>
                <a:uLnTx/>
                <a:uFillTx/>
                <a:latin typeface="Arial Narrow"/>
                <a:ea typeface="+mn-ea"/>
                <a:cs typeface="Arial Narrow"/>
              </a:rPr>
              <a:t>Comunicación de Resultados</a:t>
            </a:r>
          </a:p>
        </p:txBody>
      </p:sp>
      <p:sp>
        <p:nvSpPr>
          <p:cNvPr id="8" name="9 Rectángulo"/>
          <p:cNvSpPr/>
          <p:nvPr/>
        </p:nvSpPr>
        <p:spPr>
          <a:xfrm>
            <a:off x="9539132" y="3162485"/>
            <a:ext cx="2064537" cy="1729703"/>
          </a:xfrm>
          <a:prstGeom prst="rect">
            <a:avLst/>
          </a:prstGeom>
        </p:spPr>
        <p:txBody>
          <a:bodyPr wrap="square" lIns="91434" tIns="45718" rIns="91434" bIns="45718">
            <a:spAutoFit/>
          </a:bodyPr>
          <a:lstStyle/>
          <a:p>
            <a:pPr marL="0" marR="0" lvl="0" indent="0" algn="ctr" defTabSz="914332" rtl="0" eaLnBrk="1" fontAlgn="auto" latinLnBrk="0" hangingPunct="1">
              <a:lnSpc>
                <a:spcPct val="80000"/>
              </a:lnSpc>
              <a:spcBef>
                <a:spcPct val="20000"/>
              </a:spcBef>
              <a:spcAft>
                <a:spcPts val="0"/>
              </a:spcAft>
              <a:buClrTx/>
              <a:buSzTx/>
              <a:buFontTx/>
              <a:buNone/>
              <a:tabLst/>
              <a:defRPr/>
            </a:pPr>
            <a:r>
              <a:rPr kumimoji="0" lang="es-CO" sz="1900" b="0" i="0" u="none" strike="noStrike" kern="0" cap="none" spc="0" normalizeH="0" baseline="0" noProof="0" dirty="0">
                <a:ln>
                  <a:noFill/>
                </a:ln>
                <a:solidFill>
                  <a:prstClr val="black"/>
                </a:solidFill>
                <a:effectLst/>
                <a:uLnTx/>
                <a:uFillTx/>
                <a:latin typeface="Arial Narrow" pitchFamily="34" charset="0"/>
                <a:ea typeface="+mn-ea"/>
                <a:cs typeface="+mn-cs"/>
              </a:rPr>
              <a:t>En esta fase se presentan los resultados de la auditoría  y se suscriben los planes de acción o mejoramiento.</a:t>
            </a:r>
          </a:p>
        </p:txBody>
      </p:sp>
      <p:pic>
        <p:nvPicPr>
          <p:cNvPr id="9"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043" y="1816006"/>
            <a:ext cx="9344985" cy="1203121"/>
          </a:xfrm>
          <a:prstGeom prst="rect">
            <a:avLst/>
          </a:prstGeom>
        </p:spPr>
      </p:pic>
      <p:pic>
        <p:nvPicPr>
          <p:cNvPr id="10"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043" y="2825272"/>
            <a:ext cx="9344985" cy="1017065"/>
          </a:xfrm>
          <a:prstGeom prst="rect">
            <a:avLst/>
          </a:prstGeom>
        </p:spPr>
      </p:pic>
      <p:pic>
        <p:nvPicPr>
          <p:cNvPr id="11"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043" y="3683531"/>
            <a:ext cx="9320921" cy="1283655"/>
          </a:xfrm>
          <a:prstGeom prst="rect">
            <a:avLst/>
          </a:prstGeom>
        </p:spPr>
      </p:pic>
      <p:pic>
        <p:nvPicPr>
          <p:cNvPr id="12"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148" y="4782652"/>
            <a:ext cx="9304879" cy="1160479"/>
          </a:xfrm>
          <a:prstGeom prst="rect">
            <a:avLst/>
          </a:prstGeom>
        </p:spPr>
      </p:pic>
      <p:pic>
        <p:nvPicPr>
          <p:cNvPr id="13"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042" y="754943"/>
            <a:ext cx="9304879" cy="1220057"/>
          </a:xfrm>
          <a:prstGeom prst="rect">
            <a:avLst/>
          </a:prstGeom>
        </p:spPr>
      </p:pic>
      <p:sp>
        <p:nvSpPr>
          <p:cNvPr id="14" name="Shape 3149"/>
          <p:cNvSpPr/>
          <p:nvPr/>
        </p:nvSpPr>
        <p:spPr>
          <a:xfrm>
            <a:off x="1628175" y="3026313"/>
            <a:ext cx="7629553" cy="571095"/>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E5661D"/>
                </a:solidFill>
                <a:effectLst/>
                <a:uLnTx/>
                <a:uFillTx/>
                <a:latin typeface="Arial Narrow" pitchFamily="34" charset="0"/>
                <a:ea typeface="+mn-ea"/>
                <a:cs typeface="+mn-cs"/>
              </a:rPr>
              <a:t>4.3 Declarar que los trabajos son realizados de conformidad con las normas internacionales </a:t>
            </a:r>
            <a:r>
              <a:rPr kumimoji="0" lang="es-CO" sz="1600" b="0" i="0" u="none" strike="noStrike" kern="1200" cap="none" spc="0" normalizeH="0" baseline="0" noProof="0" dirty="0">
                <a:ln>
                  <a:noFill/>
                </a:ln>
                <a:solidFill>
                  <a:srgbClr val="292929"/>
                </a:solidFill>
                <a:effectLst/>
                <a:uLnTx/>
                <a:uFillTx/>
                <a:latin typeface="Arial Narrow" pitchFamily="34" charset="0"/>
                <a:ea typeface="+mn-ea"/>
                <a:cs typeface="+mn-cs"/>
              </a:rPr>
              <a:t>para el ejercicio profesional de la auditoría interna</a:t>
            </a:r>
          </a:p>
        </p:txBody>
      </p:sp>
      <p:sp>
        <p:nvSpPr>
          <p:cNvPr id="15" name="Shape 3149"/>
          <p:cNvSpPr/>
          <p:nvPr/>
        </p:nvSpPr>
        <p:spPr>
          <a:xfrm>
            <a:off x="1670728" y="2116178"/>
            <a:ext cx="7680609" cy="583632"/>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1" i="0" u="none" strike="noStrike" kern="1200" cap="none" spc="0" normalizeH="0" baseline="0" noProof="0" dirty="0">
                <a:ln>
                  <a:noFill/>
                </a:ln>
                <a:solidFill>
                  <a:srgbClr val="E5661D"/>
                </a:solidFill>
                <a:effectLst/>
                <a:uLnTx/>
                <a:uFillTx/>
                <a:latin typeface="Arial Narrow" pitchFamily="34" charset="0"/>
                <a:ea typeface="+mn-ea"/>
                <a:cs typeface="+mn-cs"/>
              </a:rPr>
              <a:t>4.2 Calidad del informe: </a:t>
            </a: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Las comunicaciones deben ser precisas, objetivas, claras, concisas,</a:t>
            </a:r>
          </a:p>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constructivas, completas y oportunas.</a:t>
            </a:r>
          </a:p>
        </p:txBody>
      </p:sp>
      <p:sp>
        <p:nvSpPr>
          <p:cNvPr id="16" name="Shape 3149"/>
          <p:cNvSpPr/>
          <p:nvPr/>
        </p:nvSpPr>
        <p:spPr>
          <a:xfrm>
            <a:off x="1628174" y="3998218"/>
            <a:ext cx="7620503" cy="645622"/>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4.4 Difusión del informe de auditoría: </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El Jefe de Control Interno) debe comunicar los resultados a las partes apropiadas </a:t>
            </a:r>
          </a:p>
        </p:txBody>
      </p:sp>
      <p:sp>
        <p:nvSpPr>
          <p:cNvPr id="17" name="Shape 3149"/>
          <p:cNvSpPr/>
          <p:nvPr/>
        </p:nvSpPr>
        <p:spPr>
          <a:xfrm>
            <a:off x="1670727" y="5044905"/>
            <a:ext cx="7586997" cy="635964"/>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1" i="0" u="none" strike="noStrike" kern="1200" cap="none" spc="0" normalizeH="0" baseline="0" noProof="0" dirty="0">
                <a:ln>
                  <a:noFill/>
                </a:ln>
                <a:solidFill>
                  <a:srgbClr val="E5661D"/>
                </a:solidFill>
                <a:effectLst/>
                <a:uLnTx/>
                <a:uFillTx/>
                <a:latin typeface="Arial Narrow" pitchFamily="34" charset="0"/>
                <a:ea typeface="+mn-ea"/>
                <a:cs typeface="+mn-cs"/>
              </a:rPr>
              <a:t>4.5 Declarar que los trabajos son realizados de conformidad con las normas internacionales para el ejercicio profesional de la auditoría interna</a:t>
            </a:r>
          </a:p>
        </p:txBody>
      </p:sp>
      <p:pic>
        <p:nvPicPr>
          <p:cNvPr id="18" name="Imagen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682" y="2976966"/>
            <a:ext cx="790928" cy="713675"/>
          </a:xfrm>
          <a:prstGeom prst="rect">
            <a:avLst/>
          </a:prstGeom>
        </p:spPr>
      </p:pic>
      <p:sp>
        <p:nvSpPr>
          <p:cNvPr id="20" name="31 Rectángulo"/>
          <p:cNvSpPr/>
          <p:nvPr/>
        </p:nvSpPr>
        <p:spPr>
          <a:xfrm>
            <a:off x="1670726" y="1067111"/>
            <a:ext cx="7587002" cy="677104"/>
          </a:xfrm>
          <a:prstGeom prst="rect">
            <a:avLst/>
          </a:prstGeom>
        </p:spPr>
        <p:txBody>
          <a:bodyPr wrap="square" lIns="91434" tIns="45718" rIns="91434"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4.1 Criterios para el informe de auditoría: </a:t>
            </a:r>
            <a:r>
              <a:rPr kumimoji="0" lang="es-CO" sz="1900" b="0" i="0" u="none" strike="noStrike" kern="1200" cap="none" spc="0" normalizeH="0" baseline="0" noProof="0" dirty="0">
                <a:ln>
                  <a:noFill/>
                </a:ln>
                <a:solidFill>
                  <a:prstClr val="black"/>
                </a:solidFill>
                <a:effectLst/>
                <a:uLnTx/>
                <a:uFillTx/>
                <a:latin typeface="Arial Narrow" pitchFamily="34" charset="0"/>
                <a:ea typeface="+mn-ea"/>
                <a:cs typeface="+mn-cs"/>
              </a:rPr>
              <a:t>Se plantea un esquema de informe ejecutivo e informe detallado. .</a:t>
            </a:r>
          </a:p>
        </p:txBody>
      </p:sp>
      <p:pic>
        <p:nvPicPr>
          <p:cNvPr id="21" name="Imagen 10"/>
          <p:cNvPicPr>
            <a:picLocks noChangeAspect="1"/>
          </p:cNvPicPr>
          <p:nvPr/>
        </p:nvPicPr>
        <p:blipFill rotWithShape="1">
          <a:blip r:embed="rId4" cstate="screen">
            <a:extLst>
              <a:ext uri="{28A0092B-C50C-407E-A947-70E740481C1C}">
                <a14:useLocalDpi xmlns:a14="http://schemas.microsoft.com/office/drawing/2010/main"/>
              </a:ext>
            </a:extLst>
          </a:blip>
          <a:srcRect l="58176" t="72404" r="27267"/>
          <a:stretch/>
        </p:blipFill>
        <p:spPr>
          <a:xfrm>
            <a:off x="528393" y="3935656"/>
            <a:ext cx="1040283" cy="722863"/>
          </a:xfrm>
          <a:prstGeom prst="rect">
            <a:avLst/>
          </a:prstGeom>
        </p:spPr>
      </p:pic>
      <p:pic>
        <p:nvPicPr>
          <p:cNvPr id="22" name="Picture 13" descr="EXCELENCIA Y CALIDAD_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774" y="2050643"/>
            <a:ext cx="426055" cy="727700"/>
          </a:xfrm>
          <a:prstGeom prst="rect">
            <a:avLst/>
          </a:prstGeom>
        </p:spPr>
      </p:pic>
      <p:pic>
        <p:nvPicPr>
          <p:cNvPr id="23" name="Imagen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2682" y="994579"/>
            <a:ext cx="1087663" cy="737399"/>
          </a:xfrm>
          <a:prstGeom prst="rect">
            <a:avLst/>
          </a:prstGeom>
        </p:spPr>
      </p:pic>
      <p:pic>
        <p:nvPicPr>
          <p:cNvPr id="24" name="Imagen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530" y="4877327"/>
            <a:ext cx="663966" cy="971128"/>
          </a:xfrm>
          <a:prstGeom prst="rect">
            <a:avLst/>
          </a:prstGeom>
        </p:spPr>
      </p:pic>
      <p:pic>
        <p:nvPicPr>
          <p:cNvPr id="25"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49" y="5763523"/>
            <a:ext cx="9304879" cy="1160479"/>
          </a:xfrm>
          <a:prstGeom prst="rect">
            <a:avLst/>
          </a:prstGeom>
        </p:spPr>
      </p:pic>
      <p:sp>
        <p:nvSpPr>
          <p:cNvPr id="26" name="Shape 3149"/>
          <p:cNvSpPr/>
          <p:nvPr/>
        </p:nvSpPr>
        <p:spPr>
          <a:xfrm>
            <a:off x="1674228" y="6025776"/>
            <a:ext cx="7586997" cy="635964"/>
          </a:xfrm>
          <a:prstGeom prst="rect">
            <a:avLst/>
          </a:prstGeom>
          <a:noFill/>
          <a:ln>
            <a:noFill/>
          </a:ln>
        </p:spPr>
        <p:txBody>
          <a:bodyPr wrap="square" lIns="91418" tIns="45698" rIns="91418" bIns="45698" anchor="t" anchorCtr="0">
            <a:no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700" b="1" i="0" u="none" strike="noStrike" kern="1200" cap="none" spc="0" normalizeH="0" baseline="0" noProof="0" dirty="0">
                <a:ln>
                  <a:noFill/>
                </a:ln>
                <a:solidFill>
                  <a:srgbClr val="E5661D"/>
                </a:solidFill>
                <a:effectLst/>
                <a:uLnTx/>
                <a:uFillTx/>
                <a:latin typeface="Arial Narrow" pitchFamily="34" charset="0"/>
                <a:ea typeface="+mn-ea"/>
                <a:cs typeface="+mn-cs"/>
              </a:rPr>
              <a:t>4.6 Opiniones globales: </a:t>
            </a:r>
            <a:r>
              <a:rPr kumimoji="0" lang="es-CO" sz="1700" b="0" i="0" u="none" strike="noStrike" kern="1200" cap="none" spc="0" normalizeH="0" baseline="0" noProof="0" dirty="0">
                <a:ln>
                  <a:noFill/>
                </a:ln>
                <a:solidFill>
                  <a:prstClr val="black"/>
                </a:solidFill>
                <a:effectLst/>
                <a:uLnTx/>
                <a:uFillTx/>
                <a:latin typeface="Arial Narrow" pitchFamily="34" charset="0"/>
                <a:ea typeface="+mn-ea"/>
                <a:cs typeface="+mn-cs"/>
              </a:rPr>
              <a:t>Análisis de una serie de informes de auditoría realizados en un periodo de tiempo: </a:t>
            </a:r>
          </a:p>
        </p:txBody>
      </p:sp>
      <p:pic>
        <p:nvPicPr>
          <p:cNvPr id="31" name="Imagen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042" y="5832632"/>
            <a:ext cx="561095" cy="820667"/>
          </a:xfrm>
          <a:prstGeom prst="rect">
            <a:avLst/>
          </a:prstGeom>
        </p:spPr>
      </p:pic>
    </p:spTree>
    <p:extLst>
      <p:ext uri="{BB962C8B-B14F-4D97-AF65-F5344CB8AC3E}">
        <p14:creationId xmlns:p14="http://schemas.microsoft.com/office/powerpoint/2010/main" val="897594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4"/>
          <p:cNvSpPr txBox="1"/>
          <p:nvPr/>
        </p:nvSpPr>
        <p:spPr>
          <a:xfrm>
            <a:off x="445408" y="352715"/>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4.1 Criterios para el informe de auditoría. </a:t>
            </a:r>
          </a:p>
        </p:txBody>
      </p:sp>
      <p:sp>
        <p:nvSpPr>
          <p:cNvPr id="6" name="TextBox 49"/>
          <p:cNvSpPr txBox="1"/>
          <p:nvPr/>
        </p:nvSpPr>
        <p:spPr>
          <a:xfrm>
            <a:off x="1041544" y="1045692"/>
            <a:ext cx="10136208" cy="2000544"/>
          </a:xfrm>
          <a:prstGeom prst="rect">
            <a:avLst/>
          </a:prstGeom>
          <a:noFill/>
          <a:ln w="19050">
            <a:solidFill>
              <a:srgbClr val="E5661D"/>
            </a:solidFill>
            <a:prstDash val="sysDot"/>
          </a:ln>
        </p:spPr>
        <p:txBody>
          <a:bodyPr wrap="square" lIns="91428" tIns="45718" rIns="91428" bIns="45718" rtlCol="0">
            <a:spAutoFit/>
          </a:bodyPr>
          <a:lstStyle>
            <a:defPPr>
              <a:defRPr lang="es-ES_tradnl"/>
            </a:defPPr>
            <a:lvl1pPr marR="0" lvl="0" indent="0" defTabSz="914400" fontAlgn="auto">
              <a:lnSpc>
                <a:spcPct val="100000"/>
              </a:lnSpc>
              <a:spcBef>
                <a:spcPts val="0"/>
              </a:spcBef>
              <a:spcAft>
                <a:spcPts val="0"/>
              </a:spcAft>
              <a:buClr>
                <a:srgbClr val="000000"/>
              </a:buClr>
              <a:buSzTx/>
              <a:buFont typeface="Arial"/>
              <a:buNone/>
              <a:tabLst/>
              <a:defRPr kumimoji="0" sz="3200" b="1" i="0" u="none" strike="noStrike" kern="0" cap="none" spc="0" normalizeH="0" baseline="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1" i="0" u="none" strike="noStrike" kern="0" cap="none" spc="0" normalizeH="0" baseline="0" noProof="0" dirty="0">
                <a:ln>
                  <a:noFill/>
                </a:ln>
                <a:solidFill>
                  <a:srgbClr val="ED7D31"/>
                </a:solidFill>
                <a:effectLst/>
                <a:uLnTx/>
                <a:uFillTx/>
                <a:latin typeface="Arial Narrow" panose="020B0606020202030204" pitchFamily="34" charset="0"/>
                <a:ea typeface="MS UI Gothic" panose="020B0600070205080204" pitchFamily="34" charset="-128"/>
                <a:cs typeface="Arial"/>
              </a:rPr>
              <a:t>**</a:t>
            </a:r>
            <a:r>
              <a:rPr kumimoji="0" lang="es-CO" sz="2000" b="0" i="0" u="none" strike="noStrike" kern="0" cap="none" spc="0" normalizeH="0" baseline="0" noProof="0" dirty="0">
                <a:ln>
                  <a:noFill/>
                </a:ln>
                <a:solidFill>
                  <a:prstClr val="black">
                    <a:lumMod val="65000"/>
                    <a:lumOff val="35000"/>
                  </a:prstClr>
                </a:solidFill>
                <a:effectLst/>
                <a:uLnTx/>
                <a:uFillTx/>
                <a:latin typeface="Arial Narrow" panose="020B0606020202030204" pitchFamily="34" charset="0"/>
                <a:ea typeface="MS UI Gothic" panose="020B0600070205080204" pitchFamily="34" charset="-128"/>
                <a:cs typeface="Arial"/>
              </a:rPr>
              <a:t>En el numeral 2.3.5 se han desarrollado una serie de pasos previos con el auditado y que incluyeron </a:t>
            </a:r>
            <a:r>
              <a:rPr kumimoji="0" lang="es-CO" sz="2000" b="1" i="0" u="none" strike="noStrike" kern="0" cap="none" spc="0" normalizeH="0" baseline="0" noProof="0" dirty="0">
                <a:ln>
                  <a:noFill/>
                </a:ln>
                <a:solidFill>
                  <a:srgbClr val="E5661D"/>
                </a:solidFill>
                <a:effectLst/>
                <a:uLnTx/>
                <a:uFillTx/>
                <a:latin typeface="Arial Narrow" panose="020B0606020202030204" pitchFamily="34" charset="0"/>
                <a:ea typeface="MS UI Gothic" panose="020B0600070205080204" pitchFamily="34" charset="-128"/>
                <a:cs typeface="Arial"/>
              </a:rPr>
              <a:t>reuniones previas </a:t>
            </a:r>
            <a:r>
              <a:rPr kumimoji="0" lang="es-CO" sz="2000" b="0" i="0" u="none" strike="noStrike" kern="0" cap="none" spc="0" normalizeH="0" baseline="0" noProof="0" dirty="0">
                <a:ln>
                  <a:noFill/>
                </a:ln>
                <a:solidFill>
                  <a:prstClr val="black">
                    <a:lumMod val="65000"/>
                    <a:lumOff val="35000"/>
                  </a:prstClr>
                </a:solidFill>
                <a:effectLst/>
                <a:uLnTx/>
                <a:uFillTx/>
                <a:latin typeface="Arial Narrow" panose="020B0606020202030204" pitchFamily="34" charset="0"/>
                <a:ea typeface="MS UI Gothic" panose="020B0600070205080204" pitchFamily="34" charset="-128"/>
                <a:cs typeface="Arial"/>
              </a:rPr>
              <a:t>a fin de dar a conocer el </a:t>
            </a:r>
            <a:r>
              <a:rPr kumimoji="0" lang="es-CO" sz="2000" b="1" i="0" u="none" strike="noStrike" kern="0" cap="none" spc="0" normalizeH="0" baseline="0" noProof="0" dirty="0">
                <a:ln>
                  <a:noFill/>
                </a:ln>
                <a:solidFill>
                  <a:srgbClr val="E5661D"/>
                </a:solidFill>
                <a:effectLst/>
                <a:uLnTx/>
                <a:uFillTx/>
                <a:latin typeface="Arial Narrow" panose="020B0606020202030204" pitchFamily="34" charset="0"/>
                <a:ea typeface="MS UI Gothic" panose="020B0600070205080204" pitchFamily="34" charset="-128"/>
                <a:cs typeface="Arial"/>
              </a:rPr>
              <a:t>informe preliminar de auditoría y se ha abierto un espacio para considerar información adicional,</a:t>
            </a:r>
            <a:r>
              <a:rPr kumimoji="0" lang="es-CO" sz="2000" b="0" i="0" u="none" strike="noStrike" kern="0" cap="none" spc="0" normalizeH="0" baseline="0" noProof="0" dirty="0">
                <a:ln>
                  <a:noFill/>
                </a:ln>
                <a:solidFill>
                  <a:prstClr val="black">
                    <a:lumMod val="65000"/>
                    <a:lumOff val="35000"/>
                  </a:prstClr>
                </a:solidFill>
                <a:effectLst/>
                <a:uLnTx/>
                <a:uFillTx/>
                <a:latin typeface="Arial Narrow" panose="020B0606020202030204" pitchFamily="34" charset="0"/>
                <a:ea typeface="MS UI Gothic" panose="020B0600070205080204" pitchFamily="34" charset="-128"/>
                <a:cs typeface="Arial"/>
              </a:rPr>
              <a:t> aclaraciones u otras situaciones que requieran el análisis por parte de la Oficina de Control Interno con el objetivo de </a:t>
            </a:r>
            <a:r>
              <a:rPr kumimoji="0" lang="es-CO" sz="2000" b="1" i="0" u="none" strike="noStrike" kern="0" cap="none" spc="0" normalizeH="0" baseline="0" noProof="0" dirty="0">
                <a:ln>
                  <a:noFill/>
                </a:ln>
                <a:solidFill>
                  <a:srgbClr val="E5661D"/>
                </a:solidFill>
                <a:effectLst/>
                <a:uLnTx/>
                <a:uFillTx/>
                <a:latin typeface="Arial Narrow" panose="020B0606020202030204" pitchFamily="34" charset="0"/>
                <a:ea typeface="MS UI Gothic" panose="020B0600070205080204" pitchFamily="34" charset="-128"/>
                <a:cs typeface="Arial"/>
              </a:rPr>
              <a:t>cerrar brechas entre el auditor y el auditado </a:t>
            </a:r>
            <a:r>
              <a:rPr kumimoji="0" lang="es-CO" sz="2000" b="0" i="0" u="none" strike="noStrike" kern="0" cap="none" spc="0" normalizeH="0" baseline="0" noProof="0" dirty="0">
                <a:ln>
                  <a:noFill/>
                </a:ln>
                <a:solidFill>
                  <a:prstClr val="black">
                    <a:lumMod val="65000"/>
                    <a:lumOff val="35000"/>
                  </a:prstClr>
                </a:solidFill>
                <a:effectLst/>
                <a:uLnTx/>
                <a:uFillTx/>
                <a:latin typeface="Arial Narrow" panose="020B0606020202030204" pitchFamily="34" charset="0"/>
                <a:ea typeface="MS UI Gothic" panose="020B0600070205080204" pitchFamily="34" charset="-128"/>
                <a:cs typeface="Arial"/>
              </a:rPr>
              <a:t>por discrepancias que se hayan dado durante el proceso auditor, esto facilitará su presentación ante el Comité Institucional de Coordinación de Control Interno</a:t>
            </a:r>
          </a:p>
        </p:txBody>
      </p:sp>
      <p:graphicFrame>
        <p:nvGraphicFramePr>
          <p:cNvPr id="7" name="6 Tabla"/>
          <p:cNvGraphicFramePr>
            <a:graphicFrameLocks noGrp="1"/>
          </p:cNvGraphicFramePr>
          <p:nvPr/>
        </p:nvGraphicFramePr>
        <p:xfrm>
          <a:off x="1506844" y="3804398"/>
          <a:ext cx="4342903" cy="2694939"/>
        </p:xfrm>
        <a:graphic>
          <a:graphicData uri="http://schemas.openxmlformats.org/drawingml/2006/table">
            <a:tbl>
              <a:tblPr/>
              <a:tblGrid>
                <a:gridCol w="4342903">
                  <a:extLst>
                    <a:ext uri="{9D8B030D-6E8A-4147-A177-3AD203B41FA5}">
                      <a16:colId xmlns:a16="http://schemas.microsoft.com/office/drawing/2014/main" xmlns="" val="20000"/>
                    </a:ext>
                  </a:extLst>
                </a:gridCol>
              </a:tblGrid>
              <a:tr h="40893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s-CO" sz="1600" b="1" dirty="0">
                          <a:solidFill>
                            <a:srgbClr val="000000"/>
                          </a:solidFill>
                          <a:latin typeface="Arial Narrow" panose="020B0606020202030204" pitchFamily="34" charset="0"/>
                          <a:cs typeface="Arial"/>
                        </a:rPr>
                        <a:t>Informe</a:t>
                      </a:r>
                      <a:r>
                        <a:rPr lang="es-CO" sz="1600" b="1" baseline="0" dirty="0">
                          <a:solidFill>
                            <a:srgbClr val="000000"/>
                          </a:solidFill>
                          <a:latin typeface="Arial Narrow" panose="020B0606020202030204" pitchFamily="34" charset="0"/>
                          <a:cs typeface="Arial"/>
                        </a:rPr>
                        <a:t> Ejecutivo</a:t>
                      </a:r>
                      <a:endParaRPr lang="es-CO" sz="1600" b="1" dirty="0">
                        <a:solidFill>
                          <a:srgbClr val="000000"/>
                        </a:solidFill>
                        <a:latin typeface="Arial Narrow" panose="020B0606020202030204" pitchFamily="34" charset="0"/>
                        <a:cs typeface="Arial"/>
                      </a:endParaRPr>
                    </a:p>
                  </a:txBody>
                  <a:tcPr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xmlns="" val="10000"/>
                  </a:ext>
                </a:extLst>
              </a:tr>
              <a:tr h="206659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r>
                        <a:rPr lang="es-CO" sz="1600" b="0" dirty="0">
                          <a:solidFill>
                            <a:srgbClr val="000000"/>
                          </a:solidFill>
                          <a:latin typeface="Arial Narrow" panose="020B0606020202030204" pitchFamily="34" charset="0"/>
                          <a:cs typeface="Arial"/>
                        </a:rPr>
                        <a:t>Contiene además del título de la auditoría (que corresponderá al nombre del aspecto evaluable), el objetivo de auditoría, el alcance cumplido, el resumen con los aspectos más importantes respecto de las observaciones encontradas (títulos de los hallazgos), las recomendaciones y las conclusiones que deben responder a los objetivos de la auditoría, cuyo destinatario es el Representante Legal de la entidad y su equipo directivo.</a:t>
                      </a:r>
                      <a:endParaRPr lang="es-CO" sz="1600" b="0" dirty="0">
                        <a:solidFill>
                          <a:srgbClr val="ED7D31"/>
                        </a:solidFill>
                        <a:latin typeface="Arial Narrow" panose="020B0606020202030204" pitchFamily="34" charset="0"/>
                        <a:cs typeface="Arial"/>
                      </a:endParaRPr>
                    </a:p>
                  </a:txBody>
                  <a:tcPr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1"/>
                  </a:ext>
                </a:extLst>
              </a:tr>
            </a:tbl>
          </a:graphicData>
        </a:graphic>
      </p:graphicFrame>
      <p:graphicFrame>
        <p:nvGraphicFramePr>
          <p:cNvPr id="8" name="7 Tabla"/>
          <p:cNvGraphicFramePr>
            <a:graphicFrameLocks noGrp="1"/>
          </p:cNvGraphicFramePr>
          <p:nvPr/>
        </p:nvGraphicFramePr>
        <p:xfrm>
          <a:off x="6438279" y="3811575"/>
          <a:ext cx="4416939" cy="2468352"/>
        </p:xfrm>
        <a:graphic>
          <a:graphicData uri="http://schemas.openxmlformats.org/drawingml/2006/table">
            <a:tbl>
              <a:tblPr/>
              <a:tblGrid>
                <a:gridCol w="4416939">
                  <a:extLst>
                    <a:ext uri="{9D8B030D-6E8A-4147-A177-3AD203B41FA5}">
                      <a16:colId xmlns:a16="http://schemas.microsoft.com/office/drawing/2014/main" xmlns="" val="20000"/>
                    </a:ext>
                  </a:extLst>
                </a:gridCol>
              </a:tblGrid>
              <a:tr h="45675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s-CO" sz="1700" b="1" dirty="0">
                          <a:solidFill>
                            <a:srgbClr val="000000"/>
                          </a:solidFill>
                          <a:latin typeface="Arial Narrow" panose="020B0606020202030204" pitchFamily="34" charset="0"/>
                          <a:cs typeface="Arial"/>
                        </a:rPr>
                        <a:t>Informe</a:t>
                      </a:r>
                      <a:r>
                        <a:rPr lang="es-CO" sz="1700" b="1" baseline="0" dirty="0">
                          <a:solidFill>
                            <a:srgbClr val="000000"/>
                          </a:solidFill>
                          <a:latin typeface="Arial Narrow" panose="020B0606020202030204" pitchFamily="34" charset="0"/>
                          <a:cs typeface="Arial"/>
                        </a:rPr>
                        <a:t> Detallado</a:t>
                      </a:r>
                      <a:endParaRPr lang="es-CO" sz="1700" b="1" dirty="0">
                        <a:solidFill>
                          <a:srgbClr val="000000"/>
                        </a:solidFill>
                        <a:latin typeface="Arial Narrow" panose="020B0606020202030204" pitchFamily="34" charset="0"/>
                        <a:cs typeface="Arial"/>
                      </a:endParaRPr>
                    </a:p>
                  </a:txBody>
                  <a:tcPr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xmlns="" val="10000"/>
                  </a:ext>
                </a:extLst>
              </a:tr>
              <a:tr h="201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r>
                        <a:rPr lang="es-CO" sz="1700" b="0" dirty="0">
                          <a:solidFill>
                            <a:srgbClr val="000000"/>
                          </a:solidFill>
                          <a:latin typeface="Arial Narrow" panose="020B0606020202030204" pitchFamily="34" charset="0"/>
                          <a:cs typeface="Arial"/>
                        </a:rPr>
                        <a:t>Desarrollará el contenido completo de los hallazgos u observaciones, con destino al líder del proceso, quien debe establecer los planes de mejoramiento correspondientes.</a:t>
                      </a:r>
                    </a:p>
                  </a:txBody>
                  <a:tcPr anchor="ctr">
                    <a:lnL w="12700" cap="flat" cmpd="sng" algn="ctr">
                      <a:solidFill>
                        <a:srgbClr val="F79646"/>
                      </a:solidFill>
                      <a:prstDash val="sysDot"/>
                      <a:round/>
                      <a:headEnd type="none" w="med" len="med"/>
                      <a:tailEnd type="none" w="med" len="med"/>
                    </a:lnL>
                    <a:lnR w="12700" cap="flat" cmpd="sng" algn="ctr">
                      <a:solidFill>
                        <a:srgbClr val="F79646"/>
                      </a:solidFill>
                      <a:prstDash val="sysDot"/>
                      <a:round/>
                      <a:headEnd type="none" w="med" len="med"/>
                      <a:tailEnd type="none" w="med" len="med"/>
                    </a:lnR>
                    <a:lnT w="12700" cap="flat" cmpd="sng" algn="ctr">
                      <a:solidFill>
                        <a:srgbClr val="F79646"/>
                      </a:solidFill>
                      <a:prstDash val="sysDot"/>
                      <a:round/>
                      <a:headEnd type="none" w="med" len="med"/>
                      <a:tailEnd type="none" w="med" len="med"/>
                    </a:lnT>
                    <a:lnB w="12700" cap="flat" cmpd="sng" algn="ctr">
                      <a:solidFill>
                        <a:srgbClr val="F79646"/>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xmlns="" val="10001"/>
                  </a:ext>
                </a:extLst>
              </a:tr>
            </a:tbl>
          </a:graphicData>
        </a:graphic>
      </p:graphicFrame>
      <p:cxnSp>
        <p:nvCxnSpPr>
          <p:cNvPr id="9" name="Conector recto 7"/>
          <p:cNvCxnSpPr/>
          <p:nvPr/>
        </p:nvCxnSpPr>
        <p:spPr>
          <a:xfrm flipH="1">
            <a:off x="3745982" y="3419369"/>
            <a:ext cx="4781549" cy="0"/>
          </a:xfrm>
          <a:prstGeom prst="line">
            <a:avLst/>
          </a:prstGeom>
          <a:noFill/>
          <a:ln w="28575" cap="flat" cmpd="sng" algn="ctr">
            <a:solidFill>
              <a:srgbClr val="ED7D31"/>
            </a:solidFill>
            <a:prstDash val="sysDot"/>
            <a:miter lim="800000"/>
          </a:ln>
          <a:effectLst/>
        </p:spPr>
      </p:cxnSp>
      <p:cxnSp>
        <p:nvCxnSpPr>
          <p:cNvPr id="10" name="Conector recto 8"/>
          <p:cNvCxnSpPr/>
          <p:nvPr/>
        </p:nvCxnSpPr>
        <p:spPr>
          <a:xfrm flipV="1">
            <a:off x="6159161" y="3130510"/>
            <a:ext cx="0" cy="288859"/>
          </a:xfrm>
          <a:prstGeom prst="line">
            <a:avLst/>
          </a:prstGeom>
          <a:noFill/>
          <a:ln w="28575" cap="flat" cmpd="sng" algn="ctr">
            <a:solidFill>
              <a:srgbClr val="ED7D31"/>
            </a:solidFill>
            <a:prstDash val="sysDot"/>
            <a:miter lim="800000"/>
            <a:headEnd type="oval" w="med" len="med"/>
            <a:tailEnd type="oval" w="med" len="med"/>
          </a:ln>
          <a:effectLst/>
        </p:spPr>
      </p:cxnSp>
      <p:cxnSp>
        <p:nvCxnSpPr>
          <p:cNvPr id="11" name="Conector recto 10"/>
          <p:cNvCxnSpPr/>
          <p:nvPr/>
        </p:nvCxnSpPr>
        <p:spPr>
          <a:xfrm flipV="1">
            <a:off x="8527529" y="3419371"/>
            <a:ext cx="0" cy="329395"/>
          </a:xfrm>
          <a:prstGeom prst="line">
            <a:avLst/>
          </a:prstGeom>
          <a:noFill/>
          <a:ln w="28575" cap="flat" cmpd="sng" algn="ctr">
            <a:solidFill>
              <a:srgbClr val="ED7D31"/>
            </a:solidFill>
            <a:prstDash val="sysDot"/>
            <a:miter lim="800000"/>
            <a:headEnd type="triangle" w="med" len="med"/>
            <a:tailEnd type="none" w="med" len="med"/>
          </a:ln>
          <a:effectLst/>
        </p:spPr>
      </p:cxnSp>
      <p:cxnSp>
        <p:nvCxnSpPr>
          <p:cNvPr id="16" name="Conector recto 10"/>
          <p:cNvCxnSpPr/>
          <p:nvPr/>
        </p:nvCxnSpPr>
        <p:spPr>
          <a:xfrm flipV="1">
            <a:off x="3745978" y="3426123"/>
            <a:ext cx="0" cy="329395"/>
          </a:xfrm>
          <a:prstGeom prst="line">
            <a:avLst/>
          </a:prstGeom>
          <a:noFill/>
          <a:ln w="28575" cap="flat" cmpd="sng" algn="ctr">
            <a:solidFill>
              <a:srgbClr val="ED7D31"/>
            </a:solidFill>
            <a:prstDash val="sysDot"/>
            <a:miter lim="800000"/>
            <a:headEnd type="triangle" w="med" len="med"/>
            <a:tailEnd type="none" w="med" len="med"/>
          </a:ln>
          <a:effectLst/>
        </p:spPr>
      </p:cxnSp>
    </p:spTree>
    <p:extLst>
      <p:ext uri="{BB962C8B-B14F-4D97-AF65-F5344CB8AC3E}">
        <p14:creationId xmlns:p14="http://schemas.microsoft.com/office/powerpoint/2010/main" val="279008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24"/>
          <p:cNvSpPr txBox="1"/>
          <p:nvPr/>
        </p:nvSpPr>
        <p:spPr>
          <a:xfrm>
            <a:off x="1322380" y="96981"/>
            <a:ext cx="9183354" cy="523216"/>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4.2 Calidad del informe de auditoría. </a:t>
            </a:r>
          </a:p>
        </p:txBody>
      </p:sp>
      <p:sp>
        <p:nvSpPr>
          <p:cNvPr id="11" name="10 Rectángulo"/>
          <p:cNvSpPr/>
          <p:nvPr/>
        </p:nvSpPr>
        <p:spPr>
          <a:xfrm>
            <a:off x="588576" y="578837"/>
            <a:ext cx="11235559" cy="1323439"/>
          </a:xfrm>
          <a:prstGeom prst="rect">
            <a:avLst/>
          </a:prstGeom>
        </p:spPr>
        <p:txBody>
          <a:bodyPr wrap="square">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292929"/>
                </a:solidFill>
                <a:effectLst/>
                <a:uLnTx/>
                <a:uFillTx/>
                <a:latin typeface="Arial Narrow" pitchFamily="34" charset="0"/>
                <a:ea typeface="+mn-ea"/>
                <a:cs typeface="+mn-cs"/>
              </a:rPr>
              <a:t>Los informes de auditoría deben ser escritos de tal manera que </a:t>
            </a:r>
            <a:r>
              <a:rPr kumimoji="0" lang="es-CO" sz="2000" b="1" i="0" u="none" strike="noStrike" kern="1200" cap="none" spc="0" normalizeH="0" baseline="0" noProof="0" dirty="0">
                <a:ln>
                  <a:noFill/>
                </a:ln>
                <a:solidFill>
                  <a:srgbClr val="E5661D"/>
                </a:solidFill>
                <a:effectLst/>
                <a:uLnTx/>
                <a:uFillTx/>
                <a:latin typeface="Arial Narrow" pitchFamily="34" charset="0"/>
                <a:ea typeface="+mn-ea"/>
                <a:cs typeface="+mn-cs"/>
              </a:rPr>
              <a:t>la información contenida sea comprendida por cualquier usuario</a:t>
            </a:r>
            <a:r>
              <a:rPr kumimoji="0" lang="es-CO" sz="2000" b="0" i="0" u="none" strike="noStrike" kern="1200" cap="none" spc="0" normalizeH="0" baseline="0" noProof="0" dirty="0">
                <a:ln>
                  <a:noFill/>
                </a:ln>
                <a:solidFill>
                  <a:srgbClr val="292929"/>
                </a:solidFill>
                <a:effectLst/>
                <a:uLnTx/>
                <a:uFillTx/>
                <a:latin typeface="Arial Narrow" pitchFamily="34" charset="0"/>
                <a:ea typeface="+mn-ea"/>
                <a:cs typeface="+mn-cs"/>
              </a:rPr>
              <a:t>, además, las conclusiones deben </a:t>
            </a:r>
            <a:r>
              <a:rPr kumimoji="0" lang="es-CO" sz="2000" b="1" i="0" u="none" strike="noStrike" kern="1200" cap="none" spc="0" normalizeH="0" baseline="0" noProof="0" dirty="0">
                <a:ln>
                  <a:noFill/>
                </a:ln>
                <a:solidFill>
                  <a:srgbClr val="E5661D"/>
                </a:solidFill>
                <a:effectLst/>
                <a:uLnTx/>
                <a:uFillTx/>
                <a:latin typeface="Arial Narrow" pitchFamily="34" charset="0"/>
                <a:ea typeface="+mn-ea"/>
                <a:cs typeface="+mn-cs"/>
              </a:rPr>
              <a:t>dar respuesta a los objetivos de la auditoría</a:t>
            </a:r>
            <a:r>
              <a:rPr kumimoji="0" lang="es-CO" sz="2000" b="0" i="0" u="none" strike="noStrike" kern="1200" cap="none" spc="0" normalizeH="0" baseline="0" noProof="0" dirty="0">
                <a:ln>
                  <a:noFill/>
                </a:ln>
                <a:solidFill>
                  <a:srgbClr val="292929"/>
                </a:solidFill>
                <a:effectLst/>
                <a:uLnTx/>
                <a:uFillTx/>
                <a:latin typeface="Arial Narrow" pitchFamily="34" charset="0"/>
                <a:ea typeface="+mn-ea"/>
                <a:cs typeface="+mn-cs"/>
              </a:rPr>
              <a:t> definidos desde la etapa de planeación y las recomendaciones deben ir encaminadas a subsanar las causas identificadas por el auditor interno en las observaciones o hallazgos.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3" t="8398" r="3670" b="12500"/>
          <a:stretch/>
        </p:blipFill>
        <p:spPr bwMode="auto">
          <a:xfrm>
            <a:off x="744954" y="1909214"/>
            <a:ext cx="10338206" cy="49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449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4"/>
          <p:cNvSpPr txBox="1"/>
          <p:nvPr/>
        </p:nvSpPr>
        <p:spPr>
          <a:xfrm>
            <a:off x="518338" y="358589"/>
            <a:ext cx="11384628" cy="461661"/>
          </a:xfrm>
          <a:prstGeom prst="rect">
            <a:avLst/>
          </a:prstGeom>
          <a:noFill/>
        </p:spPr>
        <p:txBody>
          <a:bodyPr wrap="square" lIns="91428" tIns="45718" rIns="91428" bIns="45718"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4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4.5 Difusión del informe de auditoría</a:t>
            </a:r>
          </a:p>
        </p:txBody>
      </p:sp>
      <p:sp>
        <p:nvSpPr>
          <p:cNvPr id="3" name="2 Rectángulo"/>
          <p:cNvSpPr/>
          <p:nvPr/>
        </p:nvSpPr>
        <p:spPr>
          <a:xfrm>
            <a:off x="698937" y="820250"/>
            <a:ext cx="10841421" cy="769441"/>
          </a:xfrm>
          <a:prstGeom prst="rect">
            <a:avLst/>
          </a:prstGeom>
        </p:spPr>
        <p:txBody>
          <a:bodyPr wrap="square">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srgbClr val="292929"/>
                </a:solidFill>
                <a:effectLst/>
                <a:uLnTx/>
                <a:uFillTx/>
                <a:latin typeface="Arial Narrow" pitchFamily="34" charset="0"/>
                <a:ea typeface="+mn-ea"/>
                <a:cs typeface="+mn-cs"/>
                <a:sym typeface="Arial"/>
              </a:rPr>
              <a:t>La norma 2440 establece que el director ejecutivo de auditoría (jefe de Control Interno) debe comunicar los resultados a las partes apropiadas.</a:t>
            </a:r>
          </a:p>
        </p:txBody>
      </p:sp>
      <p:grpSp>
        <p:nvGrpSpPr>
          <p:cNvPr id="4" name="Grupo 67"/>
          <p:cNvGrpSpPr/>
          <p:nvPr/>
        </p:nvGrpSpPr>
        <p:grpSpPr>
          <a:xfrm>
            <a:off x="2366710" y="1550720"/>
            <a:ext cx="2730923" cy="1360303"/>
            <a:chOff x="189096" y="984876"/>
            <a:chExt cx="2048192" cy="1020226"/>
          </a:xfrm>
        </p:grpSpPr>
        <p:pic>
          <p:nvPicPr>
            <p:cNvPr id="5" name="Imagen 68" descr="banco_iconos_FP-14.png"/>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9096" y="984876"/>
              <a:ext cx="1020228" cy="1020226"/>
            </a:xfrm>
            <a:prstGeom prst="rect">
              <a:avLst/>
            </a:prstGeom>
          </p:spPr>
        </p:pic>
        <p:sp>
          <p:nvSpPr>
            <p:cNvPr id="6" name="CuadroTexto 69"/>
            <p:cNvSpPr txBox="1"/>
            <p:nvPr/>
          </p:nvSpPr>
          <p:spPr>
            <a:xfrm>
              <a:off x="912989" y="1352431"/>
              <a:ext cx="1324299" cy="415498"/>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l" defTabSz="456871" rtl="0" eaLnBrk="1" fontAlgn="auto" latinLnBrk="0" hangingPunct="1">
                <a:lnSpc>
                  <a:spcPct val="100000"/>
                </a:lnSpc>
                <a:spcBef>
                  <a:spcPts val="0"/>
                </a:spcBef>
                <a:spcAft>
                  <a:spcPts val="0"/>
                </a:spcAft>
                <a:buClrTx/>
                <a:buSzTx/>
                <a:buFontTx/>
                <a:buNone/>
                <a:tabLst/>
                <a:defRPr/>
              </a:pPr>
              <a:r>
                <a:rPr kumimoji="0" lang="es-ES_tradnl" sz="3000" b="0" i="0" u="none" strike="noStrike" kern="1200" cap="none" spc="0" normalizeH="0" baseline="0" noProof="0" dirty="0">
                  <a:ln>
                    <a:noFill/>
                  </a:ln>
                  <a:solidFill>
                    <a:srgbClr val="FF9900"/>
                  </a:solidFill>
                  <a:effectLst/>
                  <a:uLnTx/>
                  <a:uFillTx/>
                  <a:latin typeface="Arial Black" panose="020B0A04020102020204" pitchFamily="34" charset="0"/>
                  <a:ea typeface="+mn-ea"/>
                  <a:cs typeface="+mn-cs"/>
                  <a:sym typeface="Arial"/>
                </a:rPr>
                <a:t>Interno</a:t>
              </a:r>
            </a:p>
          </p:txBody>
        </p:sp>
      </p:grpSp>
      <p:grpSp>
        <p:nvGrpSpPr>
          <p:cNvPr id="7" name="Grupo 12"/>
          <p:cNvGrpSpPr/>
          <p:nvPr/>
        </p:nvGrpSpPr>
        <p:grpSpPr>
          <a:xfrm>
            <a:off x="1373999" y="3349795"/>
            <a:ext cx="653299" cy="101820"/>
            <a:chOff x="3799213" y="1690534"/>
            <a:chExt cx="653297" cy="101820"/>
          </a:xfrm>
        </p:grpSpPr>
        <p:cxnSp>
          <p:nvCxnSpPr>
            <p:cNvPr id="8" name="Conector recto 27">
              <a:extLst>
                <a:ext uri="{FF2B5EF4-FFF2-40B4-BE49-F238E27FC236}">
                  <a16:creationId xmlns:a16="http://schemas.microsoft.com/office/drawing/2014/main" xmlns="" id="{C15C610F-7F42-4CA8-9144-90ABCC46885D}"/>
                </a:ext>
              </a:extLst>
            </p:cNvPr>
            <p:cNvCxnSpPr/>
            <p:nvPr/>
          </p:nvCxnSpPr>
          <p:spPr>
            <a:xfrm flipV="1">
              <a:off x="3799213" y="1741443"/>
              <a:ext cx="523405" cy="1"/>
            </a:xfrm>
            <a:prstGeom prst="line">
              <a:avLst/>
            </a:prstGeom>
            <a:ln w="25400" cap="rnd">
              <a:solidFill>
                <a:srgbClr val="E5661D"/>
              </a:solidFill>
              <a:prstDash val="sysDash"/>
            </a:ln>
          </p:spPr>
          <p:style>
            <a:lnRef idx="1">
              <a:schemeClr val="accent1"/>
            </a:lnRef>
            <a:fillRef idx="0">
              <a:schemeClr val="accent1"/>
            </a:fillRef>
            <a:effectRef idx="0">
              <a:schemeClr val="accent1"/>
            </a:effectRef>
            <a:fontRef idx="minor">
              <a:schemeClr val="tx1"/>
            </a:fontRef>
          </p:style>
        </p:cxnSp>
        <p:sp>
          <p:nvSpPr>
            <p:cNvPr id="9" name="Elipse 21">
              <a:extLst>
                <a:ext uri="{FF2B5EF4-FFF2-40B4-BE49-F238E27FC236}">
                  <a16:creationId xmlns:a16="http://schemas.microsoft.com/office/drawing/2014/main" xmlns="" id="{B8D99FBA-DB4A-4300-B4E6-6814104D0A51}"/>
                </a:ext>
              </a:extLst>
            </p:cNvPr>
            <p:cNvSpPr/>
            <p:nvPr/>
          </p:nvSpPr>
          <p:spPr>
            <a:xfrm>
              <a:off x="4350690" y="1690534"/>
              <a:ext cx="101820" cy="101820"/>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7A003D"/>
                </a:solidFill>
                <a:effectLst/>
                <a:uLnTx/>
                <a:uFillTx/>
                <a:latin typeface="Arial Narrow" panose="020B0606020202030204" pitchFamily="34" charset="0"/>
                <a:ea typeface="+mn-ea"/>
                <a:cs typeface="Arial" panose="020B0604020202020204" pitchFamily="34" charset="0"/>
                <a:sym typeface="Arial"/>
              </a:endParaRPr>
            </a:p>
          </p:txBody>
        </p:sp>
      </p:grpSp>
      <p:sp>
        <p:nvSpPr>
          <p:cNvPr id="10" name="9 Rectángulo"/>
          <p:cNvSpPr/>
          <p:nvPr/>
        </p:nvSpPr>
        <p:spPr>
          <a:xfrm>
            <a:off x="2069994" y="3003793"/>
            <a:ext cx="4015945" cy="1569656"/>
          </a:xfrm>
          <a:prstGeom prst="rect">
            <a:avLst/>
          </a:prstGeom>
        </p:spPr>
        <p:txBody>
          <a:bodyPr wrap="square" lIns="91436" tIns="45718" rIns="91436"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Representante Legal </a:t>
            </a:r>
            <a:r>
              <a:rPr kumimoji="0" lang="es-CO" sz="24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como principal destinatario de los informes de la Oficina de Control Interno o quien haga sus veces.</a:t>
            </a:r>
          </a:p>
        </p:txBody>
      </p:sp>
      <p:grpSp>
        <p:nvGrpSpPr>
          <p:cNvPr id="15" name="Grupo 67"/>
          <p:cNvGrpSpPr/>
          <p:nvPr/>
        </p:nvGrpSpPr>
        <p:grpSpPr>
          <a:xfrm>
            <a:off x="7583213" y="1676612"/>
            <a:ext cx="2849196" cy="1360303"/>
            <a:chOff x="189096" y="984876"/>
            <a:chExt cx="2136897" cy="1020226"/>
          </a:xfrm>
        </p:grpSpPr>
        <p:pic>
          <p:nvPicPr>
            <p:cNvPr id="16" name="Imagen 68" descr="banco_iconos_FP-14.png"/>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9096" y="984876"/>
              <a:ext cx="1020228" cy="1020226"/>
            </a:xfrm>
            <a:prstGeom prst="rect">
              <a:avLst/>
            </a:prstGeom>
          </p:spPr>
        </p:pic>
        <p:sp>
          <p:nvSpPr>
            <p:cNvPr id="17" name="CuadroTexto 69"/>
            <p:cNvSpPr txBox="1"/>
            <p:nvPr/>
          </p:nvSpPr>
          <p:spPr>
            <a:xfrm>
              <a:off x="912989" y="1352431"/>
              <a:ext cx="1413004" cy="415498"/>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l" defTabSz="456871" rtl="0" eaLnBrk="1" fontAlgn="auto" latinLnBrk="0" hangingPunct="1">
                <a:lnSpc>
                  <a:spcPct val="100000"/>
                </a:lnSpc>
                <a:spcBef>
                  <a:spcPts val="0"/>
                </a:spcBef>
                <a:spcAft>
                  <a:spcPts val="0"/>
                </a:spcAft>
                <a:buClrTx/>
                <a:buSzTx/>
                <a:buFontTx/>
                <a:buNone/>
                <a:tabLst/>
                <a:defRPr/>
              </a:pPr>
              <a:r>
                <a:rPr kumimoji="0" lang="es-ES_tradnl" sz="3000" b="0" i="0" u="none" strike="noStrike" kern="1200" cap="none" spc="0" normalizeH="0" baseline="0" noProof="0" dirty="0">
                  <a:ln>
                    <a:noFill/>
                  </a:ln>
                  <a:solidFill>
                    <a:srgbClr val="FF9900"/>
                  </a:solidFill>
                  <a:effectLst/>
                  <a:uLnTx/>
                  <a:uFillTx/>
                  <a:latin typeface="Arial Black" panose="020B0A04020102020204" pitchFamily="34" charset="0"/>
                  <a:ea typeface="+mn-ea"/>
                  <a:cs typeface="+mn-cs"/>
                  <a:sym typeface="Arial"/>
                </a:rPr>
                <a:t>Externo</a:t>
              </a:r>
            </a:p>
          </p:txBody>
        </p:sp>
      </p:grpSp>
      <p:grpSp>
        <p:nvGrpSpPr>
          <p:cNvPr id="18" name="Grupo 12"/>
          <p:cNvGrpSpPr/>
          <p:nvPr/>
        </p:nvGrpSpPr>
        <p:grpSpPr>
          <a:xfrm>
            <a:off x="1373998" y="4919451"/>
            <a:ext cx="653299" cy="101820"/>
            <a:chOff x="3799213" y="1690534"/>
            <a:chExt cx="653297" cy="101820"/>
          </a:xfrm>
        </p:grpSpPr>
        <p:cxnSp>
          <p:nvCxnSpPr>
            <p:cNvPr id="19" name="Conector recto 27">
              <a:extLst>
                <a:ext uri="{FF2B5EF4-FFF2-40B4-BE49-F238E27FC236}">
                  <a16:creationId xmlns:a16="http://schemas.microsoft.com/office/drawing/2014/main" xmlns="" id="{C15C610F-7F42-4CA8-9144-90ABCC46885D}"/>
                </a:ext>
              </a:extLst>
            </p:cNvPr>
            <p:cNvCxnSpPr/>
            <p:nvPr/>
          </p:nvCxnSpPr>
          <p:spPr>
            <a:xfrm flipV="1">
              <a:off x="3799213" y="1741443"/>
              <a:ext cx="523405" cy="1"/>
            </a:xfrm>
            <a:prstGeom prst="line">
              <a:avLst/>
            </a:prstGeom>
            <a:ln w="25400" cap="rnd">
              <a:solidFill>
                <a:srgbClr val="E5661D"/>
              </a:solidFill>
              <a:prstDash val="sysDash"/>
            </a:ln>
          </p:spPr>
          <p:style>
            <a:lnRef idx="1">
              <a:schemeClr val="accent1"/>
            </a:lnRef>
            <a:fillRef idx="0">
              <a:schemeClr val="accent1"/>
            </a:fillRef>
            <a:effectRef idx="0">
              <a:schemeClr val="accent1"/>
            </a:effectRef>
            <a:fontRef idx="minor">
              <a:schemeClr val="tx1"/>
            </a:fontRef>
          </p:style>
        </p:cxnSp>
        <p:sp>
          <p:nvSpPr>
            <p:cNvPr id="20" name="Elipse 21">
              <a:extLst>
                <a:ext uri="{FF2B5EF4-FFF2-40B4-BE49-F238E27FC236}">
                  <a16:creationId xmlns:a16="http://schemas.microsoft.com/office/drawing/2014/main" xmlns="" id="{B8D99FBA-DB4A-4300-B4E6-6814104D0A51}"/>
                </a:ext>
              </a:extLst>
            </p:cNvPr>
            <p:cNvSpPr/>
            <p:nvPr/>
          </p:nvSpPr>
          <p:spPr>
            <a:xfrm>
              <a:off x="4350690" y="1690534"/>
              <a:ext cx="101820" cy="101820"/>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7A003D"/>
                </a:solidFill>
                <a:effectLst/>
                <a:uLnTx/>
                <a:uFillTx/>
                <a:latin typeface="Arial Narrow" panose="020B0606020202030204" pitchFamily="34" charset="0"/>
                <a:ea typeface="+mn-ea"/>
                <a:cs typeface="Arial" panose="020B0604020202020204" pitchFamily="34" charset="0"/>
                <a:sym typeface="Arial"/>
              </a:endParaRPr>
            </a:p>
          </p:txBody>
        </p:sp>
      </p:grpSp>
      <p:sp>
        <p:nvSpPr>
          <p:cNvPr id="21" name="20 Rectángulo"/>
          <p:cNvSpPr/>
          <p:nvPr/>
        </p:nvSpPr>
        <p:spPr>
          <a:xfrm>
            <a:off x="2069993" y="4573449"/>
            <a:ext cx="4015945" cy="1569656"/>
          </a:xfrm>
          <a:prstGeom prst="rect">
            <a:avLst/>
          </a:prstGeom>
        </p:spPr>
        <p:txBody>
          <a:bodyPr wrap="square" lIns="91436" tIns="45718" rIns="91436"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Líderes de proceso: </a:t>
            </a:r>
            <a:r>
              <a:rPr kumimoji="0" lang="es-CO" sz="24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Responsables de establecer las acciones de mejora correspondientes.</a:t>
            </a:r>
          </a:p>
        </p:txBody>
      </p:sp>
      <p:grpSp>
        <p:nvGrpSpPr>
          <p:cNvPr id="22" name="Grupo 12"/>
          <p:cNvGrpSpPr/>
          <p:nvPr/>
        </p:nvGrpSpPr>
        <p:grpSpPr>
          <a:xfrm>
            <a:off x="6776596" y="3382917"/>
            <a:ext cx="653299" cy="101820"/>
            <a:chOff x="3799213" y="1690534"/>
            <a:chExt cx="653297" cy="101820"/>
          </a:xfrm>
        </p:grpSpPr>
        <p:cxnSp>
          <p:nvCxnSpPr>
            <p:cNvPr id="23" name="Conector recto 27">
              <a:extLst>
                <a:ext uri="{FF2B5EF4-FFF2-40B4-BE49-F238E27FC236}">
                  <a16:creationId xmlns:a16="http://schemas.microsoft.com/office/drawing/2014/main" xmlns="" id="{C15C610F-7F42-4CA8-9144-90ABCC46885D}"/>
                </a:ext>
              </a:extLst>
            </p:cNvPr>
            <p:cNvCxnSpPr/>
            <p:nvPr/>
          </p:nvCxnSpPr>
          <p:spPr>
            <a:xfrm flipV="1">
              <a:off x="3799213" y="1741443"/>
              <a:ext cx="523405" cy="1"/>
            </a:xfrm>
            <a:prstGeom prst="line">
              <a:avLst/>
            </a:prstGeom>
            <a:ln w="25400" cap="rnd">
              <a:solidFill>
                <a:srgbClr val="E5661D"/>
              </a:solidFill>
              <a:prstDash val="sysDash"/>
            </a:ln>
          </p:spPr>
          <p:style>
            <a:lnRef idx="1">
              <a:schemeClr val="accent1"/>
            </a:lnRef>
            <a:fillRef idx="0">
              <a:schemeClr val="accent1"/>
            </a:fillRef>
            <a:effectRef idx="0">
              <a:schemeClr val="accent1"/>
            </a:effectRef>
            <a:fontRef idx="minor">
              <a:schemeClr val="tx1"/>
            </a:fontRef>
          </p:style>
        </p:cxnSp>
        <p:sp>
          <p:nvSpPr>
            <p:cNvPr id="24" name="Elipse 21">
              <a:extLst>
                <a:ext uri="{FF2B5EF4-FFF2-40B4-BE49-F238E27FC236}">
                  <a16:creationId xmlns:a16="http://schemas.microsoft.com/office/drawing/2014/main" xmlns="" id="{B8D99FBA-DB4A-4300-B4E6-6814104D0A51}"/>
                </a:ext>
              </a:extLst>
            </p:cNvPr>
            <p:cNvSpPr/>
            <p:nvPr/>
          </p:nvSpPr>
          <p:spPr>
            <a:xfrm>
              <a:off x="4350690" y="1690534"/>
              <a:ext cx="101820" cy="101820"/>
            </a:xfrm>
            <a:prstGeom prst="ellipse">
              <a:avLst/>
            </a:prstGeom>
            <a:solidFill>
              <a:srgbClr val="E5661D"/>
            </a:solidFill>
            <a:ln>
              <a:solidFill>
                <a:srgbClr val="E56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srgbClr val="7A003D"/>
                </a:solidFill>
                <a:effectLst/>
                <a:uLnTx/>
                <a:uFillTx/>
                <a:latin typeface="Arial Narrow" panose="020B0606020202030204" pitchFamily="34" charset="0"/>
                <a:ea typeface="+mn-ea"/>
                <a:cs typeface="Arial" panose="020B0604020202020204" pitchFamily="34" charset="0"/>
                <a:sym typeface="Arial"/>
              </a:endParaRPr>
            </a:p>
          </p:txBody>
        </p:sp>
      </p:grpSp>
      <p:sp>
        <p:nvSpPr>
          <p:cNvPr id="25" name="24 Rectángulo"/>
          <p:cNvSpPr/>
          <p:nvPr/>
        </p:nvSpPr>
        <p:spPr>
          <a:xfrm>
            <a:off x="7472591" y="3036915"/>
            <a:ext cx="4015945" cy="2308320"/>
          </a:xfrm>
          <a:prstGeom prst="rect">
            <a:avLst/>
          </a:prstGeom>
        </p:spPr>
        <p:txBody>
          <a:bodyPr wrap="square" lIns="91436" tIns="45718" rIns="91436" bIns="45718">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E5661D"/>
                </a:solidFill>
                <a:effectLst/>
                <a:uLnTx/>
                <a:uFillTx/>
                <a:latin typeface="Arial Narrow" panose="020B0606020202030204" pitchFamily="34" charset="0"/>
                <a:ea typeface="+mn-ea"/>
                <a:cs typeface="Arial"/>
              </a:rPr>
              <a:t>Ley 1712 de 2014: </a:t>
            </a:r>
            <a:r>
              <a:rPr kumimoji="0" lang="es-CO" sz="24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Como parte de la información mínima obligatoria (artículo 11):</a:t>
            </a:r>
          </a:p>
          <a:p>
            <a:pPr marL="342900" marR="0" lvl="0" indent="-342900" algn="just" defTabSz="914332" rtl="0" eaLnBrk="1" fontAlgn="auto" latinLnBrk="0" hangingPunct="1">
              <a:lnSpc>
                <a:spcPct val="100000"/>
              </a:lnSpc>
              <a:spcBef>
                <a:spcPts val="0"/>
              </a:spcBef>
              <a:spcAft>
                <a:spcPts val="0"/>
              </a:spcAft>
              <a:buClrTx/>
              <a:buSzTx/>
              <a:buFont typeface="Wingdings" pitchFamily="2" charset="2"/>
              <a:buChar char="ü"/>
              <a:tabLst/>
              <a:defRPr/>
            </a:pPr>
            <a:r>
              <a:rPr kumimoji="0" lang="es-CO" sz="2400"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mn-ea"/>
                <a:cs typeface="Arial"/>
              </a:rPr>
              <a:t>Todos los informes de gestión, evaluación y auditoría del sujeto obligado.</a:t>
            </a:r>
          </a:p>
        </p:txBody>
      </p:sp>
    </p:spTree>
    <p:extLst>
      <p:ext uri="{BB962C8B-B14F-4D97-AF65-F5344CB8AC3E}">
        <p14:creationId xmlns:p14="http://schemas.microsoft.com/office/powerpoint/2010/main" val="8199515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93986" y="821613"/>
            <a:ext cx="11377448" cy="1261884"/>
          </a:xfrm>
          <a:prstGeom prst="rect">
            <a:avLst/>
          </a:prstGeom>
        </p:spPr>
        <p:txBody>
          <a:bodyPr wrap="square">
            <a:spAutoFit/>
          </a:bodyPr>
          <a:lstStyle/>
          <a:p>
            <a:pPr marL="0" marR="0" lvl="0" indent="0" algn="just" defTabSz="914332" rtl="0" eaLnBrk="1" fontAlgn="auto" latinLnBrk="0" hangingPunct="1">
              <a:lnSpc>
                <a:spcPct val="100000"/>
              </a:lnSpc>
              <a:spcBef>
                <a:spcPts val="0"/>
              </a:spcBef>
              <a:spcAft>
                <a:spcPts val="0"/>
              </a:spcAft>
              <a:buClrTx/>
              <a:buSzTx/>
              <a:buFontTx/>
              <a:buNone/>
              <a:tabLst/>
              <a:defRPr/>
            </a:pPr>
            <a:r>
              <a:rPr kumimoji="0" lang="es-CO" sz="1900" b="0" i="0" u="none" strike="noStrike" kern="1200" cap="none" spc="0" normalizeH="0" baseline="0" noProof="0" dirty="0">
                <a:ln>
                  <a:noFill/>
                </a:ln>
                <a:solidFill>
                  <a:srgbClr val="292929"/>
                </a:solidFill>
                <a:effectLst/>
                <a:uLnTx/>
                <a:uFillTx/>
                <a:latin typeface="Arial Narrow" pitchFamily="34" charset="0"/>
                <a:ea typeface="+mn-ea"/>
                <a:cs typeface="+mn-cs"/>
              </a:rPr>
              <a:t>Las opiniones globales se refieren, al </a:t>
            </a:r>
            <a:r>
              <a:rPr kumimoji="0" lang="es-CO" sz="1900" b="1" i="0" u="none" strike="noStrike" kern="1200" cap="none" spc="0" normalizeH="0" baseline="0" noProof="0" dirty="0">
                <a:ln>
                  <a:noFill/>
                </a:ln>
                <a:solidFill>
                  <a:srgbClr val="E5661D"/>
                </a:solidFill>
                <a:effectLst/>
                <a:uLnTx/>
                <a:uFillTx/>
                <a:latin typeface="Arial Narrow" pitchFamily="34" charset="0"/>
                <a:ea typeface="+mn-ea"/>
                <a:cs typeface="+mn-cs"/>
              </a:rPr>
              <a:t>análisis de una serie de informes de auditoría realizados en un periodo de tiempo</a:t>
            </a:r>
            <a:r>
              <a:rPr kumimoji="0" lang="es-CO" sz="1900" b="0" i="0" u="none" strike="noStrike" kern="1200" cap="none" spc="0" normalizeH="0" baseline="0" noProof="0" dirty="0">
                <a:ln>
                  <a:noFill/>
                </a:ln>
                <a:solidFill>
                  <a:srgbClr val="292929"/>
                </a:solidFill>
                <a:effectLst/>
                <a:uLnTx/>
                <a:uFillTx/>
                <a:latin typeface="Arial Narrow" pitchFamily="34" charset="0"/>
                <a:ea typeface="+mn-ea"/>
                <a:cs typeface="+mn-cs"/>
              </a:rPr>
              <a:t>, de tal forma que se emita opinión o conclusión global sobre el estado actual de la entidad o de parte de ella, este diagnóstico se le presenta a la Alta Dirección con información clave y de valor agregado para la toma de decisiones oportuna y adecuada de cara al logro de los objetivos y metas institucionales.</a:t>
            </a:r>
          </a:p>
        </p:txBody>
      </p:sp>
      <p:sp>
        <p:nvSpPr>
          <p:cNvPr id="8" name="CuadroTexto 24"/>
          <p:cNvSpPr txBox="1"/>
          <p:nvPr/>
        </p:nvSpPr>
        <p:spPr>
          <a:xfrm>
            <a:off x="518338" y="358589"/>
            <a:ext cx="11384628" cy="461661"/>
          </a:xfrm>
          <a:prstGeom prst="rect">
            <a:avLst/>
          </a:prstGeom>
          <a:noFill/>
        </p:spPr>
        <p:txBody>
          <a:bodyPr wrap="square" lIns="91428" tIns="45718" rIns="91428" bIns="45718" rtlCol="0">
            <a:spAutoFit/>
          </a:bodyPr>
          <a:lstStyle/>
          <a:p>
            <a:pPr marL="0" marR="0" lvl="0" indent="0" algn="just" defTabSz="914264" rtl="0" eaLnBrk="1" fontAlgn="auto" latinLnBrk="0" hangingPunct="1">
              <a:lnSpc>
                <a:spcPct val="100000"/>
              </a:lnSpc>
              <a:spcBef>
                <a:spcPts val="0"/>
              </a:spcBef>
              <a:spcAft>
                <a:spcPts val="0"/>
              </a:spcAft>
              <a:buClr>
                <a:srgbClr val="000000"/>
              </a:buClr>
              <a:buSzTx/>
              <a:buFontTx/>
              <a:buNone/>
              <a:tabLst/>
              <a:defRPr/>
            </a:pPr>
            <a:r>
              <a:rPr kumimoji="0" lang="es-CO" sz="2400" b="1" i="0" u="none" strike="noStrike" kern="0" cap="none" spc="0" normalizeH="0" baseline="0" noProof="0" dirty="0">
                <a:ln>
                  <a:noFill/>
                </a:ln>
                <a:solidFill>
                  <a:prstClr val="black">
                    <a:lumMod val="65000"/>
                    <a:lumOff val="35000"/>
                  </a:prstClr>
                </a:solidFill>
                <a:effectLst/>
                <a:uLnTx/>
                <a:uFillTx/>
                <a:latin typeface="Arial Black" panose="020B0A04020102020204" pitchFamily="34" charset="0"/>
                <a:ea typeface="MS UI Gothic" panose="020B0600070205080204" pitchFamily="34" charset="-128"/>
                <a:cs typeface="Arial"/>
                <a:sym typeface="Arial"/>
              </a:rPr>
              <a:t>4.6 Opiniones Globales</a:t>
            </a:r>
          </a:p>
        </p:txBody>
      </p:sp>
      <p:grpSp>
        <p:nvGrpSpPr>
          <p:cNvPr id="9" name="Grupo 67"/>
          <p:cNvGrpSpPr/>
          <p:nvPr/>
        </p:nvGrpSpPr>
        <p:grpSpPr>
          <a:xfrm>
            <a:off x="556753" y="2802223"/>
            <a:ext cx="2157329" cy="1782436"/>
            <a:chOff x="217757" y="-223320"/>
            <a:chExt cx="1617997" cy="1336826"/>
          </a:xfrm>
        </p:grpSpPr>
        <p:pic>
          <p:nvPicPr>
            <p:cNvPr id="10" name="Imagen 68" descr="banco_iconos_FP-14.png"/>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16642" y="-223320"/>
              <a:ext cx="1020228" cy="1020226"/>
            </a:xfrm>
            <a:prstGeom prst="rect">
              <a:avLst/>
            </a:prstGeom>
          </p:spPr>
        </p:pic>
        <p:sp>
          <p:nvSpPr>
            <p:cNvPr id="11" name="CuadroTexto 69"/>
            <p:cNvSpPr txBox="1"/>
            <p:nvPr/>
          </p:nvSpPr>
          <p:spPr>
            <a:xfrm>
              <a:off x="217757" y="767257"/>
              <a:ext cx="1617997" cy="346249"/>
            </a:xfrm>
            <a:prstGeom prst="rect">
              <a:avLst/>
            </a:prstGeom>
          </p:spPr>
          <p:txBody>
            <a:bodyPr wrap="square">
              <a:spAutoFit/>
            </a:bodyPr>
            <a:lstStyle>
              <a:defPPr marR="0" lvl="0" algn="l" rtl="0">
                <a:lnSpc>
                  <a:spcPct val="100000"/>
                </a:lnSpc>
                <a:spcBef>
                  <a:spcPts val="0"/>
                </a:spcBef>
                <a:spcAft>
                  <a:spcPts val="0"/>
                </a:spcAft>
              </a:defPPr>
              <a:lvl1pPr defTabSz="342797">
                <a:buClrTx/>
                <a:defRPr sz="2400" kern="1200">
                  <a:solidFill>
                    <a:srgbClr val="073763">
                      <a:lumMod val="75000"/>
                      <a:lumOff val="25000"/>
                    </a:srgbClr>
                  </a:solidFill>
                  <a:latin typeface="Arial Black" panose="020B0A04020102020204" pitchFamily="34" charset="0"/>
                  <a:ea typeface="+mn-ea"/>
                  <a:cs typeface="+mn-cs"/>
                </a:defRPr>
              </a:lvl1pPr>
            </a:lstStyle>
            <a:p>
              <a:pPr marL="0" marR="0" lvl="0" indent="0" algn="ctr" defTabSz="456871"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FF9900"/>
                  </a:solidFill>
                  <a:effectLst/>
                  <a:uLnTx/>
                  <a:uFillTx/>
                  <a:latin typeface="Arial Black" panose="020B0A04020102020204" pitchFamily="34" charset="0"/>
                  <a:ea typeface="+mn-ea"/>
                  <a:cs typeface="+mn-cs"/>
                  <a:sym typeface="Arial"/>
                </a:rPr>
                <a:t>Ejemplo</a:t>
              </a:r>
            </a:p>
          </p:txBody>
        </p:sp>
      </p:grpSp>
      <p:pic>
        <p:nvPicPr>
          <p:cNvPr id="5123"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9991" t="16487" r="20273" b="22737"/>
          <a:stretch/>
        </p:blipFill>
        <p:spPr bwMode="auto">
          <a:xfrm>
            <a:off x="3096962" y="2341937"/>
            <a:ext cx="7371341" cy="42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5249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2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Función Pública">
  <a:themeElements>
    <a:clrScheme name="Personalizado 5">
      <a:dk1>
        <a:sysClr val="windowText" lastClr="000000"/>
      </a:dk1>
      <a:lt1>
        <a:sysClr val="window" lastClr="FFFFFF"/>
      </a:lt1>
      <a:dk2>
        <a:srgbClr val="44546A"/>
      </a:dk2>
      <a:lt2>
        <a:srgbClr val="E7E6E6"/>
      </a:lt2>
      <a:accent1>
        <a:srgbClr val="5B463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TotalTime>
  <Words>17308</Words>
  <Application>Microsoft Office PowerPoint</Application>
  <PresentationFormat>Panorámica</PresentationFormat>
  <Paragraphs>1368</Paragraphs>
  <Slides>115</Slides>
  <Notes>38</Notes>
  <HiddenSlides>0</HiddenSlides>
  <MMClips>0</MMClips>
  <ScaleCrop>false</ScaleCrop>
  <HeadingPairs>
    <vt:vector size="6" baseType="variant">
      <vt:variant>
        <vt:lpstr>Fuentes usadas</vt:lpstr>
      </vt:variant>
      <vt:variant>
        <vt:i4>24</vt:i4>
      </vt:variant>
      <vt:variant>
        <vt:lpstr>Tema</vt:lpstr>
      </vt:variant>
      <vt:variant>
        <vt:i4>18</vt:i4>
      </vt:variant>
      <vt:variant>
        <vt:lpstr>Títulos de diapositiva</vt:lpstr>
      </vt:variant>
      <vt:variant>
        <vt:i4>115</vt:i4>
      </vt:variant>
    </vt:vector>
  </HeadingPairs>
  <TitlesOfParts>
    <vt:vector size="157" baseType="lpstr">
      <vt:lpstr>맑은 고딕</vt:lpstr>
      <vt:lpstr>Microsoft JhengHei</vt:lpstr>
      <vt:lpstr>MS PGothic</vt:lpstr>
      <vt:lpstr>MS UI Gothic</vt:lpstr>
      <vt:lpstr>Arial</vt:lpstr>
      <vt:lpstr>Arial </vt:lpstr>
      <vt:lpstr>Arial Black</vt:lpstr>
      <vt:lpstr>Arial Narrow</vt:lpstr>
      <vt:lpstr>Arial Rounded MT Bold</vt:lpstr>
      <vt:lpstr>Calibri</vt:lpstr>
      <vt:lpstr>Calibri Light</vt:lpstr>
      <vt:lpstr>Corbel</vt:lpstr>
      <vt:lpstr>Courier New</vt:lpstr>
      <vt:lpstr>Impact</vt:lpstr>
      <vt:lpstr>Old Antic Decorative</vt:lpstr>
      <vt:lpstr>Segoe UI</vt:lpstr>
      <vt:lpstr>Segoe UI Black</vt:lpstr>
      <vt:lpstr>Segoe UI Semibold</vt:lpstr>
      <vt:lpstr>Times</vt:lpstr>
      <vt:lpstr>Times New Roman</vt:lpstr>
      <vt:lpstr>Wingdings</vt:lpstr>
      <vt:lpstr>Work Sans</vt:lpstr>
      <vt:lpstr>Work Sans Light</vt:lpstr>
      <vt:lpstr>Work Sans SemiBold</vt:lpstr>
      <vt:lpstr>Tema de Office</vt:lpstr>
      <vt:lpstr>9_Presidencia de Colomba</vt:lpstr>
      <vt:lpstr>3_Función Pública</vt:lpstr>
      <vt:lpstr>3_Presidencia de Colomba</vt:lpstr>
      <vt:lpstr>2_Presidencia de Colomba</vt:lpstr>
      <vt:lpstr>1_Tema de Office</vt:lpstr>
      <vt:lpstr>13_Tema de Office</vt:lpstr>
      <vt:lpstr>5_Presidencia de Colomba</vt:lpstr>
      <vt:lpstr>6_Presidencia de Colomba</vt:lpstr>
      <vt:lpstr>7_Presidencia de Colomba</vt:lpstr>
      <vt:lpstr>Presidencia de Colomba</vt:lpstr>
      <vt:lpstr>10_Presidencia de Colomba</vt:lpstr>
      <vt:lpstr>20_Tema de Office</vt:lpstr>
      <vt:lpstr>4_Presidencia de Colomba</vt:lpstr>
      <vt:lpstr>8_Presidencia de Colomba</vt:lpstr>
      <vt:lpstr>11_Presidencia de Colomba</vt:lpstr>
      <vt:lpstr>2_Tema de Office</vt:lpstr>
      <vt:lpstr>12_Presidencia de Colomba</vt:lpstr>
      <vt:lpstr>Presentación de PowerPoint</vt:lpstr>
      <vt:lpstr>Presentación de PowerPoint</vt:lpstr>
      <vt:lpstr>Presentación de PowerPoint</vt:lpstr>
      <vt:lpstr>Articulación Sistema de Control Interno en el marco de MIPG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Lineamientos Generales elaboración informes de ley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Alineación Estratégica Oficina de Control Interno</vt:lpstr>
      <vt:lpstr>Presentación de PowerPoint</vt:lpstr>
      <vt:lpstr>Presentación de PowerPoint</vt:lpstr>
      <vt:lpstr>Presentación de PowerPoint</vt:lpstr>
      <vt:lpstr>Presentación de PowerPoint</vt:lpstr>
      <vt:lpstr>Lineamientos Roles Oficinas de Control Interno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Herramienta autodiagnóstico para la evaluación de la calidad de las auditorías internas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Panel Preguntas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Esteban Florez Vera</dc:creator>
  <cp:lastModifiedBy>GLADYS JARAMILLO CARMONA</cp:lastModifiedBy>
  <cp:revision>36</cp:revision>
  <dcterms:created xsi:type="dcterms:W3CDTF">2022-02-14T21:13:16Z</dcterms:created>
  <dcterms:modified xsi:type="dcterms:W3CDTF">2022-08-19T12:28:03Z</dcterms:modified>
</cp:coreProperties>
</file>